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22" r:id="rId4"/>
    <p:sldMasterId id="2147483941" r:id="rId5"/>
  </p:sldMasterIdLst>
  <p:notesMasterIdLst>
    <p:notesMasterId r:id="rId39"/>
  </p:notesMasterIdLst>
  <p:sldIdLst>
    <p:sldId id="806" r:id="rId6"/>
    <p:sldId id="887" r:id="rId7"/>
    <p:sldId id="810" r:id="rId8"/>
    <p:sldId id="891" r:id="rId9"/>
    <p:sldId id="811" r:id="rId10"/>
    <p:sldId id="809" r:id="rId11"/>
    <p:sldId id="871" r:id="rId12"/>
    <p:sldId id="814" r:id="rId13"/>
    <p:sldId id="868" r:id="rId14"/>
    <p:sldId id="873" r:id="rId15"/>
    <p:sldId id="874" r:id="rId16"/>
    <p:sldId id="869" r:id="rId17"/>
    <p:sldId id="872" r:id="rId18"/>
    <p:sldId id="875" r:id="rId19"/>
    <p:sldId id="876" r:id="rId20"/>
    <p:sldId id="880" r:id="rId21"/>
    <p:sldId id="886" r:id="rId22"/>
    <p:sldId id="1214" r:id="rId23"/>
    <p:sldId id="1322" r:id="rId24"/>
    <p:sldId id="884" r:id="rId25"/>
    <p:sldId id="1195" r:id="rId26"/>
    <p:sldId id="885" r:id="rId27"/>
    <p:sldId id="1202" r:id="rId28"/>
    <p:sldId id="1241" r:id="rId29"/>
    <p:sldId id="1313" r:id="rId30"/>
    <p:sldId id="879" r:id="rId31"/>
    <p:sldId id="878" r:id="rId32"/>
    <p:sldId id="877" r:id="rId33"/>
    <p:sldId id="882" r:id="rId34"/>
    <p:sldId id="881" r:id="rId35"/>
    <p:sldId id="888" r:id="rId36"/>
    <p:sldId id="889" r:id="rId37"/>
    <p:sldId id="892" r:id="rId3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33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C3505AC-0D39-4C57-832F-7386BA575302}" v="51" dt="2024-09-13T00:11:15.22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6910" autoAdjust="0"/>
  </p:normalViewPr>
  <p:slideViewPr>
    <p:cSldViewPr snapToGrid="0">
      <p:cViewPr varScale="1">
        <p:scale>
          <a:sx n="69" d="100"/>
          <a:sy n="69" d="100"/>
        </p:scale>
        <p:origin x="1786" y="67"/>
      </p:cViewPr>
      <p:guideLst/>
    </p:cSldViewPr>
  </p:slideViewPr>
  <p:notesTextViewPr>
    <p:cViewPr>
      <p:scale>
        <a:sx n="1" d="1"/>
        <a:sy n="1" d="1"/>
      </p:scale>
      <p:origin x="0" y="0"/>
    </p:cViewPr>
  </p:notesTextViewPr>
  <p:sorterViewPr>
    <p:cViewPr>
      <p:scale>
        <a:sx n="100" d="100"/>
        <a:sy n="100" d="100"/>
      </p:scale>
      <p:origin x="0" y="-4136"/>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notesMaster" Target="notesMasters/notesMaster1.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tableStyles" Target="tableStyles.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1211767-E823-4B16-AABA-A9B51A7FEBB2}" type="datetimeFigureOut">
              <a:rPr lang="en-US" smtClean="0"/>
              <a:t>3/6/2025</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17CD3F1-4CE0-42F8-AE9F-490C30D9C27A}" type="slidenum">
              <a:rPr lang="en-US" smtClean="0"/>
              <a:t>‹#›</a:t>
            </a:fld>
            <a:endParaRPr lang="en-US"/>
          </a:p>
        </p:txBody>
      </p:sp>
    </p:spTree>
    <p:extLst>
      <p:ext uri="{BB962C8B-B14F-4D97-AF65-F5344CB8AC3E}">
        <p14:creationId xmlns:p14="http://schemas.microsoft.com/office/powerpoint/2010/main" val="21619649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347663"/>
            <a:ext cx="41148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2E322AB-3106-3748-B9C3-69D4C3A34A29}" type="slidenum">
              <a:rPr kumimoji="0" lang="en-US" sz="700" b="0" i="0" u="none" strike="noStrike" kern="1200" cap="none" spc="0" normalizeH="0" baseline="0" noProof="0" smtClean="0">
                <a:ln>
                  <a:noFill/>
                </a:ln>
                <a:solidFill>
                  <a:srgbClr val="000000"/>
                </a:solidFill>
                <a:effectLst/>
                <a:uLnTx/>
                <a:uFillTx/>
                <a:latin typeface="Arial"/>
                <a:cs typeface="Arial"/>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700" b="0" i="0" u="none" strike="noStrike" kern="1200" cap="none" spc="0" normalizeH="0" baseline="0" noProof="0">
              <a:ln>
                <a:noFill/>
              </a:ln>
              <a:solidFill>
                <a:srgbClr val="000000"/>
              </a:solidFill>
              <a:effectLst/>
              <a:uLnTx/>
              <a:uFillTx/>
              <a:latin typeface="Arial"/>
              <a:cs typeface="Arial"/>
            </a:endParaRPr>
          </a:p>
        </p:txBody>
      </p:sp>
    </p:spTree>
    <p:extLst>
      <p:ext uri="{BB962C8B-B14F-4D97-AF65-F5344CB8AC3E}">
        <p14:creationId xmlns:p14="http://schemas.microsoft.com/office/powerpoint/2010/main" val="5872480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presentation highlights:</a:t>
            </a:r>
          </a:p>
          <a:p>
            <a:endParaRPr lang="en-US" dirty="0"/>
          </a:p>
          <a:p>
            <a:r>
              <a:rPr lang="en-US" dirty="0"/>
              <a:t>- The importance of cockroaches (why we should care about them).</a:t>
            </a:r>
          </a:p>
          <a:p>
            <a:r>
              <a:rPr lang="en-US" dirty="0"/>
              <a:t>- Basic aspects of their biology and behavior, including how they survive in indoor environments.</a:t>
            </a:r>
          </a:p>
          <a:p>
            <a:r>
              <a:rPr lang="en-US" dirty="0"/>
              <a:t>- Ways to detect infestations to begin planning a management program.</a:t>
            </a:r>
          </a:p>
          <a:p>
            <a:r>
              <a:rPr lang="en-US" dirty="0"/>
              <a:t>- Treatment options available for control and management.</a:t>
            </a:r>
          </a:p>
          <a:p>
            <a:r>
              <a:rPr lang="en-US" dirty="0"/>
              <a:t>- Basic concepts about aversion and insecticide resistance, which help explain why rotation programs are necessary.</a:t>
            </a:r>
          </a:p>
          <a:p>
            <a:r>
              <a:rPr lang="en-US" dirty="0"/>
              <a:t>- Finally, a quick review of best practices for carrying out an effective management program for German cockroaches.</a:t>
            </a:r>
          </a:p>
          <a:p>
            <a:endParaRPr lang="en-US" dirty="0"/>
          </a:p>
          <a:p>
            <a:r>
              <a:rPr lang="en-US" dirty="0"/>
              <a:t>---</a:t>
            </a:r>
          </a:p>
        </p:txBody>
      </p:sp>
      <p:sp>
        <p:nvSpPr>
          <p:cNvPr id="4" name="Slide Number Placeholder 3"/>
          <p:cNvSpPr>
            <a:spLocks noGrp="1"/>
          </p:cNvSpPr>
          <p:nvPr>
            <p:ph type="sldNum" sz="quarter" idx="5"/>
          </p:nvPr>
        </p:nvSpPr>
        <p:spPr/>
        <p:txBody>
          <a:bodyPr/>
          <a:lstStyle/>
          <a:p>
            <a:fld id="{817CD3F1-4CE0-42F8-AE9F-490C30D9C27A}" type="slidenum">
              <a:rPr lang="en-US" smtClean="0"/>
              <a:t>2</a:t>
            </a:fld>
            <a:endParaRPr lang="en-US"/>
          </a:p>
        </p:txBody>
      </p:sp>
    </p:spTree>
    <p:extLst>
      <p:ext uri="{BB962C8B-B14F-4D97-AF65-F5344CB8AC3E}">
        <p14:creationId xmlns:p14="http://schemas.microsoft.com/office/powerpoint/2010/main" val="33774101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 Cockroaches are omnivorous, meaning they eat a variety of foods, particularly decomposing organic matter. This material can be found in:</a:t>
            </a:r>
          </a:p>
          <a:p>
            <a:r>
              <a:rPr lang="en-US" dirty="0"/>
              <a:t>   - Garbage storage areas</a:t>
            </a:r>
          </a:p>
          <a:p>
            <a:r>
              <a:rPr lang="en-US" dirty="0"/>
              <a:t>   - Sewage systems</a:t>
            </a:r>
          </a:p>
          <a:p>
            <a:r>
              <a:rPr lang="en-US" dirty="0"/>
              <a:t>   - Septic tanks</a:t>
            </a:r>
          </a:p>
          <a:p>
            <a:endParaRPr lang="en-US" dirty="0"/>
          </a:p>
          <a:p>
            <a:r>
              <a:rPr lang="en-US" dirty="0"/>
              <a:t>   This implies that there are many microorganisms in these areas that can be pathogenic to humans and animals.</a:t>
            </a:r>
          </a:p>
          <a:p>
            <a:endParaRPr lang="en-US" dirty="0"/>
          </a:p>
          <a:p>
            <a:r>
              <a:rPr lang="en-US" dirty="0"/>
              <a:t>2. The presence of cockroaches is unpleasant for many. Nobody wants to see or live with cockroaches.</a:t>
            </a:r>
          </a:p>
        </p:txBody>
      </p:sp>
      <p:sp>
        <p:nvSpPr>
          <p:cNvPr id="4" name="Slide Number Placeholder 3"/>
          <p:cNvSpPr>
            <a:spLocks noGrp="1"/>
          </p:cNvSpPr>
          <p:nvPr>
            <p:ph type="sldNum" sz="quarter" idx="5"/>
          </p:nvPr>
        </p:nvSpPr>
        <p:spPr/>
        <p:txBody>
          <a:bodyPr/>
          <a:lstStyle/>
          <a:p>
            <a:fld id="{817CD3F1-4CE0-42F8-AE9F-490C30D9C27A}" type="slidenum">
              <a:rPr lang="en-US" smtClean="0"/>
              <a:t>3</a:t>
            </a:fld>
            <a:endParaRPr lang="en-US"/>
          </a:p>
        </p:txBody>
      </p:sp>
    </p:spTree>
    <p:extLst>
      <p:ext uri="{BB962C8B-B14F-4D97-AF65-F5344CB8AC3E}">
        <p14:creationId xmlns:p14="http://schemas.microsoft.com/office/powerpoint/2010/main" val="5406919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takeaway here is to understand</a:t>
            </a:r>
          </a:p>
          <a:p>
            <a:r>
              <a:rPr lang="en-US" dirty="0"/>
              <a:t>-What de different stages look like</a:t>
            </a:r>
          </a:p>
          <a:p>
            <a:r>
              <a:rPr lang="en-US" dirty="0"/>
              <a:t>-The reproductive capability of German cockroaches. </a:t>
            </a:r>
          </a:p>
          <a:p>
            <a:r>
              <a:rPr lang="en-US" dirty="0"/>
              <a:t>	- A complete generations is produced </a:t>
            </a:r>
          </a:p>
          <a:p>
            <a:r>
              <a:rPr lang="en-US" dirty="0"/>
              <a:t>	-In theory a male and female can produce over 10.000 cockroaches </a:t>
            </a:r>
          </a:p>
        </p:txBody>
      </p:sp>
      <p:sp>
        <p:nvSpPr>
          <p:cNvPr id="4" name="Slide Number Placeholder 3"/>
          <p:cNvSpPr>
            <a:spLocks noGrp="1"/>
          </p:cNvSpPr>
          <p:nvPr>
            <p:ph type="sldNum" sz="quarter" idx="5"/>
          </p:nvPr>
        </p:nvSpPr>
        <p:spPr/>
        <p:txBody>
          <a:bodyPr/>
          <a:lstStyle/>
          <a:p>
            <a:fld id="{817CD3F1-4CE0-42F8-AE9F-490C30D9C27A}" type="slidenum">
              <a:rPr lang="en-US" smtClean="0"/>
              <a:t>4</a:t>
            </a:fld>
            <a:endParaRPr lang="en-US"/>
          </a:p>
        </p:txBody>
      </p:sp>
    </p:spTree>
    <p:extLst>
      <p:ext uri="{BB962C8B-B14F-4D97-AF65-F5344CB8AC3E}">
        <p14:creationId xmlns:p14="http://schemas.microsoft.com/office/powerpoint/2010/main" val="30194395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German cockroaches are indoor pests. Therefore, they are commonly found in</a:t>
            </a:r>
          </a:p>
          <a:p>
            <a:r>
              <a:rPr lang="en-US" dirty="0"/>
              <a:t>-Homes</a:t>
            </a:r>
          </a:p>
          <a:p>
            <a:r>
              <a:rPr lang="en-US" dirty="0"/>
              <a:t>-Apartments</a:t>
            </a:r>
          </a:p>
          <a:p>
            <a:r>
              <a:rPr lang="en-US" dirty="0"/>
              <a:t>-Supermarkets</a:t>
            </a:r>
          </a:p>
          <a:p>
            <a:r>
              <a:rPr lang="en-US" dirty="0"/>
              <a:t>-Food processing plants</a:t>
            </a:r>
          </a:p>
          <a:p>
            <a:r>
              <a:rPr lang="en-US" dirty="0"/>
              <a:t>-Restaurants</a:t>
            </a:r>
          </a:p>
          <a:p>
            <a:r>
              <a:rPr lang="en-US" dirty="0"/>
              <a:t>-Ships</a:t>
            </a:r>
          </a:p>
          <a:p>
            <a:endParaRPr lang="en-US" dirty="0"/>
          </a:p>
          <a:p>
            <a:r>
              <a:rPr lang="en-US" dirty="0"/>
              <a:t>or anywhere where they find resources to survive  </a:t>
            </a:r>
          </a:p>
        </p:txBody>
      </p:sp>
      <p:sp>
        <p:nvSpPr>
          <p:cNvPr id="4" name="Slide Number Placeholder 3"/>
          <p:cNvSpPr>
            <a:spLocks noGrp="1"/>
          </p:cNvSpPr>
          <p:nvPr>
            <p:ph type="sldNum" sz="quarter" idx="5"/>
          </p:nvPr>
        </p:nvSpPr>
        <p:spPr/>
        <p:txBody>
          <a:bodyPr/>
          <a:lstStyle/>
          <a:p>
            <a:fld id="{817CD3F1-4CE0-42F8-AE9F-490C30D9C27A}" type="slidenum">
              <a:rPr lang="en-US" smtClean="0"/>
              <a:t>5</a:t>
            </a:fld>
            <a:endParaRPr lang="en-US"/>
          </a:p>
        </p:txBody>
      </p:sp>
    </p:spTree>
    <p:extLst>
      <p:ext uri="{BB962C8B-B14F-4D97-AF65-F5344CB8AC3E}">
        <p14:creationId xmlns:p14="http://schemas.microsoft.com/office/powerpoint/2010/main" val="38452190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Kitchens are preferred areas for German cockroaches because they provide essential resources for survival:</a:t>
            </a:r>
          </a:p>
          <a:p>
            <a:r>
              <a:rPr lang="en-US" dirty="0"/>
              <a:t>- Food</a:t>
            </a:r>
          </a:p>
          <a:p>
            <a:r>
              <a:rPr lang="en-US" dirty="0"/>
              <a:t>- Water</a:t>
            </a:r>
          </a:p>
          <a:p>
            <a:r>
              <a:rPr lang="en-US" dirty="0"/>
              <a:t>- Shelter</a:t>
            </a:r>
          </a:p>
          <a:p>
            <a:r>
              <a:rPr lang="en-US" dirty="0"/>
              <a:t>Poor sanitation provides these resources.</a:t>
            </a:r>
          </a:p>
          <a:p>
            <a:endParaRPr lang="en-US" dirty="0"/>
          </a:p>
          <a:p>
            <a:pPr marL="171450" indent="-171450">
              <a:buFont typeface="Arial" panose="020B0604020202020204" pitchFamily="34" charset="0"/>
              <a:buChar char="•"/>
            </a:pPr>
            <a:r>
              <a:rPr lang="en-US" dirty="0"/>
              <a:t>Cockroaches hide in materials with rough surfaces, which offer better grip and reduce light exposure. </a:t>
            </a:r>
          </a:p>
          <a:p>
            <a:endParaRPr lang="en-US" dirty="0"/>
          </a:p>
          <a:p>
            <a:r>
              <a:rPr lang="en-US" dirty="0"/>
              <a:t>- Cockroaches remain hidden because they are typically averse to light (photophobic).</a:t>
            </a:r>
          </a:p>
          <a:p>
            <a:r>
              <a:rPr lang="en-US" dirty="0"/>
              <a:t>- However, in established infestations, cockroach pheromones can become more powerful, making it more common to see cockroaches during the daytime.</a:t>
            </a:r>
          </a:p>
        </p:txBody>
      </p:sp>
      <p:sp>
        <p:nvSpPr>
          <p:cNvPr id="4" name="Slide Number Placeholder 3"/>
          <p:cNvSpPr>
            <a:spLocks noGrp="1"/>
          </p:cNvSpPr>
          <p:nvPr>
            <p:ph type="sldNum" sz="quarter" idx="5"/>
          </p:nvPr>
        </p:nvSpPr>
        <p:spPr/>
        <p:txBody>
          <a:bodyPr/>
          <a:lstStyle/>
          <a:p>
            <a:fld id="{817CD3F1-4CE0-42F8-AE9F-490C30D9C27A}" type="slidenum">
              <a:rPr lang="en-US" smtClean="0"/>
              <a:t>6</a:t>
            </a:fld>
            <a:endParaRPr lang="en-US"/>
          </a:p>
        </p:txBody>
      </p:sp>
    </p:spTree>
    <p:extLst>
      <p:ext uri="{BB962C8B-B14F-4D97-AF65-F5344CB8AC3E}">
        <p14:creationId xmlns:p14="http://schemas.microsoft.com/office/powerpoint/2010/main" val="21105405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Flushing agents help in low infestation situations where is hard to find them during the day.  </a:t>
            </a:r>
          </a:p>
        </p:txBody>
      </p:sp>
      <p:sp>
        <p:nvSpPr>
          <p:cNvPr id="4" name="Slide Number Placeholder 3"/>
          <p:cNvSpPr>
            <a:spLocks noGrp="1"/>
          </p:cNvSpPr>
          <p:nvPr>
            <p:ph type="sldNum" sz="quarter" idx="5"/>
          </p:nvPr>
        </p:nvSpPr>
        <p:spPr/>
        <p:txBody>
          <a:bodyPr/>
          <a:lstStyle/>
          <a:p>
            <a:fld id="{817CD3F1-4CE0-42F8-AE9F-490C30D9C27A}" type="slidenum">
              <a:rPr lang="en-US" smtClean="0"/>
              <a:t>7</a:t>
            </a:fld>
            <a:endParaRPr lang="en-US"/>
          </a:p>
        </p:txBody>
      </p:sp>
    </p:spTree>
    <p:extLst>
      <p:ext uri="{BB962C8B-B14F-4D97-AF65-F5344CB8AC3E}">
        <p14:creationId xmlns:p14="http://schemas.microsoft.com/office/powerpoint/2010/main" val="38676181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Trapping could improve treatment efficacy. Place traps against walls and in corners, as cockroaches prefer to walk along edges. The life stages caught on the traps provide information about the “age of the infestation.” Abundant nymphs indicate an established population, while captures predominantly consisting of adults suggest a more recent infestation. Established infestations will require a more thorough inspection and more intensive baiting.</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17CD3F1-4CE0-42F8-AE9F-490C30D9C27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557958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sng" dirty="0"/>
              <a:t>Goal of inspection</a:t>
            </a:r>
            <a:r>
              <a:rPr lang="en-US" dirty="0"/>
              <a:t>: Identify the major activity spots of cockroaches and beginning placing baits, if time to get the work done is limited. Special attention should be given to areas with food and water resources, particularly in crevices and cracks.</a:t>
            </a:r>
          </a:p>
          <a:p>
            <a:endParaRPr lang="en-US" dirty="0"/>
          </a:p>
          <a:p>
            <a:r>
              <a:rPr lang="en-US" dirty="0"/>
              <a:t>1. Signs of cockroach infestation include:</a:t>
            </a:r>
          </a:p>
          <a:p>
            <a:r>
              <a:rPr lang="en-US" dirty="0"/>
              <a:t>- The actual insects</a:t>
            </a:r>
          </a:p>
          <a:p>
            <a:r>
              <a:rPr lang="en-US" dirty="0"/>
              <a:t>- Ootheca (egg cases), skin sheds, and dead insects</a:t>
            </a:r>
          </a:p>
          <a:p>
            <a:endParaRPr lang="en-US" dirty="0"/>
          </a:p>
          <a:p>
            <a:r>
              <a:rPr lang="en-US" dirty="0"/>
              <a:t>2. Inspections are primarily conducted through visual checks, but sticky traps are useful tools for:</a:t>
            </a:r>
          </a:p>
          <a:p>
            <a:endParaRPr lang="en-US" dirty="0"/>
          </a:p>
          <a:p>
            <a:r>
              <a:rPr lang="en-US" dirty="0"/>
              <a:t>- Detecting low levels of infestation</a:t>
            </a:r>
          </a:p>
          <a:p>
            <a:r>
              <a:rPr lang="en-US" dirty="0"/>
              <a:t>- Identifying high-activity spots of cockroaches</a:t>
            </a:r>
          </a:p>
          <a:p>
            <a:r>
              <a:rPr lang="en-US" dirty="0"/>
              <a:t>- Planning the amount of bait needed</a:t>
            </a:r>
          </a:p>
          <a:p>
            <a:endParaRPr lang="en-US" dirty="0"/>
          </a:p>
          <a:p>
            <a:endParaRPr lang="en-US" dirty="0"/>
          </a:p>
          <a:p>
            <a:r>
              <a:rPr lang="en-US" dirty="0"/>
              <a:t>---</a:t>
            </a:r>
          </a:p>
        </p:txBody>
      </p:sp>
      <p:sp>
        <p:nvSpPr>
          <p:cNvPr id="4" name="Slide Number Placeholder 3"/>
          <p:cNvSpPr>
            <a:spLocks noGrp="1"/>
          </p:cNvSpPr>
          <p:nvPr>
            <p:ph type="sldNum" sz="quarter" idx="5"/>
          </p:nvPr>
        </p:nvSpPr>
        <p:spPr/>
        <p:txBody>
          <a:bodyPr/>
          <a:lstStyle/>
          <a:p>
            <a:fld id="{817CD3F1-4CE0-42F8-AE9F-490C30D9C27A}" type="slidenum">
              <a:rPr lang="en-US" smtClean="0"/>
              <a:t>9</a:t>
            </a:fld>
            <a:endParaRPr lang="en-US"/>
          </a:p>
        </p:txBody>
      </p:sp>
    </p:spTree>
    <p:extLst>
      <p:ext uri="{BB962C8B-B14F-4D97-AF65-F5344CB8AC3E}">
        <p14:creationId xmlns:p14="http://schemas.microsoft.com/office/powerpoint/2010/main" val="3327594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Trash cans can be regularly cleaned, but the surrounding areas might not be, potentially containing enough detritus or organic matter to sustain cockroaches. These areas should be inspected, cleaned, and treated.</a:t>
            </a:r>
          </a:p>
        </p:txBody>
      </p:sp>
      <p:sp>
        <p:nvSpPr>
          <p:cNvPr id="4" name="Slide Number Placeholder 3"/>
          <p:cNvSpPr>
            <a:spLocks noGrp="1"/>
          </p:cNvSpPr>
          <p:nvPr>
            <p:ph type="sldNum" sz="quarter" idx="5"/>
          </p:nvPr>
        </p:nvSpPr>
        <p:spPr/>
        <p:txBody>
          <a:bodyPr/>
          <a:lstStyle/>
          <a:p>
            <a:fld id="{817CD3F1-4CE0-42F8-AE9F-490C30D9C27A}" type="slidenum">
              <a:rPr lang="en-US" smtClean="0"/>
              <a:t>10</a:t>
            </a:fld>
            <a:endParaRPr lang="en-US"/>
          </a:p>
        </p:txBody>
      </p:sp>
    </p:spTree>
    <p:extLst>
      <p:ext uri="{BB962C8B-B14F-4D97-AF65-F5344CB8AC3E}">
        <p14:creationId xmlns:p14="http://schemas.microsoft.com/office/powerpoint/2010/main" val="28297516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Storage rooms are common entry points for cockroaches. Cockroaches often start their journey in these areas and can then spread to other locations</a:t>
            </a:r>
          </a:p>
        </p:txBody>
      </p:sp>
      <p:sp>
        <p:nvSpPr>
          <p:cNvPr id="4" name="Slide Number Placeholder 3"/>
          <p:cNvSpPr>
            <a:spLocks noGrp="1"/>
          </p:cNvSpPr>
          <p:nvPr>
            <p:ph type="sldNum" sz="quarter" idx="5"/>
          </p:nvPr>
        </p:nvSpPr>
        <p:spPr/>
        <p:txBody>
          <a:bodyPr/>
          <a:lstStyle/>
          <a:p>
            <a:fld id="{817CD3F1-4CE0-42F8-AE9F-490C30D9C27A}" type="slidenum">
              <a:rPr lang="en-US" smtClean="0"/>
              <a:t>11</a:t>
            </a:fld>
            <a:endParaRPr lang="en-US"/>
          </a:p>
        </p:txBody>
      </p:sp>
    </p:spTree>
    <p:extLst>
      <p:ext uri="{BB962C8B-B14F-4D97-AF65-F5344CB8AC3E}">
        <p14:creationId xmlns:p14="http://schemas.microsoft.com/office/powerpoint/2010/main" val="5962473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Warmth is another factor that attracts cockroaches, as it can speed up their development. Equipment such as refrigerators, stoves, and other appliances generates heat and provides hiding places for cockroaches. Therefore, these items should be inspected by pulling them away from the walls, if possible.</a:t>
            </a:r>
          </a:p>
        </p:txBody>
      </p:sp>
      <p:sp>
        <p:nvSpPr>
          <p:cNvPr id="4" name="Slide Number Placeholder 3"/>
          <p:cNvSpPr>
            <a:spLocks noGrp="1"/>
          </p:cNvSpPr>
          <p:nvPr>
            <p:ph type="sldNum" sz="quarter" idx="5"/>
          </p:nvPr>
        </p:nvSpPr>
        <p:spPr/>
        <p:txBody>
          <a:bodyPr/>
          <a:lstStyle/>
          <a:p>
            <a:fld id="{817CD3F1-4CE0-42F8-AE9F-490C30D9C27A}" type="slidenum">
              <a:rPr lang="en-US" smtClean="0"/>
              <a:t>12</a:t>
            </a:fld>
            <a:endParaRPr lang="en-US"/>
          </a:p>
        </p:txBody>
      </p:sp>
    </p:spTree>
    <p:extLst>
      <p:ext uri="{BB962C8B-B14F-4D97-AF65-F5344CB8AC3E}">
        <p14:creationId xmlns:p14="http://schemas.microsoft.com/office/powerpoint/2010/main" val="13805480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During inspection, the PPM should look for potential areas  that provide food detritus and hidden places. Examples of these places are shown on the pictures. Baiting these areas are key for a successful German cockroach control</a:t>
            </a:r>
          </a:p>
        </p:txBody>
      </p:sp>
      <p:sp>
        <p:nvSpPr>
          <p:cNvPr id="4" name="Slide Number Placeholder 3"/>
          <p:cNvSpPr>
            <a:spLocks noGrp="1"/>
          </p:cNvSpPr>
          <p:nvPr>
            <p:ph type="sldNum" sz="quarter" idx="5"/>
          </p:nvPr>
        </p:nvSpPr>
        <p:spPr/>
        <p:txBody>
          <a:bodyPr/>
          <a:lstStyle/>
          <a:p>
            <a:fld id="{817CD3F1-4CE0-42F8-AE9F-490C30D9C27A}" type="slidenum">
              <a:rPr lang="en-US" smtClean="0"/>
              <a:t>13</a:t>
            </a:fld>
            <a:endParaRPr lang="en-US"/>
          </a:p>
        </p:txBody>
      </p:sp>
    </p:spTree>
    <p:extLst>
      <p:ext uri="{BB962C8B-B14F-4D97-AF65-F5344CB8AC3E}">
        <p14:creationId xmlns:p14="http://schemas.microsoft.com/office/powerpoint/2010/main" val="35055090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bottom of this fridge is a suitable place for cockroaches to hide and develop. Removing the cover will facilitate both the detection of cockroaches and the application of bait treatment</a:t>
            </a:r>
          </a:p>
        </p:txBody>
      </p:sp>
      <p:sp>
        <p:nvSpPr>
          <p:cNvPr id="4" name="Slide Number Placeholder 3"/>
          <p:cNvSpPr>
            <a:spLocks noGrp="1"/>
          </p:cNvSpPr>
          <p:nvPr>
            <p:ph type="sldNum" sz="quarter" idx="5"/>
          </p:nvPr>
        </p:nvSpPr>
        <p:spPr/>
        <p:txBody>
          <a:bodyPr/>
          <a:lstStyle/>
          <a:p>
            <a:fld id="{817CD3F1-4CE0-42F8-AE9F-490C30D9C27A}" type="slidenum">
              <a:rPr lang="en-US" smtClean="0"/>
              <a:t>14</a:t>
            </a:fld>
            <a:endParaRPr lang="en-US"/>
          </a:p>
        </p:txBody>
      </p:sp>
    </p:spTree>
    <p:extLst>
      <p:ext uri="{BB962C8B-B14F-4D97-AF65-F5344CB8AC3E}">
        <p14:creationId xmlns:p14="http://schemas.microsoft.com/office/powerpoint/2010/main" val="42667756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17CD3F1-4CE0-42F8-AE9F-490C30D9C27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024337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Bait stations are an effective tool for cockroach control for several reasons:</a:t>
            </a:r>
          </a:p>
          <a:p>
            <a:endParaRPr lang="en-US" dirty="0"/>
          </a:p>
          <a:p>
            <a:r>
              <a:rPr lang="en-US" dirty="0"/>
              <a:t>1. Bait stations attract cockroaches to a specific location where they consume the bait. This helps to target the cockroaches directly and can be more effective than general insecticides. It is important here identify key places for station placement</a:t>
            </a:r>
          </a:p>
          <a:p>
            <a:endParaRPr lang="en-US" dirty="0"/>
          </a:p>
          <a:p>
            <a:r>
              <a:rPr lang="en-US" dirty="0"/>
              <a:t>2. Cockroaches are typically nocturnal and avoid light. Bait stations can be placed in hidden or less accessible areas where cockroaches are likely to hide, making it easier to target them without disturbing their habitat.</a:t>
            </a:r>
          </a:p>
          <a:p>
            <a:endParaRPr lang="en-US" dirty="0"/>
          </a:p>
          <a:p>
            <a:r>
              <a:rPr lang="en-US" dirty="0"/>
              <a:t>3. Bait stations are designed to minimize exposure to humans and pets. The bait is contained within a sealed unit, reducing the risk of accidental contact. This is also important in food-preparation areas</a:t>
            </a:r>
          </a:p>
          <a:p>
            <a:endParaRPr lang="en-US" dirty="0"/>
          </a:p>
          <a:p>
            <a:r>
              <a:rPr lang="en-US" dirty="0"/>
              <a:t>6. </a:t>
            </a:r>
          </a:p>
          <a:p>
            <a:r>
              <a:rPr lang="en-US" dirty="0"/>
              <a:t>By using bait stations, you can improve control of cockroach populations in certain sensitive areas for cockroach control.</a:t>
            </a:r>
          </a:p>
        </p:txBody>
      </p:sp>
      <p:sp>
        <p:nvSpPr>
          <p:cNvPr id="4" name="Slide Number Placeholder 3"/>
          <p:cNvSpPr>
            <a:spLocks noGrp="1"/>
          </p:cNvSpPr>
          <p:nvPr>
            <p:ph type="sldNum" sz="quarter" idx="5"/>
          </p:nvPr>
        </p:nvSpPr>
        <p:spPr/>
        <p:txBody>
          <a:bodyPr/>
          <a:lstStyle/>
          <a:p>
            <a:fld id="{817CD3F1-4CE0-42F8-AE9F-490C30D9C27A}" type="slidenum">
              <a:rPr lang="en-US" smtClean="0"/>
              <a:t>17</a:t>
            </a:fld>
            <a:endParaRPr lang="en-US"/>
          </a:p>
        </p:txBody>
      </p:sp>
    </p:spTree>
    <p:extLst>
      <p:ext uri="{BB962C8B-B14F-4D97-AF65-F5344CB8AC3E}">
        <p14:creationId xmlns:p14="http://schemas.microsoft.com/office/powerpoint/2010/main" val="7165364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347663"/>
            <a:ext cx="4114800" cy="3086100"/>
          </a:xfrm>
        </p:spPr>
      </p:sp>
      <p:sp>
        <p:nvSpPr>
          <p:cNvPr id="3" name="Notes Placeholder 2"/>
          <p:cNvSpPr>
            <a:spLocks noGrp="1"/>
          </p:cNvSpPr>
          <p:nvPr>
            <p:ph type="body" idx="1"/>
          </p:nvPr>
        </p:nvSpPr>
        <p:spPr/>
        <p:txBody>
          <a:bodyPr/>
          <a:lstStyle/>
          <a:p>
            <a:pPr defTabSz="873618">
              <a:spcBef>
                <a:spcPts val="1720"/>
              </a:spcBef>
              <a:defRPr/>
            </a:pPr>
            <a:r>
              <a:rPr lang="en-US" altLang="en-US" dirty="0"/>
              <a:t>Its also important to place bait stations close to cockroach harborages or in areas where cockroaches forage.  Tips listed in slide.</a:t>
            </a:r>
          </a:p>
          <a:p>
            <a:endParaRPr lang="en-US" dirty="0"/>
          </a:p>
        </p:txBody>
      </p:sp>
    </p:spTree>
    <p:extLst>
      <p:ext uri="{BB962C8B-B14F-4D97-AF65-F5344CB8AC3E}">
        <p14:creationId xmlns:p14="http://schemas.microsoft.com/office/powerpoint/2010/main" val="15270971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347663"/>
            <a:ext cx="4114800" cy="3086100"/>
          </a:xfrm>
        </p:spPr>
      </p:sp>
      <p:sp>
        <p:nvSpPr>
          <p:cNvPr id="3" name="Notes Placeholder 2"/>
          <p:cNvSpPr>
            <a:spLocks noGrp="1"/>
          </p:cNvSpPr>
          <p:nvPr>
            <p:ph type="body" idx="1"/>
          </p:nvPr>
        </p:nvSpPr>
        <p:spPr/>
        <p:txBody>
          <a:bodyPr/>
          <a:lstStyle/>
          <a:p>
            <a:r>
              <a:rPr lang="en-US" dirty="0"/>
              <a:t>Photo by Josh Shoemaker</a:t>
            </a:r>
          </a:p>
        </p:txBody>
      </p:sp>
    </p:spTree>
    <p:extLst>
      <p:ext uri="{BB962C8B-B14F-4D97-AF65-F5344CB8AC3E}">
        <p14:creationId xmlns:p14="http://schemas.microsoft.com/office/powerpoint/2010/main" val="28773070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Bait gun is an option for accurate bait delivery </a:t>
            </a:r>
          </a:p>
        </p:txBody>
      </p:sp>
      <p:sp>
        <p:nvSpPr>
          <p:cNvPr id="4" name="Slide Number Placeholder 3"/>
          <p:cNvSpPr>
            <a:spLocks noGrp="1"/>
          </p:cNvSpPr>
          <p:nvPr>
            <p:ph type="sldNum" sz="quarter" idx="5"/>
          </p:nvPr>
        </p:nvSpPr>
        <p:spPr/>
        <p:txBody>
          <a:bodyPr/>
          <a:lstStyle/>
          <a:p>
            <a:fld id="{817CD3F1-4CE0-42F8-AE9F-490C30D9C27A}" type="slidenum">
              <a:rPr lang="en-US" smtClean="0"/>
              <a:t>20</a:t>
            </a:fld>
            <a:endParaRPr lang="en-US"/>
          </a:p>
        </p:txBody>
      </p:sp>
    </p:spTree>
    <p:extLst>
      <p:ext uri="{BB962C8B-B14F-4D97-AF65-F5344CB8AC3E}">
        <p14:creationId xmlns:p14="http://schemas.microsoft.com/office/powerpoint/2010/main" val="4796048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347663"/>
            <a:ext cx="4114800" cy="3086100"/>
          </a:xfrm>
        </p:spPr>
      </p:sp>
      <p:sp>
        <p:nvSpPr>
          <p:cNvPr id="3" name="Notes Placeholder 2"/>
          <p:cNvSpPr>
            <a:spLocks noGrp="1"/>
          </p:cNvSpPr>
          <p:nvPr>
            <p:ph type="body" idx="1"/>
          </p:nvPr>
        </p:nvSpPr>
        <p:spPr/>
        <p:txBody>
          <a:bodyPr/>
          <a:lstStyle/>
          <a:p>
            <a:r>
              <a:rPr lang="en-US" dirty="0"/>
              <a:t>Recall the discussion on sticky traps and inspections regarding determining infestation severity.</a:t>
            </a:r>
          </a:p>
        </p:txBody>
      </p:sp>
    </p:spTree>
    <p:extLst>
      <p:ext uri="{BB962C8B-B14F-4D97-AF65-F5344CB8AC3E}">
        <p14:creationId xmlns:p14="http://schemas.microsoft.com/office/powerpoint/2010/main" val="338819400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Bait as many spots or beads as possible to increase likelihood of roaches to find it and get control.</a:t>
            </a:r>
          </a:p>
          <a:p>
            <a:r>
              <a:rPr lang="en-US" dirty="0"/>
              <a:t>Double the application rate (3g per square yard) to control severe infestations</a:t>
            </a:r>
          </a:p>
          <a:p>
            <a:r>
              <a:rPr lang="en-US" dirty="0"/>
              <a:t>For maintenance use 0.75 g </a:t>
            </a:r>
          </a:p>
        </p:txBody>
      </p:sp>
      <p:sp>
        <p:nvSpPr>
          <p:cNvPr id="4" name="Slide Number Placeholder 3"/>
          <p:cNvSpPr>
            <a:spLocks noGrp="1"/>
          </p:cNvSpPr>
          <p:nvPr>
            <p:ph type="sldNum" sz="quarter" idx="5"/>
          </p:nvPr>
        </p:nvSpPr>
        <p:spPr/>
        <p:txBody>
          <a:bodyPr/>
          <a:lstStyle/>
          <a:p>
            <a:fld id="{817CD3F1-4CE0-42F8-AE9F-490C30D9C27A}" type="slidenum">
              <a:rPr lang="en-US" smtClean="0"/>
              <a:t>22</a:t>
            </a:fld>
            <a:endParaRPr lang="en-US"/>
          </a:p>
        </p:txBody>
      </p:sp>
    </p:spTree>
    <p:extLst>
      <p:ext uri="{BB962C8B-B14F-4D97-AF65-F5344CB8AC3E}">
        <p14:creationId xmlns:p14="http://schemas.microsoft.com/office/powerpoint/2010/main" val="10527678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347663"/>
            <a:ext cx="4114800" cy="3086100"/>
          </a:xfrm>
        </p:spPr>
      </p:sp>
      <p:sp>
        <p:nvSpPr>
          <p:cNvPr id="3" name="Notes Placeholder 2"/>
          <p:cNvSpPr>
            <a:spLocks noGrp="1"/>
          </p:cNvSpPr>
          <p:nvPr>
            <p:ph type="body" idx="1"/>
          </p:nvPr>
        </p:nvSpPr>
        <p:spPr/>
        <p:txBody>
          <a:bodyPr/>
          <a:lstStyle/>
          <a:p>
            <a:r>
              <a:rPr lang="en-US" dirty="0"/>
              <a:t>Smaller (1/4-1/2 g), more frequent bait placements work better than fewer, larger placements. </a:t>
            </a:r>
          </a:p>
          <a:p>
            <a:r>
              <a:rPr lang="en-US" dirty="0"/>
              <a:t>Both spots or beads are acceptable as long as they are not larger &gt;2/3-1g each</a:t>
            </a:r>
          </a:p>
          <a:p>
            <a:endParaRPr lang="en-US" dirty="0"/>
          </a:p>
        </p:txBody>
      </p:sp>
    </p:spTree>
    <p:extLst>
      <p:ext uri="{BB962C8B-B14F-4D97-AF65-F5344CB8AC3E}">
        <p14:creationId xmlns:p14="http://schemas.microsoft.com/office/powerpoint/2010/main" val="273010798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347663"/>
            <a:ext cx="4114800" cy="30861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8067806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347663"/>
            <a:ext cx="4114800" cy="3086100"/>
          </a:xfrm>
        </p:spPr>
      </p:sp>
      <p:sp>
        <p:nvSpPr>
          <p:cNvPr id="3" name="Notes Placeholder 2"/>
          <p:cNvSpPr>
            <a:spLocks noGrp="1"/>
          </p:cNvSpPr>
          <p:nvPr>
            <p:ph type="body" idx="1"/>
          </p:nvPr>
        </p:nvSpPr>
        <p:spPr/>
        <p:txBody>
          <a:bodyPr/>
          <a:lstStyle/>
          <a:p>
            <a:pPr defTabSz="873618">
              <a:spcBef>
                <a:spcPts val="1720"/>
              </a:spcBef>
              <a:defRPr/>
            </a:pPr>
            <a:r>
              <a:rPr lang="en-US" dirty="0"/>
              <a:t>Behavioral resistance is expressed when insects in a population stop feeding on a bait because of food ingredients in the bait. It is commonly referred to as bait aversion.</a:t>
            </a:r>
          </a:p>
          <a:p>
            <a:endParaRPr lang="en-US" dirty="0"/>
          </a:p>
        </p:txBody>
      </p:sp>
    </p:spTree>
    <p:extLst>
      <p:ext uri="{BB962C8B-B14F-4D97-AF65-F5344CB8AC3E}">
        <p14:creationId xmlns:p14="http://schemas.microsoft.com/office/powerpoint/2010/main" val="380487987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To avoid bait aversion (specially fructose and sugar components), theory indicates that the relate finding fructose with high frequency with the risk to be killed by the </a:t>
            </a:r>
            <a:r>
              <a:rPr lang="en-US" err="1"/>
              <a:t>a.i</a:t>
            </a:r>
            <a:r>
              <a:rPr lang="en-US"/>
              <a:t>… and/or resistance is to rotate the bait every 3-4 months.</a:t>
            </a:r>
          </a:p>
        </p:txBody>
      </p:sp>
      <p:sp>
        <p:nvSpPr>
          <p:cNvPr id="4" name="Slide Number Placeholder 3"/>
          <p:cNvSpPr>
            <a:spLocks noGrp="1"/>
          </p:cNvSpPr>
          <p:nvPr>
            <p:ph type="sldNum" sz="quarter" idx="5"/>
          </p:nvPr>
        </p:nvSpPr>
        <p:spPr/>
        <p:txBody>
          <a:bodyPr/>
          <a:lstStyle/>
          <a:p>
            <a:fld id="{817CD3F1-4CE0-42F8-AE9F-490C30D9C27A}" type="slidenum">
              <a:rPr lang="en-US" smtClean="0"/>
              <a:t>26</a:t>
            </a:fld>
            <a:endParaRPr lang="en-US"/>
          </a:p>
        </p:txBody>
      </p:sp>
    </p:spTree>
    <p:extLst>
      <p:ext uri="{BB962C8B-B14F-4D97-AF65-F5344CB8AC3E}">
        <p14:creationId xmlns:p14="http://schemas.microsoft.com/office/powerpoint/2010/main" val="11647001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Some liquid sprays might have repellent effects making the bait less attractive to cockroaches </a:t>
            </a:r>
          </a:p>
        </p:txBody>
      </p:sp>
      <p:sp>
        <p:nvSpPr>
          <p:cNvPr id="4" name="Slide Number Placeholder 3"/>
          <p:cNvSpPr>
            <a:spLocks noGrp="1"/>
          </p:cNvSpPr>
          <p:nvPr>
            <p:ph type="sldNum" sz="quarter" idx="5"/>
          </p:nvPr>
        </p:nvSpPr>
        <p:spPr/>
        <p:txBody>
          <a:bodyPr/>
          <a:lstStyle/>
          <a:p>
            <a:fld id="{817CD3F1-4CE0-42F8-AE9F-490C30D9C27A}" type="slidenum">
              <a:rPr lang="en-US" smtClean="0"/>
              <a:t>31</a:t>
            </a:fld>
            <a:endParaRPr lang="en-US"/>
          </a:p>
        </p:txBody>
      </p:sp>
    </p:spTree>
    <p:extLst>
      <p:ext uri="{BB962C8B-B14F-4D97-AF65-F5344CB8AC3E}">
        <p14:creationId xmlns:p14="http://schemas.microsoft.com/office/powerpoint/2010/main" val="271306407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2.xml"/><Relationship Id="rId4" Type="http://schemas.openxmlformats.org/officeDocument/2006/relationships/image" Target="../media/image6.png"/></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2.xml"/><Relationship Id="rId4" Type="http://schemas.openxmlformats.org/officeDocument/2006/relationships/image" Target="../media/image10.pn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jpg"/><Relationship Id="rId1" Type="http://schemas.openxmlformats.org/officeDocument/2006/relationships/slideMaster" Target="../slideMasters/slideMaster2.xml"/><Relationship Id="rId4" Type="http://schemas.microsoft.com/office/2007/relationships/hdphoto" Target="../media/hdphoto1.wdp"/></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2.xml"/><Relationship Id="rId6" Type="http://schemas.microsoft.com/office/2007/relationships/hdphoto" Target="../media/hdphoto1.wdp"/><Relationship Id="rId5" Type="http://schemas.openxmlformats.org/officeDocument/2006/relationships/image" Target="../media/image11.png"/><Relationship Id="rId4" Type="http://schemas.openxmlformats.org/officeDocument/2006/relationships/image" Target="../media/image12.png"/></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jpg"/><Relationship Id="rId1" Type="http://schemas.openxmlformats.org/officeDocument/2006/relationships/slideMaster" Target="../slideMasters/slideMaster2.xml"/><Relationship Id="rId5" Type="http://schemas.openxmlformats.org/officeDocument/2006/relationships/image" Target="../media/image12.png"/><Relationship Id="rId4" Type="http://schemas.microsoft.com/office/2007/relationships/hdphoto" Target="../media/hdphoto1.wdp"/></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6" name="Group 5"/>
          <p:cNvGrpSpPr/>
          <p:nvPr/>
        </p:nvGrpSpPr>
        <p:grpSpPr>
          <a:xfrm>
            <a:off x="-1588" y="0"/>
            <a:ext cx="9145588" cy="6860798"/>
            <a:chOff x="-1588" y="0"/>
            <a:chExt cx="9145588" cy="6860798"/>
          </a:xfrm>
        </p:grpSpPr>
        <p:sp>
          <p:nvSpPr>
            <p:cNvPr id="9" name="Rectangle 8"/>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Oval 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866440" y="2226503"/>
            <a:ext cx="5917679" cy="2550877"/>
          </a:xfrm>
        </p:spPr>
        <p:txBody>
          <a:bodyPr anchor="b"/>
          <a:lstStyle>
            <a:lvl1pPr>
              <a:defRPr sz="4800"/>
            </a:lvl1pPr>
          </a:lstStyle>
          <a:p>
            <a:r>
              <a:rPr lang="en-US"/>
              <a:t>Click to edit Master title style</a:t>
            </a:r>
          </a:p>
        </p:txBody>
      </p:sp>
      <p:sp>
        <p:nvSpPr>
          <p:cNvPr id="3" name="Subtitle 2"/>
          <p:cNvSpPr>
            <a:spLocks noGrp="1"/>
          </p:cNvSpPr>
          <p:nvPr>
            <p:ph type="subTitle" idx="1"/>
          </p:nvPr>
        </p:nvSpPr>
        <p:spPr>
          <a:xfrm>
            <a:off x="866440" y="4777380"/>
            <a:ext cx="5917679"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bwMode="gray">
          <a:xfrm rot="5400000">
            <a:off x="7498080" y="1828800"/>
            <a:ext cx="990599" cy="228659"/>
          </a:xfrm>
        </p:spPr>
        <p:txBody>
          <a:bodyPr anchor="t"/>
          <a:lstStyle>
            <a:lvl1pPr algn="l">
              <a:defRPr b="0" i="0">
                <a:solidFill>
                  <a:schemeClr val="bg1">
                    <a:alpha val="60000"/>
                  </a:schemeClr>
                </a:solidFill>
              </a:defRPr>
            </a:lvl1pPr>
          </a:lstStyle>
          <a:p>
            <a:fld id="{BEAAC48D-A1D9-466F-B708-504756FE3FAD}" type="datetimeFigureOut">
              <a:rPr lang="en-US" smtClean="0"/>
              <a:t>3/6/2025</a:t>
            </a:fld>
            <a:endParaRPr lang="en-US"/>
          </a:p>
        </p:txBody>
      </p:sp>
      <p:sp>
        <p:nvSpPr>
          <p:cNvPr id="5" name="Footer Placeholder 4"/>
          <p:cNvSpPr>
            <a:spLocks noGrp="1"/>
          </p:cNvSpPr>
          <p:nvPr>
            <p:ph type="ftr" sz="quarter" idx="11"/>
          </p:nvPr>
        </p:nvSpPr>
        <p:spPr bwMode="gray">
          <a:xfrm rot="5400000">
            <a:off x="6236208" y="3264408"/>
            <a:ext cx="3859795" cy="228660"/>
          </a:xfrm>
        </p:spPr>
        <p:txBody>
          <a:bodyPr/>
          <a:lstStyle>
            <a:lvl1pPr>
              <a:defRPr b="0" i="0">
                <a:solidFill>
                  <a:schemeClr val="bg1">
                    <a:alpha val="60000"/>
                  </a:schemeClr>
                </a:solidFill>
              </a:defRPr>
            </a:lvl1pPr>
          </a:lstStyle>
          <a:p>
            <a:endParaRPr lang="en-US"/>
          </a:p>
        </p:txBody>
      </p:sp>
      <p:sp>
        <p:nvSpPr>
          <p:cNvPr id="11" name="Rectangle 10"/>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8"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44BE2FCB-5614-47C1-A64C-F8BE3D2163F6}" type="slidenum">
              <a:rPr lang="en-US" smtClean="0"/>
              <a:t>‹#›</a:t>
            </a:fld>
            <a:endParaRPr lang="en-US"/>
          </a:p>
        </p:txBody>
      </p:sp>
    </p:spTree>
    <p:extLst>
      <p:ext uri="{BB962C8B-B14F-4D97-AF65-F5344CB8AC3E}">
        <p14:creationId xmlns:p14="http://schemas.microsoft.com/office/powerpoint/2010/main" val="26054937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65970" y="927098"/>
            <a:ext cx="6343672" cy="709865"/>
          </a:xfrm>
        </p:spPr>
        <p:txBody>
          <a:bodyPr anchor="ctr"/>
          <a:lstStyle>
            <a:lvl1pPr>
              <a:defRPr sz="3200"/>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87A34-81AB-432B-8DAE-1953F412C126}" type="datetimeFigureOut">
              <a:rPr lang="en-US" smtClean="0"/>
              <a:t>3/6/2025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6D22F896-40B5-4ADD-8801-0D06FADFA095}" type="slidenum">
              <a:rPr lang="en-US" smtClean="0"/>
              <a:t>‹#›</a:t>
            </a:fld>
            <a:endParaRPr lang="en-US"/>
          </a:p>
        </p:txBody>
      </p:sp>
    </p:spTree>
    <p:extLst>
      <p:ext uri="{BB962C8B-B14F-4D97-AF65-F5344CB8AC3E}">
        <p14:creationId xmlns:p14="http://schemas.microsoft.com/office/powerpoint/2010/main" val="752670902"/>
      </p:ext>
    </p:extLst>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7" name="Group 6"/>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rot="16200000">
              <a:off x="3105027"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8" name="Freeform 5"/>
            <p:cNvSpPr/>
            <p:nvPr/>
          </p:nvSpPr>
          <p:spPr bwMode="gray">
            <a:xfrm rot="15687606">
              <a:off x="3320102"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877534" y="2257588"/>
            <a:ext cx="3090672" cy="3020344"/>
          </a:xfrm>
        </p:spPr>
        <p:txBody>
          <a:bodyPr anchor="ctr"/>
          <a:lstStyle>
            <a:lvl1pPr algn="l">
              <a:defRPr sz="3200" b="0" cap="none"/>
            </a:lvl1pPr>
          </a:lstStyle>
          <a:p>
            <a:r>
              <a:rPr lang="en-US"/>
              <a:t>Click to edit Master title style</a:t>
            </a:r>
          </a:p>
        </p:txBody>
      </p:sp>
      <p:sp>
        <p:nvSpPr>
          <p:cNvPr id="3" name="Text Placeholder 2"/>
          <p:cNvSpPr>
            <a:spLocks noGrp="1"/>
          </p:cNvSpPr>
          <p:nvPr>
            <p:ph type="body" idx="1"/>
          </p:nvPr>
        </p:nvSpPr>
        <p:spPr>
          <a:xfrm>
            <a:off x="5119261" y="2257588"/>
            <a:ext cx="3082516" cy="302034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3/6/2025</a:t>
            </a:fld>
            <a:endParaRPr lang="en-US"/>
          </a:p>
        </p:txBody>
      </p:sp>
      <p:sp>
        <p:nvSpPr>
          <p:cNvPr id="5" name="Footer Placeholder 4"/>
          <p:cNvSpPr>
            <a:spLocks noGrp="1"/>
          </p:cNvSpPr>
          <p:nvPr>
            <p:ph type="ftr" sz="quarter" idx="11"/>
          </p:nvPr>
        </p:nvSpPr>
        <p:spPr/>
        <p:txBody>
          <a:bodyPr/>
          <a:lstStyle/>
          <a:p>
            <a:endParaRPr lang="en-US"/>
          </a:p>
        </p:txBody>
      </p:sp>
      <p:sp>
        <p:nvSpPr>
          <p:cNvPr id="8" name="Rectangle 7"/>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6D22F896-40B5-4ADD-8801-0D06FADFA095}" type="slidenum">
              <a:rPr lang="en-US" smtClean="0"/>
              <a:t>‹#›</a:t>
            </a:fld>
            <a:endParaRPr lang="en-US"/>
          </a:p>
        </p:txBody>
      </p:sp>
    </p:spTree>
    <p:extLst>
      <p:ext uri="{BB962C8B-B14F-4D97-AF65-F5344CB8AC3E}">
        <p14:creationId xmlns:p14="http://schemas.microsoft.com/office/powerpoint/2010/main" val="1156159494"/>
      </p:ext>
    </p:extLst>
  </p:cSld>
  <p:clrMapOvr>
    <a:masterClrMapping/>
  </p:clrMapOvr>
  <p:hf hd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US"/>
              <a:t>Click to edit Master title style</a:t>
            </a:r>
          </a:p>
        </p:txBody>
      </p:sp>
      <p:sp>
        <p:nvSpPr>
          <p:cNvPr id="3" name="Content Placeholder 2"/>
          <p:cNvSpPr>
            <a:spLocks noGrp="1"/>
          </p:cNvSpPr>
          <p:nvPr>
            <p:ph sz="half" idx="1"/>
          </p:nvPr>
        </p:nvSpPr>
        <p:spPr>
          <a:xfrm>
            <a:off x="866440" y="2489200"/>
            <a:ext cx="3636980" cy="353060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0581" y="2489203"/>
            <a:ext cx="3636980" cy="35306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8A87A34-81AB-432B-8DAE-1953F412C126}" type="datetimeFigureOut">
              <a:rPr lang="en-US" smtClean="0"/>
              <a:t>3/6/2025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6D22F896-40B5-4ADD-8801-0D06FADFA095}" type="slidenum">
              <a:rPr lang="en-US" smtClean="0"/>
              <a:t>‹#›</a:t>
            </a:fld>
            <a:endParaRPr lang="en-US"/>
          </a:p>
        </p:txBody>
      </p:sp>
    </p:spTree>
    <p:extLst>
      <p:ext uri="{BB962C8B-B14F-4D97-AF65-F5344CB8AC3E}">
        <p14:creationId xmlns:p14="http://schemas.microsoft.com/office/powerpoint/2010/main" val="169368881"/>
      </p:ext>
    </p:extLst>
  </p:cSld>
  <p:clrMapOvr>
    <a:masterClrMapping/>
  </p:clrMapOvr>
  <p:hf hd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869918" y="2489200"/>
            <a:ext cx="3633502" cy="759290"/>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66440" y="3248490"/>
            <a:ext cx="3636980" cy="277131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0581" y="2489200"/>
            <a:ext cx="3636979" cy="756635"/>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0581" y="3245835"/>
            <a:ext cx="3636980" cy="277396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8A87A34-81AB-432B-8DAE-1953F412C126}" type="datetimeFigureOut">
              <a:rPr lang="en-US" smtClean="0"/>
              <a:t>3/6/2025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6D22F896-40B5-4ADD-8801-0D06FADFA095}" type="slidenum">
              <a:rPr lang="en-US" smtClean="0"/>
              <a:t>‹#›</a:t>
            </a:fld>
            <a:endParaRPr lang="en-US"/>
          </a:p>
        </p:txBody>
      </p:sp>
    </p:spTree>
    <p:extLst>
      <p:ext uri="{BB962C8B-B14F-4D97-AF65-F5344CB8AC3E}">
        <p14:creationId xmlns:p14="http://schemas.microsoft.com/office/powerpoint/2010/main" val="2577702577"/>
      </p:ext>
    </p:extLst>
  </p:cSld>
  <p:clrMapOvr>
    <a:masterClrMapping/>
  </p:clrMapOvr>
  <p:hf hd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8A87A34-81AB-432B-8DAE-1953F412C126}" type="datetimeFigureOut">
              <a:rPr lang="en-US" smtClean="0"/>
              <a:t>3/6/2025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6D22F896-40B5-4ADD-8801-0D06FADFA095}" type="slidenum">
              <a:rPr lang="en-US" smtClean="0"/>
              <a:t>‹#›</a:t>
            </a:fld>
            <a:endParaRPr lang="en-US"/>
          </a:p>
        </p:txBody>
      </p:sp>
    </p:spTree>
    <p:extLst>
      <p:ext uri="{BB962C8B-B14F-4D97-AF65-F5344CB8AC3E}">
        <p14:creationId xmlns:p14="http://schemas.microsoft.com/office/powerpoint/2010/main" val="817433496"/>
      </p:ext>
    </p:extLst>
  </p:cSld>
  <p:clrMapOvr>
    <a:masterClrMapping/>
  </p:clrMapOvr>
  <p:hf hd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Rectangle 4"/>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Date Placeholder 1"/>
          <p:cNvSpPr>
            <a:spLocks noGrp="1"/>
          </p:cNvSpPr>
          <p:nvPr>
            <p:ph type="dt" sz="half" idx="10"/>
          </p:nvPr>
        </p:nvSpPr>
        <p:spPr/>
        <p:txBody>
          <a:bodyPr/>
          <a:lstStyle/>
          <a:p>
            <a:fld id="{48A87A34-81AB-432B-8DAE-1953F412C126}" type="datetimeFigureOut">
              <a:rPr lang="en-US" smtClean="0"/>
              <a:t>3/6/2025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7678616" y="295730"/>
            <a:ext cx="791308" cy="767687"/>
          </a:xfrm>
          <a:prstGeom prst="rect">
            <a:avLst/>
          </a:prstGeom>
        </p:spPr>
        <p:txBody>
          <a:bodyPr/>
          <a:lstStyle>
            <a:lvl1pPr algn="ctr">
              <a:defRPr sz="2800"/>
            </a:lvl1pPr>
          </a:lstStyle>
          <a:p>
            <a:fld id="{6D22F896-40B5-4ADD-8801-0D06FADFA095}" type="slidenum">
              <a:rPr lang="en-US" smtClean="0"/>
              <a:t>‹#›</a:t>
            </a:fld>
            <a:endParaRPr lang="en-US"/>
          </a:p>
        </p:txBody>
      </p:sp>
    </p:spTree>
    <p:extLst>
      <p:ext uri="{BB962C8B-B14F-4D97-AF65-F5344CB8AC3E}">
        <p14:creationId xmlns:p14="http://schemas.microsoft.com/office/powerpoint/2010/main" val="511777980"/>
      </p:ext>
    </p:extLst>
  </p:cSld>
  <p:clrMapOvr>
    <a:masterClrMapping/>
  </p:clrMapOvr>
  <p:hf hdr="0" dt="0"/>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bwMode="gray">
            <a:xfrm rot="16200000">
              <a:off x="2548536"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22" name="Freeform 5"/>
            <p:cNvSpPr/>
            <p:nvPr/>
          </p:nvSpPr>
          <p:spPr bwMode="gray">
            <a:xfrm rot="15687606">
              <a:off x="2769747"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866440" y="1447800"/>
            <a:ext cx="2712590" cy="1495588"/>
          </a:xfrm>
        </p:spPr>
        <p:txBody>
          <a:bodyPr anchor="b"/>
          <a:lstStyle>
            <a:lvl1pPr algn="l">
              <a:defRPr sz="2400" b="0"/>
            </a:lvl1pPr>
          </a:lstStyle>
          <a:p>
            <a:r>
              <a:rPr lang="en-US"/>
              <a:t>Click to edit Master title style</a:t>
            </a:r>
          </a:p>
        </p:txBody>
      </p:sp>
      <p:sp>
        <p:nvSpPr>
          <p:cNvPr id="3" name="Content Placeholder 2"/>
          <p:cNvSpPr>
            <a:spLocks noGrp="1"/>
          </p:cNvSpPr>
          <p:nvPr>
            <p:ph idx="1"/>
          </p:nvPr>
        </p:nvSpPr>
        <p:spPr>
          <a:xfrm>
            <a:off x="4568927" y="1447800"/>
            <a:ext cx="3632850"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bwMode="gray">
          <a:xfrm>
            <a:off x="866441" y="3086845"/>
            <a:ext cx="2712589" cy="2933701"/>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3/6/2025</a:t>
            </a:fld>
            <a:endParaRPr lang="en-US"/>
          </a:p>
        </p:txBody>
      </p:sp>
      <p:sp>
        <p:nvSpPr>
          <p:cNvPr id="6" name="Footer Placeholder 5"/>
          <p:cNvSpPr>
            <a:spLocks noGrp="1"/>
          </p:cNvSpPr>
          <p:nvPr>
            <p:ph type="ftr" sz="quarter" idx="11"/>
          </p:nvPr>
        </p:nvSpPr>
        <p:spPr/>
        <p:txBody>
          <a:bodyPr/>
          <a:lstStyle/>
          <a:p>
            <a:endParaRPr lang="en-US"/>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fld id="{6D22F896-40B5-4ADD-8801-0D06FADFA095}" type="slidenum">
              <a:rPr lang="en-US" smtClean="0"/>
              <a:t>‹#›</a:t>
            </a:fld>
            <a:endParaRPr lang="en-US"/>
          </a:p>
        </p:txBody>
      </p:sp>
    </p:spTree>
    <p:extLst>
      <p:ext uri="{BB962C8B-B14F-4D97-AF65-F5344CB8AC3E}">
        <p14:creationId xmlns:p14="http://schemas.microsoft.com/office/powerpoint/2010/main" val="3302054066"/>
      </p:ext>
    </p:extLst>
  </p:cSld>
  <p:clrMapOvr>
    <a:masterClrMapping/>
  </p:clrMapOvr>
  <p:hf hdr="0" dt="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bwMode="gray">
            <a:xfrm rot="16200000">
              <a:off x="2852610"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24" name="Freeform 5"/>
            <p:cNvSpPr/>
            <p:nvPr/>
          </p:nvSpPr>
          <p:spPr bwMode="gray">
            <a:xfrm rot="15687606">
              <a:off x="3074559"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866440" y="1381390"/>
            <a:ext cx="2987089" cy="157480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4722909" y="1320800"/>
            <a:ext cx="2791102" cy="42164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866440" y="3086100"/>
            <a:ext cx="2987089" cy="24511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3/6/2025</a:t>
            </a:fld>
            <a:endParaRPr lang="en-US"/>
          </a:p>
        </p:txBody>
      </p:sp>
      <p:sp>
        <p:nvSpPr>
          <p:cNvPr id="6" name="Footer Placeholder 5"/>
          <p:cNvSpPr>
            <a:spLocks noGrp="1"/>
          </p:cNvSpPr>
          <p:nvPr>
            <p:ph type="ftr" sz="quarter" idx="11"/>
          </p:nvPr>
        </p:nvSpPr>
        <p:spPr/>
        <p:txBody>
          <a:bodyPr/>
          <a:lstStyle/>
          <a:p>
            <a:endParaRPr lang="en-US"/>
          </a:p>
        </p:txBody>
      </p:sp>
      <p:sp>
        <p:nvSpPr>
          <p:cNvPr id="10" name="Rectangle 9"/>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fld id="{6D22F896-40B5-4ADD-8801-0D06FADFA095}" type="slidenum">
              <a:rPr lang="en-US" smtClean="0"/>
              <a:t>‹#›</a:t>
            </a:fld>
            <a:endParaRPr lang="en-US"/>
          </a:p>
        </p:txBody>
      </p:sp>
    </p:spTree>
    <p:extLst>
      <p:ext uri="{BB962C8B-B14F-4D97-AF65-F5344CB8AC3E}">
        <p14:creationId xmlns:p14="http://schemas.microsoft.com/office/powerpoint/2010/main" val="2510411431"/>
      </p:ext>
    </p:extLst>
  </p:cSld>
  <p:clrMapOvr>
    <a:masterClrMapping/>
  </p:clrMapOvr>
  <p:hf hdr="0" dt="0"/>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Panoramic Picture with Caption">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10204164">
              <a:off x="426788" y="4564241"/>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6" name="Rectangle 15"/>
            <p:cNvSpPr/>
            <p:nvPr/>
          </p:nvSpPr>
          <p:spPr>
            <a:xfrm>
              <a:off x="421503" y="402165"/>
              <a:ext cx="8327939" cy="314113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rot="10800000">
              <a:off x="485023" y="2670079"/>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20"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866441" y="4961454"/>
            <a:ext cx="6422004"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866441" y="685800"/>
            <a:ext cx="6422004"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bwMode="gray">
          <a:xfrm>
            <a:off x="866440" y="5528192"/>
            <a:ext cx="6422004"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3/6/2025</a:t>
            </a:fld>
            <a:endParaRPr lang="en-US"/>
          </a:p>
        </p:txBody>
      </p:sp>
      <p:sp>
        <p:nvSpPr>
          <p:cNvPr id="6" name="Footer Placeholder 5"/>
          <p:cNvSpPr>
            <a:spLocks noGrp="1"/>
          </p:cNvSpPr>
          <p:nvPr>
            <p:ph type="ftr" sz="quarter" idx="11"/>
          </p:nvPr>
        </p:nvSpPr>
        <p:spPr/>
        <p:txBody>
          <a:bodyPr/>
          <a:lstStyle/>
          <a:p>
            <a:endParaRPr lang="en-US"/>
          </a:p>
        </p:txBody>
      </p:sp>
      <p:sp>
        <p:nvSpPr>
          <p:cNvPr id="10" name="Rectangle 9"/>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fld id="{6D22F896-40B5-4ADD-8801-0D06FADFA095}" type="slidenum">
              <a:rPr lang="en-US" smtClean="0"/>
              <a:pPr/>
              <a:t>‹#›</a:t>
            </a:fld>
            <a:endParaRPr lang="en-US"/>
          </a:p>
        </p:txBody>
      </p:sp>
    </p:spTree>
    <p:extLst>
      <p:ext uri="{BB962C8B-B14F-4D97-AF65-F5344CB8AC3E}">
        <p14:creationId xmlns:p14="http://schemas.microsoft.com/office/powerpoint/2010/main" val="2251153359"/>
      </p:ext>
    </p:extLst>
  </p:cSld>
  <p:clrMapOvr>
    <a:masterClrMapping/>
  </p:clrMapOvr>
  <p:hf hd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3" name="Group 2"/>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21010068">
              <a:off x="6359946" y="2780895"/>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Rectangle 8"/>
            <p:cNvSpPr/>
            <p:nvPr/>
          </p:nvSpPr>
          <p:spPr>
            <a:xfrm>
              <a:off x="485023" y="4343399"/>
              <a:ext cx="8182128" cy="211243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a:off x="485023" y="2854646"/>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866440" y="927100"/>
            <a:ext cx="6422005" cy="1692720"/>
          </a:xfrm>
        </p:spPr>
        <p:txBody>
          <a:bodyPr/>
          <a:lstStyle>
            <a:lvl1pPr>
              <a:defRPr sz="3600"/>
            </a:lvl1pPr>
          </a:lstStyle>
          <a:p>
            <a:r>
              <a:rPr lang="en-US"/>
              <a:t>Click to edit Master title style</a:t>
            </a:r>
          </a:p>
        </p:txBody>
      </p:sp>
      <p:sp>
        <p:nvSpPr>
          <p:cNvPr id="13" name="Text Placeholder 3"/>
          <p:cNvSpPr>
            <a:spLocks noGrp="1"/>
          </p:cNvSpPr>
          <p:nvPr>
            <p:ph type="body" sz="half" idx="2"/>
          </p:nvPr>
        </p:nvSpPr>
        <p:spPr>
          <a:xfrm>
            <a:off x="866440" y="3488023"/>
            <a:ext cx="6422005" cy="2536857"/>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3/6/2025</a:t>
            </a:fld>
            <a:endParaRPr lang="en-US"/>
          </a:p>
        </p:txBody>
      </p:sp>
      <p:sp>
        <p:nvSpPr>
          <p:cNvPr id="5" name="Footer Placeholder 4"/>
          <p:cNvSpPr>
            <a:spLocks noGrp="1"/>
          </p:cNvSpPr>
          <p:nvPr>
            <p:ph type="ftr" sz="quarter" idx="11"/>
          </p:nvPr>
        </p:nvSpPr>
        <p:spPr/>
        <p:txBody>
          <a:bodyPr/>
          <a:lstStyle/>
          <a:p>
            <a:endParaRPr lang="en-US"/>
          </a:p>
        </p:txBody>
      </p:sp>
      <p:sp>
        <p:nvSpPr>
          <p:cNvPr id="8" name="Rectangle 7"/>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6D22F896-40B5-4ADD-8801-0D06FADFA095}" type="slidenum">
              <a:rPr lang="en-US" smtClean="0"/>
              <a:pPr/>
              <a:t>‹#›</a:t>
            </a:fld>
            <a:endParaRPr lang="en-US"/>
          </a:p>
        </p:txBody>
      </p:sp>
    </p:spTree>
    <p:extLst>
      <p:ext uri="{BB962C8B-B14F-4D97-AF65-F5344CB8AC3E}">
        <p14:creationId xmlns:p14="http://schemas.microsoft.com/office/powerpoint/2010/main" val="1414781544"/>
      </p:ext>
    </p:extLst>
  </p:cSld>
  <p:clrMapOvr>
    <a:masterClrMapping/>
  </p:clrMapOvr>
  <p:hf hdr="0" dt="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21010068">
              <a:off x="6359946" y="4309201"/>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10"/>
            <p:cNvSpPr/>
            <p:nvPr/>
          </p:nvSpPr>
          <p:spPr bwMode="gray">
            <a:xfrm>
              <a:off x="485023" y="4381500"/>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24"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3" name="TextBox 22"/>
          <p:cNvSpPr txBox="1"/>
          <p:nvPr/>
        </p:nvSpPr>
        <p:spPr bwMode="gray">
          <a:xfrm>
            <a:off x="647430" y="651690"/>
            <a:ext cx="601591" cy="1323439"/>
          </a:xfrm>
          <a:prstGeom prst="rect">
            <a:avLst/>
          </a:prstGeom>
          <a:noFill/>
        </p:spPr>
        <p:txBody>
          <a:bodyPr wrap="square" rtlCol="0">
            <a:spAutoFit/>
          </a:bodyPr>
          <a:lstStyle/>
          <a:p>
            <a:pPr algn="r"/>
            <a:r>
              <a:rPr lang="en-US" sz="8000" b="0" i="0">
                <a:solidFill>
                  <a:schemeClr val="accent1">
                    <a:lumMod val="60000"/>
                    <a:lumOff val="40000"/>
                  </a:schemeClr>
                </a:solidFill>
                <a:latin typeface="Arial"/>
                <a:cs typeface="Arial"/>
              </a:rPr>
              <a:t>“</a:t>
            </a:r>
          </a:p>
        </p:txBody>
      </p:sp>
      <p:sp>
        <p:nvSpPr>
          <p:cNvPr id="14" name="TextBox 13"/>
          <p:cNvSpPr txBox="1"/>
          <p:nvPr/>
        </p:nvSpPr>
        <p:spPr bwMode="gray">
          <a:xfrm>
            <a:off x="7069418" y="2900292"/>
            <a:ext cx="619063" cy="1323439"/>
          </a:xfrm>
          <a:prstGeom prst="rect">
            <a:avLst/>
          </a:prstGeom>
          <a:noFill/>
        </p:spPr>
        <p:txBody>
          <a:bodyPr wrap="square" rtlCol="0">
            <a:spAutoFit/>
          </a:bodyPr>
          <a:lstStyle/>
          <a:p>
            <a:pPr algn="r"/>
            <a:r>
              <a:rPr lang="en-US" sz="8000" b="0" i="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128060" y="927099"/>
            <a:ext cx="6160385" cy="2882179"/>
          </a:xfrm>
        </p:spPr>
        <p:txBody>
          <a:bodyPr anchor="ctr"/>
          <a:lstStyle>
            <a:lvl1pPr>
              <a:defRPr sz="3600"/>
            </a:lvl1pPr>
          </a:lstStyle>
          <a:p>
            <a:r>
              <a:rPr lang="en-US"/>
              <a:t>Click to edit Master title style</a:t>
            </a:r>
          </a:p>
        </p:txBody>
      </p:sp>
      <p:sp>
        <p:nvSpPr>
          <p:cNvPr id="17" name="Text Placeholder 3"/>
          <p:cNvSpPr>
            <a:spLocks noGrp="1"/>
          </p:cNvSpPr>
          <p:nvPr>
            <p:ph type="body" sz="half" idx="13"/>
          </p:nvPr>
        </p:nvSpPr>
        <p:spPr bwMode="gray">
          <a:xfrm>
            <a:off x="1387278" y="3809278"/>
            <a:ext cx="5646143" cy="333113"/>
          </a:xfrm>
        </p:spPr>
        <p:txBody>
          <a:bodyPr>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6" name="Text Placeholder 3"/>
          <p:cNvSpPr>
            <a:spLocks noGrp="1"/>
          </p:cNvSpPr>
          <p:nvPr>
            <p:ph type="body" sz="half" idx="2"/>
          </p:nvPr>
        </p:nvSpPr>
        <p:spPr>
          <a:xfrm>
            <a:off x="866440" y="5000816"/>
            <a:ext cx="6343673" cy="1010619"/>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3/6/2025</a:t>
            </a:fld>
            <a:endParaRPr lang="en-US"/>
          </a:p>
        </p:txBody>
      </p:sp>
      <p:sp>
        <p:nvSpPr>
          <p:cNvPr id="5" name="Footer Placeholder 4"/>
          <p:cNvSpPr>
            <a:spLocks noGrp="1"/>
          </p:cNvSpPr>
          <p:nvPr>
            <p:ph type="ftr" sz="quarter" idx="11"/>
          </p:nvPr>
        </p:nvSpPr>
        <p:spPr/>
        <p:txBody>
          <a:bodyPr/>
          <a:lstStyle/>
          <a:p>
            <a:endParaRPr lang="en-US"/>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6D22F896-40B5-4ADD-8801-0D06FADFA095}" type="slidenum">
              <a:rPr lang="en-US" smtClean="0"/>
              <a:pPr/>
              <a:t>‹#›</a:t>
            </a:fld>
            <a:endParaRPr lang="en-US"/>
          </a:p>
        </p:txBody>
      </p:sp>
    </p:spTree>
    <p:extLst>
      <p:ext uri="{BB962C8B-B14F-4D97-AF65-F5344CB8AC3E}">
        <p14:creationId xmlns:p14="http://schemas.microsoft.com/office/powerpoint/2010/main" val="2542322077"/>
      </p:ext>
    </p:extLst>
  </p:cSld>
  <p:clrMapOvr>
    <a:masterClrMapping/>
  </p:clrMapOvr>
  <p:hf hdr="0" dt="0"/>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1588" y="0"/>
            <a:ext cx="9145588" cy="6860798"/>
            <a:chOff x="-1588" y="0"/>
            <a:chExt cx="9145588" cy="6860798"/>
          </a:xfrm>
        </p:grpSpPr>
        <p:sp>
          <p:nvSpPr>
            <p:cNvPr id="10" name="Rectangle 9"/>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p:nvPr/>
          </p:nvSpPr>
          <p:spPr bwMode="gray">
            <a:xfrm rot="21010068">
              <a:off x="6359946" y="431124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7"/>
            <p:cNvSpPr/>
            <p:nvPr/>
          </p:nvSpPr>
          <p:spPr bwMode="gray">
            <a:xfrm>
              <a:off x="485023" y="4381500"/>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17"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title"/>
          </p:nvPr>
        </p:nvSpPr>
        <p:spPr>
          <a:xfrm>
            <a:off x="866440" y="2057400"/>
            <a:ext cx="6422005" cy="2095500"/>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866441" y="5024908"/>
            <a:ext cx="6422004" cy="994891"/>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3/6/2025</a:t>
            </a:fld>
            <a:endParaRPr lang="en-US"/>
          </a:p>
        </p:txBody>
      </p:sp>
      <p:sp>
        <p:nvSpPr>
          <p:cNvPr id="5" name="Footer Placeholder 4"/>
          <p:cNvSpPr>
            <a:spLocks noGrp="1"/>
          </p:cNvSpPr>
          <p:nvPr>
            <p:ph type="ftr" sz="quarter" idx="11"/>
          </p:nvPr>
        </p:nvSpPr>
        <p:spPr/>
        <p:txBody>
          <a:bodyPr/>
          <a:lstStyle/>
          <a:p>
            <a:endParaRPr lang="en-US"/>
          </a:p>
        </p:txBody>
      </p:sp>
      <p:sp>
        <p:nvSpPr>
          <p:cNvPr id="7" name="Rectangle 6"/>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6D22F896-40B5-4ADD-8801-0D06FADFA095}" type="slidenum">
              <a:rPr lang="en-US" smtClean="0"/>
              <a:pPr/>
              <a:t>‹#›</a:t>
            </a:fld>
            <a:endParaRPr lang="en-US"/>
          </a:p>
        </p:txBody>
      </p:sp>
    </p:spTree>
    <p:extLst>
      <p:ext uri="{BB962C8B-B14F-4D97-AF65-F5344CB8AC3E}">
        <p14:creationId xmlns:p14="http://schemas.microsoft.com/office/powerpoint/2010/main" val="237573331"/>
      </p:ext>
    </p:extLst>
  </p:cSld>
  <p:clrMapOvr>
    <a:masterClrMapping/>
  </p:clrMapOvr>
  <p:hf hd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866440" y="927100"/>
            <a:ext cx="6423593" cy="709864"/>
          </a:xfrm>
        </p:spPr>
        <p:txBody>
          <a:bodyPr/>
          <a:lstStyle>
            <a:lvl1pPr>
              <a:defRPr sz="3200"/>
            </a:lvl1pPr>
          </a:lstStyle>
          <a:p>
            <a:r>
              <a:rPr lang="en-US"/>
              <a:t>Click to edit Master title style</a:t>
            </a:r>
          </a:p>
        </p:txBody>
      </p:sp>
      <p:sp>
        <p:nvSpPr>
          <p:cNvPr id="3" name="Text Placeholder 2"/>
          <p:cNvSpPr>
            <a:spLocks noGrp="1"/>
          </p:cNvSpPr>
          <p:nvPr>
            <p:ph type="body" idx="1"/>
          </p:nvPr>
        </p:nvSpPr>
        <p:spPr>
          <a:xfrm>
            <a:off x="866440" y="2489200"/>
            <a:ext cx="2313432"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2" name="Text Placeholder 3"/>
          <p:cNvSpPr>
            <a:spLocks noGrp="1"/>
          </p:cNvSpPr>
          <p:nvPr>
            <p:ph type="body" sz="half" idx="15"/>
          </p:nvPr>
        </p:nvSpPr>
        <p:spPr>
          <a:xfrm>
            <a:off x="866440" y="3147164"/>
            <a:ext cx="2313432"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405614" y="2489200"/>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Text Placeholder 3"/>
          <p:cNvSpPr>
            <a:spLocks noGrp="1"/>
          </p:cNvSpPr>
          <p:nvPr>
            <p:ph type="body" sz="half" idx="16"/>
          </p:nvPr>
        </p:nvSpPr>
        <p:spPr>
          <a:xfrm>
            <a:off x="3408471" y="3147164"/>
            <a:ext cx="2318918"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5958642" y="2489200"/>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4" name="Text Placeholder 3"/>
          <p:cNvSpPr>
            <a:spLocks noGrp="1"/>
          </p:cNvSpPr>
          <p:nvPr>
            <p:ph type="body" sz="half" idx="17"/>
          </p:nvPr>
        </p:nvSpPr>
        <p:spPr>
          <a:xfrm>
            <a:off x="5960935" y="3147164"/>
            <a:ext cx="2316625"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294530"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849521"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48A87A34-81AB-432B-8DAE-1953F412C126}" type="datetimeFigureOut">
              <a:rPr lang="en-US" smtClean="0"/>
              <a:pPr/>
              <a:t>3/6/2025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7678616" y="295730"/>
            <a:ext cx="791308" cy="767687"/>
          </a:xfrm>
          <a:prstGeom prst="rect">
            <a:avLst/>
          </a:prstGeom>
        </p:spPr>
        <p:txBody>
          <a:bodyPr/>
          <a:lstStyle>
            <a:lvl1pPr algn="ctr">
              <a:defRPr sz="2800"/>
            </a:lvl1pPr>
          </a:lstStyle>
          <a:p>
            <a:fld id="{6D22F896-40B5-4ADD-8801-0D06FADFA095}" type="slidenum">
              <a:rPr lang="en-US" smtClean="0"/>
              <a:pPr/>
              <a:t>‹#›</a:t>
            </a:fld>
            <a:endParaRPr lang="en-US"/>
          </a:p>
        </p:txBody>
      </p:sp>
    </p:spTree>
    <p:extLst>
      <p:ext uri="{BB962C8B-B14F-4D97-AF65-F5344CB8AC3E}">
        <p14:creationId xmlns:p14="http://schemas.microsoft.com/office/powerpoint/2010/main" val="1464983107"/>
      </p:ext>
    </p:extLst>
  </p:cSld>
  <p:clrMapOvr>
    <a:masterClrMapping/>
  </p:clrMapOvr>
  <p:hf hd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866440" y="927100"/>
            <a:ext cx="6345260" cy="709864"/>
          </a:xfrm>
        </p:spPr>
        <p:txBody>
          <a:bodyPr/>
          <a:lstStyle>
            <a:lvl1pPr>
              <a:defRPr sz="3200"/>
            </a:lvl1pPr>
          </a:lstStyle>
          <a:p>
            <a:r>
              <a:rPr lang="en-US"/>
              <a:t>Click to edit Master title style</a:t>
            </a:r>
          </a:p>
        </p:txBody>
      </p:sp>
      <p:sp>
        <p:nvSpPr>
          <p:cNvPr id="3" name="Text Placeholder 2"/>
          <p:cNvSpPr>
            <a:spLocks noGrp="1"/>
          </p:cNvSpPr>
          <p:nvPr>
            <p:ph type="body" idx="1"/>
          </p:nvPr>
        </p:nvSpPr>
        <p:spPr>
          <a:xfrm>
            <a:off x="866440" y="4179596"/>
            <a:ext cx="2313432"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2" name="Picture Placeholder 2"/>
          <p:cNvSpPr>
            <a:spLocks noGrp="1" noChangeAspect="1"/>
          </p:cNvSpPr>
          <p:nvPr>
            <p:ph type="pic" idx="15"/>
          </p:nvPr>
        </p:nvSpPr>
        <p:spPr>
          <a:xfrm>
            <a:off x="1019055"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3" name="Text Placeholder 3"/>
          <p:cNvSpPr>
            <a:spLocks noGrp="1"/>
          </p:cNvSpPr>
          <p:nvPr>
            <p:ph type="body" sz="half" idx="18"/>
          </p:nvPr>
        </p:nvSpPr>
        <p:spPr>
          <a:xfrm>
            <a:off x="866439" y="4837558"/>
            <a:ext cx="2313432"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411125" y="4179595"/>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8" name="Picture Placeholder 2"/>
          <p:cNvSpPr>
            <a:spLocks noGrp="1" noChangeAspect="1"/>
          </p:cNvSpPr>
          <p:nvPr>
            <p:ph type="pic" idx="21"/>
          </p:nvPr>
        </p:nvSpPr>
        <p:spPr>
          <a:xfrm>
            <a:off x="3553189"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4" name="Text Placeholder 3"/>
          <p:cNvSpPr>
            <a:spLocks noGrp="1"/>
          </p:cNvSpPr>
          <p:nvPr>
            <p:ph type="body" sz="half" idx="19"/>
          </p:nvPr>
        </p:nvSpPr>
        <p:spPr>
          <a:xfrm>
            <a:off x="3411125" y="4848208"/>
            <a:ext cx="2318918"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5958642" y="4179596"/>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9" name="Picture Placeholder 2"/>
          <p:cNvSpPr>
            <a:spLocks noGrp="1" noChangeAspect="1"/>
          </p:cNvSpPr>
          <p:nvPr>
            <p:ph type="pic" idx="22"/>
          </p:nvPr>
        </p:nvSpPr>
        <p:spPr>
          <a:xfrm>
            <a:off x="6108641"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7" name="Text Placeholder 3"/>
          <p:cNvSpPr>
            <a:spLocks noGrp="1"/>
          </p:cNvSpPr>
          <p:nvPr>
            <p:ph type="body" sz="half" idx="20"/>
          </p:nvPr>
        </p:nvSpPr>
        <p:spPr>
          <a:xfrm>
            <a:off x="5958642" y="4837558"/>
            <a:ext cx="2318918"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0" name="Straight Connector 39"/>
          <p:cNvCxnSpPr/>
          <p:nvPr/>
        </p:nvCxnSpPr>
        <p:spPr>
          <a:xfrm>
            <a:off x="3290019"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1" name="Straight Connector 40"/>
          <p:cNvCxnSpPr/>
          <p:nvPr/>
        </p:nvCxnSpPr>
        <p:spPr>
          <a:xfrm>
            <a:off x="5849521"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48A87A34-81AB-432B-8DAE-1953F412C126}" type="datetimeFigureOut">
              <a:rPr lang="en-US" smtClean="0"/>
              <a:pPr/>
              <a:t>3/6/2025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7678616" y="295730"/>
            <a:ext cx="791308" cy="767687"/>
          </a:xfrm>
          <a:prstGeom prst="rect">
            <a:avLst/>
          </a:prstGeom>
        </p:spPr>
        <p:txBody>
          <a:bodyPr/>
          <a:lstStyle>
            <a:lvl1pPr algn="ctr">
              <a:defRPr sz="2800"/>
            </a:lvl1pPr>
          </a:lstStyle>
          <a:p>
            <a:fld id="{6D22F896-40B5-4ADD-8801-0D06FADFA095}" type="slidenum">
              <a:rPr lang="en-US" smtClean="0"/>
              <a:pPr/>
              <a:t>‹#›</a:t>
            </a:fld>
            <a:endParaRPr lang="en-US"/>
          </a:p>
        </p:txBody>
      </p:sp>
    </p:spTree>
    <p:extLst>
      <p:ext uri="{BB962C8B-B14F-4D97-AF65-F5344CB8AC3E}">
        <p14:creationId xmlns:p14="http://schemas.microsoft.com/office/powerpoint/2010/main" val="3327743433"/>
      </p:ext>
    </p:extLst>
  </p:cSld>
  <p:clrMapOvr>
    <a:masterClrMapping/>
  </p:clrMapOvr>
  <p:hf hd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621301" y="6387910"/>
            <a:ext cx="990599" cy="228659"/>
          </a:xfrm>
        </p:spPr>
        <p:txBody>
          <a:bodyPr/>
          <a:lstStyle/>
          <a:p>
            <a:fld id="{48A87A34-81AB-432B-8DAE-1953F412C126}" type="datetimeFigureOut">
              <a:rPr lang="en-US" smtClean="0"/>
              <a:t>3/6/2025</a:t>
            </a:fld>
            <a:endParaRPr lang="en-US"/>
          </a:p>
        </p:txBody>
      </p:sp>
      <p:sp>
        <p:nvSpPr>
          <p:cNvPr id="5" name="Footer Placeholder 4"/>
          <p:cNvSpPr>
            <a:spLocks noGrp="1"/>
          </p:cNvSpPr>
          <p:nvPr>
            <p:ph type="ftr" sz="quarter" idx="11"/>
          </p:nvPr>
        </p:nvSpPr>
        <p:spPr>
          <a:xfrm>
            <a:off x="516133" y="6387910"/>
            <a:ext cx="3859795" cy="228660"/>
          </a:xfrm>
        </p:spPr>
        <p:txBody>
          <a:bodyPr/>
          <a:lstStyle/>
          <a:p>
            <a:endParaRPr lang="en-US"/>
          </a:p>
        </p:txBody>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6D22F896-40B5-4ADD-8801-0D06FADFA095}" type="slidenum">
              <a:rPr lang="en-US" smtClean="0"/>
              <a:t>‹#›</a:t>
            </a:fld>
            <a:endParaRPr lang="en-US"/>
          </a:p>
        </p:txBody>
      </p:sp>
    </p:spTree>
    <p:extLst>
      <p:ext uri="{BB962C8B-B14F-4D97-AF65-F5344CB8AC3E}">
        <p14:creationId xmlns:p14="http://schemas.microsoft.com/office/powerpoint/2010/main" val="1109872070"/>
      </p:ext>
    </p:extLst>
  </p:cSld>
  <p:clrMapOvr>
    <a:masterClrMapping/>
  </p:clrMapOvr>
  <p:hf hdr="0" dt="0"/>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1588" y="0"/>
            <a:ext cx="9120420" cy="6860798"/>
            <a:chOff x="-1588" y="0"/>
            <a:chExt cx="9120420" cy="6860798"/>
          </a:xfrm>
        </p:grpSpPr>
        <p:sp>
          <p:nvSpPr>
            <p:cNvPr id="11" name="Rectangle 10"/>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Freeform 5"/>
            <p:cNvSpPr/>
            <p:nvPr/>
          </p:nvSpPr>
          <p:spPr bwMode="gray">
            <a:xfrm rot="4966650">
              <a:off x="4673046" y="5107506"/>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grpSp>
      <p:sp>
        <p:nvSpPr>
          <p:cNvPr id="17" name="Rectangle 16"/>
          <p:cNvSpPr/>
          <p:nvPr/>
        </p:nvSpPr>
        <p:spPr>
          <a:xfrm>
            <a:off x="414867" y="402165"/>
            <a:ext cx="46105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bwMode="gray">
          <a:xfrm rot="5400000">
            <a:off x="1299309"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8"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sp>
        <p:nvSpPr>
          <p:cNvPr id="2" name="Vertical Title 1"/>
          <p:cNvSpPr>
            <a:spLocks noGrp="1"/>
          </p:cNvSpPr>
          <p:nvPr>
            <p:ph type="title" orient="vert"/>
          </p:nvPr>
        </p:nvSpPr>
        <p:spPr>
          <a:xfrm>
            <a:off x="6174928" y="1447799"/>
            <a:ext cx="1113516" cy="4572001"/>
          </a:xfrm>
        </p:spPr>
        <p:txBody>
          <a:bodyPr vert="eaVert" anchor="ctr" anchorCtr="0"/>
          <a:lstStyle/>
          <a:p>
            <a:r>
              <a:rPr lang="en-US"/>
              <a:t>Click to edit Master title style</a:t>
            </a:r>
          </a:p>
        </p:txBody>
      </p:sp>
      <p:sp>
        <p:nvSpPr>
          <p:cNvPr id="3" name="Vertical Text Placeholder 2"/>
          <p:cNvSpPr>
            <a:spLocks noGrp="1"/>
          </p:cNvSpPr>
          <p:nvPr>
            <p:ph type="body" orient="vert" idx="1"/>
          </p:nvPr>
        </p:nvSpPr>
        <p:spPr>
          <a:xfrm>
            <a:off x="866738" y="1447799"/>
            <a:ext cx="4416936" cy="45720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87A34-81AB-432B-8DAE-1953F412C126}" type="datetimeFigureOut">
              <a:rPr lang="en-US" smtClean="0"/>
              <a:t>3/6/2025</a:t>
            </a:fld>
            <a:endParaRPr lang="en-US"/>
          </a:p>
        </p:txBody>
      </p:sp>
      <p:sp>
        <p:nvSpPr>
          <p:cNvPr id="5" name="Footer Placeholder 4"/>
          <p:cNvSpPr>
            <a:spLocks noGrp="1"/>
          </p:cNvSpPr>
          <p:nvPr>
            <p:ph type="ftr" sz="quarter" idx="11"/>
          </p:nvPr>
        </p:nvSpPr>
        <p:spPr>
          <a:xfrm>
            <a:off x="538546" y="6365498"/>
            <a:ext cx="3859795" cy="228660"/>
          </a:xfrm>
        </p:spPr>
        <p:txBody>
          <a:bodyPr/>
          <a:lstStyle/>
          <a:p>
            <a:endParaRPr lang="en-US"/>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6D22F896-40B5-4ADD-8801-0D06FADFA095}" type="slidenum">
              <a:rPr lang="en-US" smtClean="0"/>
              <a:t>‹#›</a:t>
            </a:fld>
            <a:endParaRPr lang="en-US"/>
          </a:p>
        </p:txBody>
      </p:sp>
    </p:spTree>
    <p:extLst>
      <p:ext uri="{BB962C8B-B14F-4D97-AF65-F5344CB8AC3E}">
        <p14:creationId xmlns:p14="http://schemas.microsoft.com/office/powerpoint/2010/main" val="676109389"/>
      </p:ext>
    </p:extLst>
  </p:cSld>
  <p:clrMapOvr>
    <a:masterClrMapping/>
  </p:clrMapOvr>
  <p:hf hdr="0" dt="0"/>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3_Content Slide - Three Columns">
    <p:spTree>
      <p:nvGrpSpPr>
        <p:cNvPr id="1" name=""/>
        <p:cNvGrpSpPr/>
        <p:nvPr/>
      </p:nvGrpSpPr>
      <p:grpSpPr>
        <a:xfrm>
          <a:off x="0" y="0"/>
          <a:ext cx="0" cy="0"/>
          <a:chOff x="0" y="0"/>
          <a:chExt cx="0" cy="0"/>
        </a:xfrm>
      </p:grpSpPr>
      <p:sp>
        <p:nvSpPr>
          <p:cNvPr id="15" name="Text Placeholder 10">
            <a:extLst>
              <a:ext uri="{FF2B5EF4-FFF2-40B4-BE49-F238E27FC236}">
                <a16:creationId xmlns:a16="http://schemas.microsoft.com/office/drawing/2014/main" id="{BBDA0196-AD4A-8013-DCD0-827A64DF108B}"/>
              </a:ext>
            </a:extLst>
          </p:cNvPr>
          <p:cNvSpPr>
            <a:spLocks noGrp="1"/>
          </p:cNvSpPr>
          <p:nvPr>
            <p:ph type="body" sz="quarter" idx="11" hasCustomPrompt="1"/>
          </p:nvPr>
        </p:nvSpPr>
        <p:spPr>
          <a:xfrm>
            <a:off x="944759" y="4800600"/>
            <a:ext cx="2563781" cy="914400"/>
          </a:xfrm>
          <a:prstGeom prst="rect">
            <a:avLst/>
          </a:prstGeom>
        </p:spPr>
        <p:txBody>
          <a:bodyPr>
            <a:normAutofit/>
          </a:bodyPr>
          <a:lstStyle>
            <a:lvl1pPr marL="342866" indent="-342866">
              <a:lnSpc>
                <a:spcPct val="100000"/>
              </a:lnSpc>
              <a:buClr>
                <a:schemeClr val="accent3"/>
              </a:buClr>
              <a:buSzPct val="75000"/>
              <a:buFont typeface="Arial" panose="020B0604020202020204" pitchFamily="34" charset="0"/>
              <a:buChar char="•"/>
              <a:defRPr sz="2000" b="0" i="0">
                <a:solidFill>
                  <a:schemeClr val="accent5">
                    <a:lumMod val="10000"/>
                  </a:schemeClr>
                </a:solidFill>
                <a:latin typeface="Arial" panose="020B0604020202020204" pitchFamily="34" charset="0"/>
              </a:defRPr>
            </a:lvl1pPr>
            <a:lvl2pPr marL="742876" indent="-285721">
              <a:lnSpc>
                <a:spcPct val="100000"/>
              </a:lnSpc>
              <a:buClr>
                <a:schemeClr val="accent2"/>
              </a:buClr>
              <a:buSzPct val="65000"/>
              <a:buFont typeface="Arial" panose="020B0604020202020204" pitchFamily="34" charset="0"/>
              <a:buChar char="•"/>
              <a:defRPr sz="1800" b="0" i="0">
                <a:solidFill>
                  <a:schemeClr val="accent5">
                    <a:lumMod val="10000"/>
                  </a:schemeClr>
                </a:solidFill>
                <a:latin typeface="Arial" panose="020B0604020202020204" pitchFamily="34" charset="0"/>
              </a:defRPr>
            </a:lvl2pPr>
            <a:lvl3pPr marL="1200030" indent="-285721">
              <a:lnSpc>
                <a:spcPct val="100000"/>
              </a:lnSpc>
              <a:buClr>
                <a:schemeClr val="accent2"/>
              </a:buClr>
              <a:buSzPct val="65000"/>
              <a:buFont typeface="Arial" panose="020B0604020202020204" pitchFamily="34" charset="0"/>
              <a:buChar char="•"/>
              <a:defRPr sz="1800" b="0" i="0">
                <a:solidFill>
                  <a:schemeClr val="accent5">
                    <a:lumMod val="10000"/>
                  </a:schemeClr>
                </a:solidFill>
                <a:latin typeface="Arial" panose="020B0604020202020204" pitchFamily="34" charset="0"/>
              </a:defRPr>
            </a:lvl3pPr>
            <a:lvl4pPr marL="1657184" indent="-285721">
              <a:lnSpc>
                <a:spcPct val="100000"/>
              </a:lnSpc>
              <a:buClr>
                <a:schemeClr val="accent4"/>
              </a:buClr>
              <a:buSzPct val="55000"/>
              <a:buFont typeface="Arial" panose="020B0604020202020204" pitchFamily="34" charset="0"/>
              <a:buChar char="•"/>
              <a:defRPr sz="1600" b="0" i="0">
                <a:solidFill>
                  <a:schemeClr val="accent5">
                    <a:lumMod val="10000"/>
                  </a:schemeClr>
                </a:solidFill>
                <a:latin typeface="Arial" panose="020B0604020202020204" pitchFamily="34" charset="0"/>
              </a:defRPr>
            </a:lvl4pPr>
            <a:lvl5pPr marL="2114339" indent="-285721">
              <a:lnSpc>
                <a:spcPct val="100000"/>
              </a:lnSpc>
              <a:buClr>
                <a:schemeClr val="accent4"/>
              </a:buClr>
              <a:buSzPct val="55000"/>
              <a:buFont typeface="Arial" panose="020B0604020202020204" pitchFamily="34" charset="0"/>
              <a:buChar char="•"/>
              <a:defRPr sz="1600" b="0" i="0">
                <a:solidFill>
                  <a:schemeClr val="accent5">
                    <a:lumMod val="10000"/>
                  </a:schemeClr>
                </a:solidFill>
                <a:latin typeface="Arial" panose="020B0604020202020204" pitchFamily="34" charset="0"/>
              </a:defRPr>
            </a:lvl5pPr>
          </a:lstStyle>
          <a:p>
            <a:pPr lvl="0"/>
            <a:r>
              <a:rPr lang="en-US"/>
              <a:t>Click to edit subhead</a:t>
            </a:r>
          </a:p>
          <a:p>
            <a:pPr lvl="1"/>
            <a:r>
              <a:rPr lang="en-US"/>
              <a:t>Second level</a:t>
            </a:r>
          </a:p>
          <a:p>
            <a:pPr lvl="2"/>
            <a:r>
              <a:rPr lang="en-US"/>
              <a:t>Third level</a:t>
            </a:r>
          </a:p>
          <a:p>
            <a:pPr lvl="3"/>
            <a:r>
              <a:rPr lang="en-US"/>
              <a:t>Fourth level</a:t>
            </a:r>
          </a:p>
          <a:p>
            <a:pPr lvl="4"/>
            <a:r>
              <a:rPr lang="en-US"/>
              <a:t>Fifth level</a:t>
            </a:r>
          </a:p>
        </p:txBody>
      </p:sp>
      <p:pic>
        <p:nvPicPr>
          <p:cNvPr id="18" name="Picture 17">
            <a:extLst>
              <a:ext uri="{FF2B5EF4-FFF2-40B4-BE49-F238E27FC236}">
                <a16:creationId xmlns:a16="http://schemas.microsoft.com/office/drawing/2014/main" id="{A5ECCF03-46A7-B480-B081-AAEE7F8F61F3}"/>
              </a:ext>
            </a:extLst>
          </p:cNvPr>
          <p:cNvPicPr>
            <a:picLocks noChangeAspect="1" noChangeArrowheads="1"/>
          </p:cNvPicPr>
          <p:nvPr userDrawn="1"/>
        </p:nvPicPr>
        <p:blipFill rotWithShape="1">
          <a:blip r:embed="rId2" cstate="email">
            <a:extLst>
              <a:ext uri="{28A0092B-C50C-407E-A947-70E740481C1C}">
                <a14:useLocalDpi xmlns:a14="http://schemas.microsoft.com/office/drawing/2010/main"/>
              </a:ext>
            </a:extLst>
          </a:blip>
          <a:srcRect/>
          <a:stretch/>
        </p:blipFill>
        <p:spPr bwMode="auto">
          <a:xfrm>
            <a:off x="281704" y="6182317"/>
            <a:ext cx="690828" cy="365125"/>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5">
            <a:extLst>
              <a:ext uri="{FF2B5EF4-FFF2-40B4-BE49-F238E27FC236}">
                <a16:creationId xmlns:a16="http://schemas.microsoft.com/office/drawing/2014/main" id="{9650319B-8A54-F3C5-3105-D6ED60755CF7}"/>
              </a:ext>
            </a:extLst>
          </p:cNvPr>
          <p:cNvSpPr>
            <a:spLocks noGrp="1"/>
          </p:cNvSpPr>
          <p:nvPr>
            <p:ph type="pic" sz="quarter" idx="12"/>
          </p:nvPr>
        </p:nvSpPr>
        <p:spPr>
          <a:xfrm>
            <a:off x="945152" y="2915549"/>
            <a:ext cx="2575322" cy="1755931"/>
          </a:xfrm>
          <a:prstGeom prst="rect">
            <a:avLst/>
          </a:prstGeom>
        </p:spPr>
        <p:txBody>
          <a:bodyPr/>
          <a:lstStyle/>
          <a:p>
            <a:endParaRPr lang="en-US"/>
          </a:p>
        </p:txBody>
      </p:sp>
      <p:sp>
        <p:nvSpPr>
          <p:cNvPr id="9" name="Picture Placeholder 5">
            <a:extLst>
              <a:ext uri="{FF2B5EF4-FFF2-40B4-BE49-F238E27FC236}">
                <a16:creationId xmlns:a16="http://schemas.microsoft.com/office/drawing/2014/main" id="{340E8695-FE48-CCF9-2FD3-C764D317E33A}"/>
              </a:ext>
            </a:extLst>
          </p:cNvPr>
          <p:cNvSpPr>
            <a:spLocks noGrp="1"/>
          </p:cNvSpPr>
          <p:nvPr>
            <p:ph type="pic" sz="quarter" idx="13"/>
          </p:nvPr>
        </p:nvSpPr>
        <p:spPr>
          <a:xfrm>
            <a:off x="3605224" y="2910764"/>
            <a:ext cx="2575322" cy="1755931"/>
          </a:xfrm>
          <a:prstGeom prst="rect">
            <a:avLst/>
          </a:prstGeom>
        </p:spPr>
        <p:txBody>
          <a:bodyPr/>
          <a:lstStyle/>
          <a:p>
            <a:endParaRPr lang="en-US"/>
          </a:p>
        </p:txBody>
      </p:sp>
      <p:sp>
        <p:nvSpPr>
          <p:cNvPr id="11" name="Picture Placeholder 5">
            <a:extLst>
              <a:ext uri="{FF2B5EF4-FFF2-40B4-BE49-F238E27FC236}">
                <a16:creationId xmlns:a16="http://schemas.microsoft.com/office/drawing/2014/main" id="{0EDDA975-33AC-E5DC-A7B2-8025C95C82AF}"/>
              </a:ext>
            </a:extLst>
          </p:cNvPr>
          <p:cNvSpPr>
            <a:spLocks noGrp="1"/>
          </p:cNvSpPr>
          <p:nvPr>
            <p:ph type="pic" sz="quarter" idx="14"/>
          </p:nvPr>
        </p:nvSpPr>
        <p:spPr>
          <a:xfrm>
            <a:off x="6265298" y="2910764"/>
            <a:ext cx="2575322" cy="1755931"/>
          </a:xfrm>
          <a:prstGeom prst="rect">
            <a:avLst/>
          </a:prstGeom>
        </p:spPr>
        <p:txBody>
          <a:bodyPr/>
          <a:lstStyle/>
          <a:p>
            <a:endParaRPr lang="en-US"/>
          </a:p>
        </p:txBody>
      </p:sp>
      <p:sp>
        <p:nvSpPr>
          <p:cNvPr id="12" name="Text Placeholder 10">
            <a:extLst>
              <a:ext uri="{FF2B5EF4-FFF2-40B4-BE49-F238E27FC236}">
                <a16:creationId xmlns:a16="http://schemas.microsoft.com/office/drawing/2014/main" id="{A4BF2CFE-D6EA-5053-2E2C-EC05DBA5B756}"/>
              </a:ext>
            </a:extLst>
          </p:cNvPr>
          <p:cNvSpPr>
            <a:spLocks noGrp="1"/>
          </p:cNvSpPr>
          <p:nvPr>
            <p:ph type="body" sz="quarter" idx="15" hasCustomPrompt="1"/>
          </p:nvPr>
        </p:nvSpPr>
        <p:spPr>
          <a:xfrm>
            <a:off x="3624085" y="4800600"/>
            <a:ext cx="2556461" cy="914400"/>
          </a:xfrm>
          <a:prstGeom prst="rect">
            <a:avLst/>
          </a:prstGeom>
        </p:spPr>
        <p:txBody>
          <a:bodyPr>
            <a:normAutofit/>
          </a:bodyPr>
          <a:lstStyle>
            <a:lvl1pPr marL="342866" indent="-342866">
              <a:lnSpc>
                <a:spcPct val="100000"/>
              </a:lnSpc>
              <a:buClr>
                <a:schemeClr val="accent3"/>
              </a:buClr>
              <a:buSzPct val="75000"/>
              <a:buFont typeface="Arial" panose="020B0604020202020204" pitchFamily="34" charset="0"/>
              <a:buChar char="•"/>
              <a:defRPr sz="2000" b="0" i="0">
                <a:solidFill>
                  <a:schemeClr val="accent5">
                    <a:lumMod val="10000"/>
                  </a:schemeClr>
                </a:solidFill>
                <a:latin typeface="Arial" panose="020B0604020202020204" pitchFamily="34" charset="0"/>
              </a:defRPr>
            </a:lvl1pPr>
            <a:lvl2pPr marL="742876" indent="-285721">
              <a:lnSpc>
                <a:spcPct val="100000"/>
              </a:lnSpc>
              <a:buClr>
                <a:schemeClr val="accent2"/>
              </a:buClr>
              <a:buSzPct val="65000"/>
              <a:buFont typeface="Arial" panose="020B0604020202020204" pitchFamily="34" charset="0"/>
              <a:buChar char="•"/>
              <a:defRPr sz="1800" b="0" i="0">
                <a:solidFill>
                  <a:schemeClr val="accent5">
                    <a:lumMod val="10000"/>
                  </a:schemeClr>
                </a:solidFill>
                <a:latin typeface="Arial" panose="020B0604020202020204" pitchFamily="34" charset="0"/>
              </a:defRPr>
            </a:lvl2pPr>
            <a:lvl3pPr marL="1200030" indent="-285721">
              <a:lnSpc>
                <a:spcPct val="100000"/>
              </a:lnSpc>
              <a:buClr>
                <a:schemeClr val="accent2"/>
              </a:buClr>
              <a:buSzPct val="65000"/>
              <a:buFont typeface="Arial" panose="020B0604020202020204" pitchFamily="34" charset="0"/>
              <a:buChar char="•"/>
              <a:defRPr sz="1800" b="0" i="0">
                <a:solidFill>
                  <a:schemeClr val="accent5">
                    <a:lumMod val="10000"/>
                  </a:schemeClr>
                </a:solidFill>
                <a:latin typeface="Arial" panose="020B0604020202020204" pitchFamily="34" charset="0"/>
              </a:defRPr>
            </a:lvl3pPr>
            <a:lvl4pPr marL="1657184" indent="-285721">
              <a:lnSpc>
                <a:spcPct val="100000"/>
              </a:lnSpc>
              <a:buClr>
                <a:schemeClr val="accent4"/>
              </a:buClr>
              <a:buSzPct val="55000"/>
              <a:buFont typeface="Arial" panose="020B0604020202020204" pitchFamily="34" charset="0"/>
              <a:buChar char="•"/>
              <a:defRPr sz="1600" b="0" i="0">
                <a:solidFill>
                  <a:schemeClr val="accent5">
                    <a:lumMod val="10000"/>
                  </a:schemeClr>
                </a:solidFill>
                <a:latin typeface="Arial" panose="020B0604020202020204" pitchFamily="34" charset="0"/>
              </a:defRPr>
            </a:lvl4pPr>
            <a:lvl5pPr marL="2114339" indent="-285721">
              <a:lnSpc>
                <a:spcPct val="100000"/>
              </a:lnSpc>
              <a:buClr>
                <a:schemeClr val="accent4"/>
              </a:buClr>
              <a:buSzPct val="55000"/>
              <a:buFont typeface="Arial" panose="020B0604020202020204" pitchFamily="34" charset="0"/>
              <a:buChar char="•"/>
              <a:defRPr sz="1600" b="0" i="0">
                <a:solidFill>
                  <a:schemeClr val="accent5">
                    <a:lumMod val="10000"/>
                  </a:schemeClr>
                </a:solidFill>
                <a:latin typeface="Arial" panose="020B0604020202020204" pitchFamily="34" charset="0"/>
              </a:defRPr>
            </a:lvl5pPr>
          </a:lstStyle>
          <a:p>
            <a:pPr lvl="0"/>
            <a:r>
              <a:rPr lang="en-US"/>
              <a:t>Click to edit subhead</a:t>
            </a:r>
          </a:p>
          <a:p>
            <a:pPr lvl="1"/>
            <a:r>
              <a:rPr lang="en-US"/>
              <a:t>Second level</a:t>
            </a:r>
          </a:p>
          <a:p>
            <a:pPr lvl="2"/>
            <a:r>
              <a:rPr lang="en-US"/>
              <a:t>Third level</a:t>
            </a:r>
          </a:p>
          <a:p>
            <a:pPr lvl="3"/>
            <a:r>
              <a:rPr lang="en-US"/>
              <a:t>Fourth level</a:t>
            </a:r>
          </a:p>
          <a:p>
            <a:pPr lvl="4"/>
            <a:r>
              <a:rPr lang="en-US"/>
              <a:t>Fifth level</a:t>
            </a:r>
          </a:p>
        </p:txBody>
      </p:sp>
      <p:sp>
        <p:nvSpPr>
          <p:cNvPr id="13" name="Text Placeholder 10">
            <a:extLst>
              <a:ext uri="{FF2B5EF4-FFF2-40B4-BE49-F238E27FC236}">
                <a16:creationId xmlns:a16="http://schemas.microsoft.com/office/drawing/2014/main" id="{0C381900-62F1-EE6B-E700-2960CB1421F3}"/>
              </a:ext>
            </a:extLst>
          </p:cNvPr>
          <p:cNvSpPr>
            <a:spLocks noGrp="1"/>
          </p:cNvSpPr>
          <p:nvPr>
            <p:ph type="body" sz="quarter" idx="16" hasCustomPrompt="1"/>
          </p:nvPr>
        </p:nvSpPr>
        <p:spPr>
          <a:xfrm>
            <a:off x="6279151" y="4800600"/>
            <a:ext cx="2556461" cy="914400"/>
          </a:xfrm>
          <a:prstGeom prst="rect">
            <a:avLst/>
          </a:prstGeom>
        </p:spPr>
        <p:txBody>
          <a:bodyPr>
            <a:normAutofit/>
          </a:bodyPr>
          <a:lstStyle>
            <a:lvl1pPr marL="342866" indent="-342866">
              <a:lnSpc>
                <a:spcPct val="100000"/>
              </a:lnSpc>
              <a:buClr>
                <a:schemeClr val="accent3"/>
              </a:buClr>
              <a:buSzPct val="75000"/>
              <a:buFont typeface="Arial" panose="020B0604020202020204" pitchFamily="34" charset="0"/>
              <a:buChar char="•"/>
              <a:defRPr sz="2000" b="0" i="0">
                <a:solidFill>
                  <a:schemeClr val="accent5">
                    <a:lumMod val="10000"/>
                  </a:schemeClr>
                </a:solidFill>
                <a:latin typeface="Arial" panose="020B0604020202020204" pitchFamily="34" charset="0"/>
              </a:defRPr>
            </a:lvl1pPr>
            <a:lvl2pPr marL="742876" indent="-285721">
              <a:lnSpc>
                <a:spcPct val="100000"/>
              </a:lnSpc>
              <a:buClr>
                <a:schemeClr val="accent2"/>
              </a:buClr>
              <a:buSzPct val="65000"/>
              <a:buFont typeface="Arial" panose="020B0604020202020204" pitchFamily="34" charset="0"/>
              <a:buChar char="•"/>
              <a:defRPr sz="1800" b="0" i="0">
                <a:solidFill>
                  <a:schemeClr val="accent5">
                    <a:lumMod val="10000"/>
                  </a:schemeClr>
                </a:solidFill>
                <a:latin typeface="Arial" panose="020B0604020202020204" pitchFamily="34" charset="0"/>
              </a:defRPr>
            </a:lvl2pPr>
            <a:lvl3pPr marL="1200030" indent="-285721">
              <a:lnSpc>
                <a:spcPct val="100000"/>
              </a:lnSpc>
              <a:buClr>
                <a:schemeClr val="accent2"/>
              </a:buClr>
              <a:buSzPct val="65000"/>
              <a:buFont typeface="Arial" panose="020B0604020202020204" pitchFamily="34" charset="0"/>
              <a:buChar char="•"/>
              <a:defRPr sz="1800" b="0" i="0">
                <a:solidFill>
                  <a:schemeClr val="accent5">
                    <a:lumMod val="10000"/>
                  </a:schemeClr>
                </a:solidFill>
                <a:latin typeface="Arial" panose="020B0604020202020204" pitchFamily="34" charset="0"/>
              </a:defRPr>
            </a:lvl3pPr>
            <a:lvl4pPr marL="1657184" indent="-285721">
              <a:lnSpc>
                <a:spcPct val="100000"/>
              </a:lnSpc>
              <a:buClr>
                <a:schemeClr val="accent4"/>
              </a:buClr>
              <a:buSzPct val="55000"/>
              <a:buFont typeface="Arial" panose="020B0604020202020204" pitchFamily="34" charset="0"/>
              <a:buChar char="•"/>
              <a:defRPr sz="1600" b="0" i="0">
                <a:solidFill>
                  <a:schemeClr val="accent5">
                    <a:lumMod val="10000"/>
                  </a:schemeClr>
                </a:solidFill>
                <a:latin typeface="Arial" panose="020B0604020202020204" pitchFamily="34" charset="0"/>
              </a:defRPr>
            </a:lvl4pPr>
            <a:lvl5pPr marL="2114339" indent="-285721">
              <a:lnSpc>
                <a:spcPct val="100000"/>
              </a:lnSpc>
              <a:buClr>
                <a:schemeClr val="accent4"/>
              </a:buClr>
              <a:buSzPct val="55000"/>
              <a:buFont typeface="Arial" panose="020B0604020202020204" pitchFamily="34" charset="0"/>
              <a:buChar char="•"/>
              <a:defRPr sz="1600" b="0" i="0">
                <a:solidFill>
                  <a:schemeClr val="accent5">
                    <a:lumMod val="10000"/>
                  </a:schemeClr>
                </a:solidFill>
                <a:latin typeface="Arial" panose="020B0604020202020204" pitchFamily="34" charset="0"/>
              </a:defRPr>
            </a:lvl5pPr>
          </a:lstStyle>
          <a:p>
            <a:pPr lvl="0"/>
            <a:r>
              <a:rPr lang="en-US"/>
              <a:t>Click to edit subhead</a:t>
            </a:r>
          </a:p>
          <a:p>
            <a:pPr lvl="1"/>
            <a:r>
              <a:rPr lang="en-US"/>
              <a:t>Second level</a:t>
            </a:r>
          </a:p>
          <a:p>
            <a:pPr lvl="2"/>
            <a:r>
              <a:rPr lang="en-US"/>
              <a:t>Third level</a:t>
            </a:r>
          </a:p>
          <a:p>
            <a:pPr lvl="3"/>
            <a:r>
              <a:rPr lang="en-US"/>
              <a:t>Fourth level</a:t>
            </a:r>
          </a:p>
          <a:p>
            <a:pPr lvl="4"/>
            <a:r>
              <a:rPr lang="en-US"/>
              <a:t>Fifth level</a:t>
            </a:r>
          </a:p>
        </p:txBody>
      </p:sp>
      <p:sp>
        <p:nvSpPr>
          <p:cNvPr id="4" name="Title Placeholder 1">
            <a:extLst>
              <a:ext uri="{FF2B5EF4-FFF2-40B4-BE49-F238E27FC236}">
                <a16:creationId xmlns:a16="http://schemas.microsoft.com/office/drawing/2014/main" id="{F12EB097-0AEC-0C75-BA31-73C03D685CC4}"/>
              </a:ext>
            </a:extLst>
          </p:cNvPr>
          <p:cNvSpPr>
            <a:spLocks noGrp="1"/>
          </p:cNvSpPr>
          <p:nvPr>
            <p:ph type="title"/>
          </p:nvPr>
        </p:nvSpPr>
        <p:spPr>
          <a:xfrm>
            <a:off x="281704" y="1051450"/>
            <a:ext cx="7204946" cy="1119075"/>
          </a:xfrm>
          <a:prstGeom prst="rect">
            <a:avLst/>
          </a:prstGeom>
        </p:spPr>
        <p:txBody>
          <a:bodyPr vert="horz" lIns="91440" tIns="45720" rIns="91440" bIns="45720" rtlCol="0" anchor="t" anchorCtr="0">
            <a:normAutofit/>
          </a:bodyPr>
          <a:lstStyle>
            <a:lvl1pPr>
              <a:defRPr sz="5000" b="1" i="0">
                <a:solidFill>
                  <a:schemeClr val="accent5">
                    <a:lumMod val="10000"/>
                  </a:schemeClr>
                </a:solidFill>
                <a:latin typeface="Arial" panose="020B0604020202020204" pitchFamily="34" charset="0"/>
              </a:defRPr>
            </a:lvl1pPr>
          </a:lstStyle>
          <a:p>
            <a:r>
              <a:rPr lang="en-US"/>
              <a:t>Click to edit Master title style</a:t>
            </a:r>
          </a:p>
        </p:txBody>
      </p:sp>
      <p:pic>
        <p:nvPicPr>
          <p:cNvPr id="5" name="Picture 4">
            <a:extLst>
              <a:ext uri="{FF2B5EF4-FFF2-40B4-BE49-F238E27FC236}">
                <a16:creationId xmlns:a16="http://schemas.microsoft.com/office/drawing/2014/main" id="{EDD2F599-63A6-0AF8-56DC-E7F3485C75B7}"/>
              </a:ext>
            </a:extLst>
          </p:cNvPr>
          <p:cNvPicPr>
            <a:picLocks noChangeAspect="1" noChangeArrowheads="1"/>
          </p:cNvPicPr>
          <p:nvPr userDrawn="1"/>
        </p:nvPicPr>
        <p:blipFill rotWithShape="1">
          <a:blip r:embed="rId3" cstate="email">
            <a:extLst>
              <a:ext uri="{28A0092B-C50C-407E-A947-70E740481C1C}">
                <a14:useLocalDpi xmlns:a14="http://schemas.microsoft.com/office/drawing/2010/main"/>
              </a:ext>
            </a:extLst>
          </a:blip>
          <a:srcRect/>
          <a:stretch/>
        </p:blipFill>
        <p:spPr bwMode="auto">
          <a:xfrm>
            <a:off x="0" y="1134480"/>
            <a:ext cx="83205" cy="1036045"/>
          </a:xfrm>
          <a:prstGeom prst="rect">
            <a:avLst/>
          </a:prstGeom>
          <a:noFill/>
          <a:extLst>
            <a:ext uri="{909E8E84-426E-40DD-AFC4-6F175D3DCCD1}">
              <a14:hiddenFill xmlns:a14="http://schemas.microsoft.com/office/drawing/2010/main">
                <a:solidFill>
                  <a:srgbClr val="FFFFFF"/>
                </a:solidFill>
              </a14:hiddenFill>
            </a:ext>
          </a:extLst>
        </p:spPr>
      </p:pic>
      <p:sp>
        <p:nvSpPr>
          <p:cNvPr id="7" name="Text Placeholder 5">
            <a:extLst>
              <a:ext uri="{FF2B5EF4-FFF2-40B4-BE49-F238E27FC236}">
                <a16:creationId xmlns:a16="http://schemas.microsoft.com/office/drawing/2014/main" id="{EC0F039B-5B79-C834-5C7F-3DF22D1404F1}"/>
              </a:ext>
            </a:extLst>
          </p:cNvPr>
          <p:cNvSpPr>
            <a:spLocks noGrp="1"/>
          </p:cNvSpPr>
          <p:nvPr>
            <p:ph type="body" sz="quarter" idx="19" hasCustomPrompt="1"/>
          </p:nvPr>
        </p:nvSpPr>
        <p:spPr>
          <a:xfrm>
            <a:off x="281704" y="641578"/>
            <a:ext cx="7204946" cy="276224"/>
          </a:xfrm>
          <a:prstGeom prst="rect">
            <a:avLst/>
          </a:prstGeom>
        </p:spPr>
        <p:txBody>
          <a:bodyPr anchor="b" anchorCtr="0">
            <a:normAutofit/>
          </a:bodyPr>
          <a:lstStyle>
            <a:lvl1pPr marL="0" indent="0">
              <a:buNone/>
              <a:defRPr sz="1600" b="0" i="0">
                <a:solidFill>
                  <a:schemeClr val="accent2"/>
                </a:solidFill>
                <a:latin typeface="Arial" panose="020B0604020202020204" pitchFamily="34" charset="0"/>
              </a:defRPr>
            </a:lvl1pPr>
            <a:lvl2pPr marL="457154" indent="0">
              <a:buNone/>
              <a:defRPr sz="1600" b="0" i="0">
                <a:solidFill>
                  <a:schemeClr val="accent2"/>
                </a:solidFill>
                <a:latin typeface="Arial" panose="020B0604020202020204" pitchFamily="34" charset="0"/>
              </a:defRPr>
            </a:lvl2pPr>
            <a:lvl3pPr marL="914309" indent="0">
              <a:buNone/>
              <a:defRPr sz="1600" b="0" i="0">
                <a:solidFill>
                  <a:schemeClr val="accent2"/>
                </a:solidFill>
                <a:latin typeface="Arial" panose="020B0604020202020204" pitchFamily="34" charset="0"/>
              </a:defRPr>
            </a:lvl3pPr>
            <a:lvl4pPr marL="1371463" indent="0">
              <a:buNone/>
              <a:defRPr sz="1600" b="0" i="0">
                <a:solidFill>
                  <a:schemeClr val="accent2"/>
                </a:solidFill>
                <a:latin typeface="Arial" panose="020B0604020202020204" pitchFamily="34" charset="0"/>
              </a:defRPr>
            </a:lvl4pPr>
            <a:lvl5pPr marL="1828617" indent="0">
              <a:buNone/>
              <a:defRPr sz="1600" b="0" i="0">
                <a:solidFill>
                  <a:schemeClr val="accent2"/>
                </a:solidFill>
                <a:latin typeface="Arial" panose="020B0604020202020204" pitchFamily="34" charset="0"/>
              </a:defRPr>
            </a:lvl5pPr>
          </a:lstStyle>
          <a:p>
            <a:pPr lvl="0"/>
            <a:r>
              <a:rPr lang="en-US"/>
              <a:t>Click to edit eyebrow text styles</a:t>
            </a:r>
          </a:p>
          <a:p>
            <a:pPr lvl="1"/>
            <a:r>
              <a:rPr lang="en-US"/>
              <a:t>Second level</a:t>
            </a:r>
          </a:p>
          <a:p>
            <a:pPr lvl="2"/>
            <a:r>
              <a:rPr lang="en-US"/>
              <a:t>Third level</a:t>
            </a:r>
          </a:p>
          <a:p>
            <a:pPr lvl="3"/>
            <a:r>
              <a:rPr lang="en-US"/>
              <a:t>Fourth level</a:t>
            </a:r>
          </a:p>
          <a:p>
            <a:pPr lvl="4"/>
            <a:r>
              <a:rPr lang="en-US"/>
              <a:t>Fifth level</a:t>
            </a:r>
          </a:p>
        </p:txBody>
      </p:sp>
      <p:sp>
        <p:nvSpPr>
          <p:cNvPr id="17" name="Slide Number Placeholder 5">
            <a:extLst>
              <a:ext uri="{FF2B5EF4-FFF2-40B4-BE49-F238E27FC236}">
                <a16:creationId xmlns:a16="http://schemas.microsoft.com/office/drawing/2014/main" id="{4A3E4A57-897E-F53B-39C6-F8A77A1F2211}"/>
              </a:ext>
            </a:extLst>
          </p:cNvPr>
          <p:cNvSpPr txBox="1">
            <a:spLocks/>
          </p:cNvSpPr>
          <p:nvPr userDrawn="1"/>
        </p:nvSpPr>
        <p:spPr>
          <a:xfrm>
            <a:off x="8001001" y="6259104"/>
            <a:ext cx="952837" cy="365125"/>
          </a:xfrm>
          <a:prstGeom prst="rect">
            <a:avLst/>
          </a:prstGeom>
        </p:spPr>
        <p:txBody>
          <a:bodyPr vert="horz" lIns="91428" tIns="45714" rIns="91428" bIns="45714" rtlCol="0" anchor="ctr"/>
          <a:lstStyle>
            <a:defPPr>
              <a:defRPr lang="en-US"/>
            </a:defPPr>
            <a:lvl1pPr marL="0" algn="r" defTabSz="914400" rtl="0" eaLnBrk="1" latinLnBrk="0" hangingPunct="1">
              <a:defRPr sz="1200" b="0" i="0" kern="1200">
                <a:solidFill>
                  <a:schemeClr val="accent2"/>
                </a:solidFill>
                <a:latin typeface="TT Commons Pro Trl Rg" panose="020B0103030102020204" pitchFamily="34"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2BF30D12-9A4D-744E-A34F-5C061D8D6C10}" type="slidenum">
              <a:rPr lang="en-US" sz="1200" b="0" i="0" smtClean="0">
                <a:solidFill>
                  <a:schemeClr val="accent2"/>
                </a:solidFill>
                <a:latin typeface="Euclid Circular A Regular Ita" panose="020B0504000000000000" pitchFamily="34" charset="77"/>
              </a:rPr>
              <a:pPr/>
              <a:t>‹#›</a:t>
            </a:fld>
            <a:endParaRPr lang="en-US" sz="1200" b="0" i="0">
              <a:solidFill>
                <a:schemeClr val="accent2"/>
              </a:solidFill>
              <a:latin typeface="Euclid Circular A Regular Ita" panose="020B0504000000000000" pitchFamily="34" charset="77"/>
            </a:endParaRPr>
          </a:p>
        </p:txBody>
      </p:sp>
    </p:spTree>
    <p:extLst>
      <p:ext uri="{BB962C8B-B14F-4D97-AF65-F5344CB8AC3E}">
        <p14:creationId xmlns:p14="http://schemas.microsoft.com/office/powerpoint/2010/main" val="11744769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866440" y="927100"/>
            <a:ext cx="6345260" cy="709864"/>
          </a:xfrm>
        </p:spPr>
        <p:txBody>
          <a:bodyPr/>
          <a:lstStyle>
            <a:lvl1pPr>
              <a:defRPr sz="3200"/>
            </a:lvl1pPr>
          </a:lstStyle>
          <a:p>
            <a:r>
              <a:rPr lang="en-US"/>
              <a:t>Click to edit Master title style</a:t>
            </a:r>
          </a:p>
        </p:txBody>
      </p:sp>
      <p:sp>
        <p:nvSpPr>
          <p:cNvPr id="3" name="Text Placeholder 2"/>
          <p:cNvSpPr>
            <a:spLocks noGrp="1"/>
          </p:cNvSpPr>
          <p:nvPr>
            <p:ph type="body" idx="1"/>
          </p:nvPr>
        </p:nvSpPr>
        <p:spPr>
          <a:xfrm>
            <a:off x="866440" y="4179596"/>
            <a:ext cx="2313432"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2" name="Picture Placeholder 2"/>
          <p:cNvSpPr>
            <a:spLocks noGrp="1" noChangeAspect="1"/>
          </p:cNvSpPr>
          <p:nvPr>
            <p:ph type="pic" idx="15"/>
          </p:nvPr>
        </p:nvSpPr>
        <p:spPr>
          <a:xfrm>
            <a:off x="1019055"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3" name="Text Placeholder 3"/>
          <p:cNvSpPr>
            <a:spLocks noGrp="1"/>
          </p:cNvSpPr>
          <p:nvPr>
            <p:ph type="body" sz="half" idx="18"/>
          </p:nvPr>
        </p:nvSpPr>
        <p:spPr>
          <a:xfrm>
            <a:off x="866439" y="4837558"/>
            <a:ext cx="2313432"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411125" y="4179595"/>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8" name="Picture Placeholder 2"/>
          <p:cNvSpPr>
            <a:spLocks noGrp="1" noChangeAspect="1"/>
          </p:cNvSpPr>
          <p:nvPr>
            <p:ph type="pic" idx="21"/>
          </p:nvPr>
        </p:nvSpPr>
        <p:spPr>
          <a:xfrm>
            <a:off x="3553189"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4" name="Text Placeholder 3"/>
          <p:cNvSpPr>
            <a:spLocks noGrp="1"/>
          </p:cNvSpPr>
          <p:nvPr>
            <p:ph type="body" sz="half" idx="19"/>
          </p:nvPr>
        </p:nvSpPr>
        <p:spPr>
          <a:xfrm>
            <a:off x="3411125" y="4848208"/>
            <a:ext cx="2318918"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5958642" y="4179596"/>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9" name="Picture Placeholder 2"/>
          <p:cNvSpPr>
            <a:spLocks noGrp="1" noChangeAspect="1"/>
          </p:cNvSpPr>
          <p:nvPr>
            <p:ph type="pic" idx="22"/>
          </p:nvPr>
        </p:nvSpPr>
        <p:spPr>
          <a:xfrm>
            <a:off x="6108641"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7" name="Text Placeholder 3"/>
          <p:cNvSpPr>
            <a:spLocks noGrp="1"/>
          </p:cNvSpPr>
          <p:nvPr>
            <p:ph type="body" sz="half" idx="20"/>
          </p:nvPr>
        </p:nvSpPr>
        <p:spPr>
          <a:xfrm>
            <a:off x="5958642" y="4837558"/>
            <a:ext cx="2318918"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0" name="Straight Connector 39"/>
          <p:cNvCxnSpPr/>
          <p:nvPr/>
        </p:nvCxnSpPr>
        <p:spPr>
          <a:xfrm>
            <a:off x="3290019"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1" name="Straight Connector 40"/>
          <p:cNvCxnSpPr/>
          <p:nvPr/>
        </p:nvCxnSpPr>
        <p:spPr>
          <a:xfrm>
            <a:off x="5849521"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48A87A34-81AB-432B-8DAE-1953F412C126}" type="datetimeFigureOut">
              <a:rPr lang="en-US" smtClean="0"/>
              <a:pPr/>
              <a:t>3/6/2025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7678616" y="295730"/>
            <a:ext cx="791308" cy="767687"/>
          </a:xfrm>
          <a:prstGeom prst="rect">
            <a:avLst/>
          </a:prstGeom>
        </p:spPr>
        <p:txBody>
          <a:bodyPr/>
          <a:lstStyle>
            <a:lvl1pPr algn="ctr">
              <a:defRPr sz="2800"/>
            </a:lvl1pPr>
          </a:lstStyle>
          <a:p>
            <a:fld id="{6D22F896-40B5-4ADD-8801-0D06FADFA095}" type="slidenum">
              <a:rPr lang="en-US" smtClean="0"/>
              <a:pPr/>
              <a:t>‹#›</a:t>
            </a:fld>
            <a:endParaRPr lang="en-US"/>
          </a:p>
        </p:txBody>
      </p:sp>
    </p:spTree>
    <p:extLst>
      <p:ext uri="{BB962C8B-B14F-4D97-AF65-F5344CB8AC3E}">
        <p14:creationId xmlns:p14="http://schemas.microsoft.com/office/powerpoint/2010/main" val="1176389769"/>
      </p:ext>
    </p:extLst>
  </p:cSld>
  <p:clrMapOvr>
    <a:masterClrMapping/>
  </p:clrMapOvr>
  <p:hf hdr="0" dt="0"/>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Slide - Blue">
    <p:bg>
      <p:bgPr>
        <a:gradFill flip="none" rotWithShape="1">
          <a:gsLst>
            <a:gs pos="32760">
              <a:srgbClr val="00617F"/>
            </a:gs>
            <a:gs pos="0">
              <a:srgbClr val="00617F"/>
            </a:gs>
            <a:gs pos="72000">
              <a:srgbClr val="10384F"/>
            </a:gs>
          </a:gsLst>
          <a:lin ang="5400000" scaled="1"/>
          <a:tileRect/>
        </a:gra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bwMode="black">
          <a:xfrm>
            <a:off x="532094" y="1732422"/>
            <a:ext cx="2715767" cy="592952"/>
          </a:xfrm>
        </p:spPr>
        <p:txBody>
          <a:bodyPr anchor="b"/>
          <a:lstStyle>
            <a:lvl1pPr marL="0" indent="0" algn="l">
              <a:buNone/>
              <a:defRPr sz="2000">
                <a:solidFill>
                  <a:schemeClr val="bg1"/>
                </a:solidFill>
              </a:defRPr>
            </a:lvl1pPr>
            <a:lvl2pPr marL="0" indent="0" algn="l">
              <a:buNone/>
              <a:defRPr sz="2000">
                <a:solidFill>
                  <a:schemeClr val="bg1"/>
                </a:solidFill>
              </a:defRPr>
            </a:lvl2pPr>
            <a:lvl3pPr marL="0" indent="0" algn="l">
              <a:buNone/>
              <a:defRPr sz="2000">
                <a:solidFill>
                  <a:schemeClr val="bg1"/>
                </a:solidFill>
              </a:defRPr>
            </a:lvl3pPr>
            <a:lvl4pPr marL="0" indent="0" algn="l">
              <a:buNone/>
              <a:defRPr sz="2000">
                <a:solidFill>
                  <a:schemeClr val="bg1"/>
                </a:solidFill>
              </a:defRPr>
            </a:lvl4pPr>
            <a:lvl5pPr marL="0" indent="0" algn="l">
              <a:buNone/>
              <a:defRPr sz="2000">
                <a:solidFill>
                  <a:schemeClr val="bg1"/>
                </a:solidFill>
              </a:defRPr>
            </a:lvl5pPr>
            <a:lvl6pPr marL="0" indent="0" algn="l">
              <a:buNone/>
              <a:defRPr sz="2000">
                <a:solidFill>
                  <a:schemeClr val="bg1"/>
                </a:solidFill>
              </a:defRPr>
            </a:lvl6pPr>
            <a:lvl7pPr marL="0" indent="0" algn="l">
              <a:buNone/>
              <a:defRPr sz="2000">
                <a:solidFill>
                  <a:schemeClr val="bg1"/>
                </a:solidFill>
              </a:defRPr>
            </a:lvl7pPr>
            <a:lvl8pPr marL="0" indent="0" algn="l">
              <a:buNone/>
              <a:defRPr sz="2000">
                <a:solidFill>
                  <a:schemeClr val="bg1"/>
                </a:solidFill>
              </a:defRPr>
            </a:lvl8pPr>
            <a:lvl9pPr marL="0" indent="0" algn="l">
              <a:buNone/>
              <a:defRPr sz="2000">
                <a:solidFill>
                  <a:schemeClr val="bg1"/>
                </a:solidFill>
              </a:defRPr>
            </a:lvl9pPr>
          </a:lstStyle>
          <a:p>
            <a:r>
              <a:rPr lang="de-DE"/>
              <a:t>Master-Untertitelformat bearbeiten</a:t>
            </a:r>
            <a:endParaRPr lang="en-US"/>
          </a:p>
        </p:txBody>
      </p:sp>
      <p:sp>
        <p:nvSpPr>
          <p:cNvPr id="18" name="TextBox 17">
            <a:extLst>
              <a:ext uri="{FF2B5EF4-FFF2-40B4-BE49-F238E27FC236}">
                <a16:creationId xmlns:a16="http://schemas.microsoft.com/office/drawing/2014/main" id="{5EE7DB5C-15A7-4763-A498-7608598D843B}"/>
              </a:ext>
            </a:extLst>
          </p:cNvPr>
          <p:cNvSpPr txBox="1"/>
          <p:nvPr/>
        </p:nvSpPr>
        <p:spPr bwMode="black">
          <a:xfrm>
            <a:off x="1034147" y="4041068"/>
            <a:ext cx="360671" cy="179724"/>
          </a:xfrm>
          <a:prstGeom prst="rect">
            <a:avLst/>
          </a:prstGeom>
          <a:noFill/>
        </p:spPr>
        <p:txBody>
          <a:bodyPr wrap="none" lIns="0" tIns="0" rIns="0" bIns="0" rtlCol="0" anchor="ctr">
            <a:noAutofit/>
          </a:bodyPr>
          <a:lstStyle/>
          <a:p>
            <a:pPr algn="ctr" defTabSz="915680">
              <a:defRPr/>
            </a:pPr>
            <a:r>
              <a:rPr lang="en-US" sz="1051" kern="0">
                <a:solidFill>
                  <a:srgbClr val="89D329"/>
                </a:solidFill>
              </a:rPr>
              <a:t>///////////</a:t>
            </a:r>
          </a:p>
        </p:txBody>
      </p:sp>
      <p:sp>
        <p:nvSpPr>
          <p:cNvPr id="21" name="Text Placeholder 20"/>
          <p:cNvSpPr>
            <a:spLocks noGrp="1"/>
          </p:cNvSpPr>
          <p:nvPr>
            <p:ph type="body" sz="quarter" idx="13"/>
          </p:nvPr>
        </p:nvSpPr>
        <p:spPr bwMode="black">
          <a:xfrm>
            <a:off x="1060937" y="4262151"/>
            <a:ext cx="2186924" cy="1080000"/>
          </a:xfrm>
        </p:spPr>
        <p:txBody>
          <a:bodyPr/>
          <a:lstStyle>
            <a:lvl1pPr>
              <a:spcBef>
                <a:spcPts val="0"/>
              </a:spcBef>
              <a:spcAft>
                <a:spcPts val="0"/>
              </a:spcAft>
              <a:defRPr b="1">
                <a:solidFill>
                  <a:schemeClr val="bg1"/>
                </a:solidFill>
              </a:defRPr>
            </a:lvl1pPr>
            <a:lvl2pPr marL="0" indent="0">
              <a:spcBef>
                <a:spcPts val="1800"/>
              </a:spcBef>
              <a:spcAft>
                <a:spcPts val="0"/>
              </a:spcAft>
              <a:buFont typeface="Arial" panose="020B0604020202020204" pitchFamily="34" charset="0"/>
              <a:buNone/>
              <a:defRPr sz="1050">
                <a:solidFill>
                  <a:schemeClr val="bg1"/>
                </a:solidFill>
              </a:defRPr>
            </a:lvl2pPr>
            <a:lvl3pPr marL="0" indent="0">
              <a:spcBef>
                <a:spcPts val="0"/>
              </a:spcBef>
              <a:spcAft>
                <a:spcPts val="0"/>
              </a:spcAft>
              <a:buFont typeface="Arial" panose="020B0604020202020204" pitchFamily="34" charset="0"/>
              <a:buNone/>
              <a:defRPr sz="1050">
                <a:solidFill>
                  <a:schemeClr val="bg1"/>
                </a:solidFill>
              </a:defRPr>
            </a:lvl3pPr>
            <a:lvl4pPr marL="0" indent="0">
              <a:spcBef>
                <a:spcPts val="0"/>
              </a:spcBef>
              <a:spcAft>
                <a:spcPts val="0"/>
              </a:spcAft>
              <a:buFont typeface="Arial" panose="020B0604020202020204" pitchFamily="34" charset="0"/>
              <a:buNone/>
              <a:defRPr sz="1050">
                <a:solidFill>
                  <a:schemeClr val="bg1"/>
                </a:solidFill>
              </a:defRPr>
            </a:lvl4pPr>
            <a:lvl5pPr marL="0" indent="0">
              <a:spcBef>
                <a:spcPts val="0"/>
              </a:spcBef>
              <a:spcAft>
                <a:spcPts val="0"/>
              </a:spcAft>
              <a:buFont typeface="Arial" panose="020B0604020202020204" pitchFamily="34" charset="0"/>
              <a:buNone/>
              <a:defRPr sz="1050">
                <a:solidFill>
                  <a:schemeClr val="bg1"/>
                </a:solidFill>
              </a:defRPr>
            </a:lvl5pPr>
            <a:lvl6pPr marL="0" indent="0">
              <a:spcBef>
                <a:spcPts val="0"/>
              </a:spcBef>
              <a:spcAft>
                <a:spcPts val="0"/>
              </a:spcAft>
              <a:buFont typeface="Arial" panose="020B0604020202020204" pitchFamily="34" charset="0"/>
              <a:buNone/>
              <a:defRPr sz="1050">
                <a:solidFill>
                  <a:schemeClr val="bg1"/>
                </a:solidFill>
              </a:defRPr>
            </a:lvl6pPr>
            <a:lvl7pPr marL="0" indent="0">
              <a:spcBef>
                <a:spcPts val="0"/>
              </a:spcBef>
              <a:spcAft>
                <a:spcPts val="0"/>
              </a:spcAft>
              <a:buFont typeface="Arial" panose="020B0604020202020204" pitchFamily="34" charset="0"/>
              <a:buNone/>
              <a:defRPr sz="1050">
                <a:solidFill>
                  <a:schemeClr val="bg1"/>
                </a:solidFill>
              </a:defRPr>
            </a:lvl7pPr>
            <a:lvl8pPr marL="0" indent="0">
              <a:spcBef>
                <a:spcPts val="0"/>
              </a:spcBef>
              <a:spcAft>
                <a:spcPts val="0"/>
              </a:spcAft>
              <a:buFont typeface="Arial" panose="020B0604020202020204" pitchFamily="34" charset="0"/>
              <a:buNone/>
              <a:defRPr sz="1050">
                <a:solidFill>
                  <a:schemeClr val="bg1"/>
                </a:solidFill>
              </a:defRPr>
            </a:lvl8pPr>
            <a:lvl9pPr marL="0" indent="0">
              <a:spcBef>
                <a:spcPts val="0"/>
              </a:spcBef>
              <a:spcAft>
                <a:spcPts val="0"/>
              </a:spcAft>
              <a:buFont typeface="Arial" panose="020B0604020202020204" pitchFamily="34" charset="0"/>
              <a:buNone/>
              <a:defRPr sz="1050">
                <a:solidFill>
                  <a:schemeClr val="bg1"/>
                </a:solidFill>
              </a:defRPr>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Tree>
    <p:extLst>
      <p:ext uri="{BB962C8B-B14F-4D97-AF65-F5344CB8AC3E}">
        <p14:creationId xmlns:p14="http://schemas.microsoft.com/office/powerpoint/2010/main" val="2529076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ext">
    <p:spTree>
      <p:nvGrpSpPr>
        <p:cNvPr id="1" name=""/>
        <p:cNvGrpSpPr/>
        <p:nvPr/>
      </p:nvGrpSpPr>
      <p:grpSpPr>
        <a:xfrm>
          <a:off x="0" y="0"/>
          <a:ext cx="0" cy="0"/>
          <a:chOff x="0" y="0"/>
          <a:chExt cx="0" cy="0"/>
        </a:xfrm>
      </p:grpSpPr>
      <p:sp>
        <p:nvSpPr>
          <p:cNvPr id="2" name="Title 1"/>
          <p:cNvSpPr>
            <a:spLocks noGrp="1"/>
          </p:cNvSpPr>
          <p:nvPr>
            <p:ph type="title"/>
          </p:nvPr>
        </p:nvSpPr>
        <p:spPr bwMode="gray">
          <a:xfrm>
            <a:off x="736462" y="181939"/>
            <a:ext cx="7786176" cy="973419"/>
          </a:xfrm>
        </p:spPr>
        <p:txBody>
          <a:bodyPr/>
          <a:lstStyle>
            <a:lvl1pPr>
              <a:defRPr sz="4400" b="1"/>
            </a:lvl1pPr>
          </a:lstStyle>
          <a:p>
            <a:r>
              <a:rPr lang="de-DE"/>
              <a:t>Mastertitelformat bearbeiten</a:t>
            </a:r>
            <a:endParaRPr lang="en-US"/>
          </a:p>
        </p:txBody>
      </p:sp>
      <p:sp>
        <p:nvSpPr>
          <p:cNvPr id="11" name="Text Placeholder 10"/>
          <p:cNvSpPr>
            <a:spLocks noGrp="1"/>
          </p:cNvSpPr>
          <p:nvPr>
            <p:ph type="body" sz="quarter" idx="14" hasCustomPrompt="1"/>
          </p:nvPr>
        </p:nvSpPr>
        <p:spPr bwMode="gray">
          <a:xfrm>
            <a:off x="735307" y="1488989"/>
            <a:ext cx="7787332" cy="4995762"/>
          </a:xfrm>
        </p:spPr>
        <p:txBody>
          <a:bodyPr/>
          <a:lstStyle>
            <a:lvl1pPr>
              <a:defRPr sz="3600"/>
            </a:lvl1pPr>
            <a:lvl2pPr>
              <a:defRPr sz="3200"/>
            </a:lvl2pPr>
            <a:lvl3pPr>
              <a:defRPr sz="2800"/>
            </a:lvl3pPr>
            <a:lvl4pPr>
              <a:defRPr sz="2400"/>
            </a:lvl4pPr>
            <a:lvl5pPr>
              <a:defRPr sz="2000"/>
            </a:lvl5pPr>
          </a:lstStyle>
          <a:p>
            <a:pPr lvl="1"/>
            <a:r>
              <a:rPr lang="de-DE"/>
              <a:t>Zweite Ebene</a:t>
            </a:r>
          </a:p>
          <a:p>
            <a:pPr lvl="2"/>
            <a:r>
              <a:rPr lang="de-DE"/>
              <a:t>Dritte Ebene</a:t>
            </a:r>
          </a:p>
          <a:p>
            <a:pPr lvl="3"/>
            <a:r>
              <a:rPr lang="de-DE"/>
              <a:t>Vierte Ebene</a:t>
            </a:r>
          </a:p>
          <a:p>
            <a:pPr lvl="4"/>
            <a:r>
              <a:rPr lang="de-DE"/>
              <a:t>Fünfte Ebene</a:t>
            </a:r>
            <a:endParaRPr lang="en-US"/>
          </a:p>
        </p:txBody>
      </p:sp>
      <p:pic>
        <p:nvPicPr>
          <p:cNvPr id="5" name="Picture 4">
            <a:extLst>
              <a:ext uri="{FF2B5EF4-FFF2-40B4-BE49-F238E27FC236}">
                <a16:creationId xmlns:a16="http://schemas.microsoft.com/office/drawing/2014/main" id="{E3A5D7DC-A0F3-49EB-9575-9BBCBC9A7267}"/>
              </a:ext>
            </a:extLst>
          </p:cNvPr>
          <p:cNvPicPr>
            <a:picLocks noChangeAspect="1" noChangeArrowheads="1"/>
          </p:cNvPicPr>
          <p:nvPr userDrawn="1"/>
        </p:nvPicPr>
        <p:blipFill rotWithShape="1">
          <a:blip r:embed="rId2" cstate="email">
            <a:extLst>
              <a:ext uri="{28A0092B-C50C-407E-A947-70E740481C1C}">
                <a14:useLocalDpi xmlns:a14="http://schemas.microsoft.com/office/drawing/2010/main"/>
              </a:ext>
            </a:extLst>
          </a:blip>
          <a:srcRect/>
          <a:stretch/>
        </p:blipFill>
        <p:spPr bwMode="auto">
          <a:xfrm>
            <a:off x="281704" y="6182317"/>
            <a:ext cx="690828" cy="3651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C55B3466-E2BD-4249-91CB-0BAC4A60787F}"/>
              </a:ext>
            </a:extLst>
          </p:cNvPr>
          <p:cNvPicPr>
            <a:picLocks noChangeAspect="1" noChangeArrowheads="1"/>
          </p:cNvPicPr>
          <p:nvPr userDrawn="1"/>
        </p:nvPicPr>
        <p:blipFill rotWithShape="1">
          <a:blip r:embed="rId3" cstate="email">
            <a:extLst>
              <a:ext uri="{28A0092B-C50C-407E-A947-70E740481C1C}">
                <a14:useLocalDpi xmlns:a14="http://schemas.microsoft.com/office/drawing/2010/main"/>
              </a:ext>
            </a:extLst>
          </a:blip>
          <a:srcRect/>
          <a:stretch/>
        </p:blipFill>
        <p:spPr bwMode="auto">
          <a:xfrm>
            <a:off x="0" y="1134480"/>
            <a:ext cx="83205" cy="10360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70444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Text_Chart">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de-DE"/>
              <a:t>Headline</a:t>
            </a:r>
          </a:p>
        </p:txBody>
      </p:sp>
      <p:sp>
        <p:nvSpPr>
          <p:cNvPr id="5" name="Textplatzhalter 4"/>
          <p:cNvSpPr>
            <a:spLocks noGrp="1"/>
          </p:cNvSpPr>
          <p:nvPr>
            <p:ph type="body" sz="quarter" idx="11" hasCustomPrompt="1"/>
          </p:nvPr>
        </p:nvSpPr>
        <p:spPr>
          <a:xfrm>
            <a:off x="471600" y="1814400"/>
            <a:ext cx="8204400" cy="4204800"/>
          </a:xfrm>
        </p:spPr>
        <p:txBody>
          <a:bodyPr/>
          <a:lstStyle>
            <a:lvl1pPr>
              <a:defRPr>
                <a:solidFill>
                  <a:srgbClr val="10384F"/>
                </a:solidFill>
              </a:defRPr>
            </a:lvl1pPr>
            <a:lvl2pPr marL="269087" indent="-269087">
              <a:buFont typeface="Arial" panose="020B0604020202020204" pitchFamily="34" charset="0"/>
              <a:buChar char="⁄"/>
              <a:defRPr>
                <a:solidFill>
                  <a:srgbClr val="10384F"/>
                </a:solidFill>
              </a:defRPr>
            </a:lvl2pPr>
            <a:lvl3pPr marL="538176" indent="-269087">
              <a:buFont typeface="Arial" panose="020B0604020202020204" pitchFamily="34" charset="0"/>
              <a:buChar char="⁄"/>
              <a:defRPr>
                <a:solidFill>
                  <a:srgbClr val="10384F"/>
                </a:solidFill>
              </a:defRPr>
            </a:lvl3pPr>
            <a:lvl4pPr marL="807263" indent="-269087">
              <a:buFont typeface="Arial" panose="020B0604020202020204" pitchFamily="34" charset="0"/>
              <a:buChar char="⁄"/>
              <a:defRPr>
                <a:solidFill>
                  <a:srgbClr val="10384F"/>
                </a:solidFill>
              </a:defRPr>
            </a:lvl4pPr>
            <a:lvl5pPr marL="1076351" indent="-269087">
              <a:buFont typeface="Arial" panose="020B0604020202020204" pitchFamily="34" charset="0"/>
              <a:buChar char="⁄"/>
              <a:defRPr>
                <a:solidFill>
                  <a:srgbClr val="10384F"/>
                </a:solidFill>
              </a:defRPr>
            </a:lvl5pPr>
          </a:lstStyle>
          <a:p>
            <a:pPr lvl="0"/>
            <a:r>
              <a:rPr lang="de-DE"/>
              <a:t>Text in Arial 18pt</a:t>
            </a:r>
          </a:p>
          <a:p>
            <a:pPr lvl="1"/>
            <a:r>
              <a:rPr lang="de-DE"/>
              <a:t>First </a:t>
            </a:r>
            <a:r>
              <a:rPr lang="de-DE" err="1"/>
              <a:t>level</a:t>
            </a:r>
            <a:endParaRPr lang="de-DE"/>
          </a:p>
          <a:p>
            <a:pPr lvl="2"/>
            <a:r>
              <a:rPr lang="de-DE"/>
              <a:t>Second </a:t>
            </a:r>
            <a:r>
              <a:rPr lang="de-DE" err="1"/>
              <a:t>level</a:t>
            </a:r>
            <a:endParaRPr lang="de-DE"/>
          </a:p>
          <a:p>
            <a:pPr lvl="3"/>
            <a:r>
              <a:rPr lang="de-DE"/>
              <a:t>Third </a:t>
            </a:r>
            <a:r>
              <a:rPr lang="de-DE" err="1"/>
              <a:t>level</a:t>
            </a:r>
            <a:endParaRPr lang="de-DE"/>
          </a:p>
          <a:p>
            <a:pPr lvl="4"/>
            <a:r>
              <a:rPr lang="de-DE" err="1"/>
              <a:t>Fourth</a:t>
            </a:r>
            <a:r>
              <a:rPr lang="de-DE"/>
              <a:t> </a:t>
            </a:r>
            <a:r>
              <a:rPr lang="de-DE" err="1"/>
              <a:t>level</a:t>
            </a:r>
            <a:endParaRPr lang="de-DE"/>
          </a:p>
        </p:txBody>
      </p:sp>
      <p:sp>
        <p:nvSpPr>
          <p:cNvPr id="8" name="Fußzeilenplatzhalter 4"/>
          <p:cNvSpPr>
            <a:spLocks noGrp="1"/>
          </p:cNvSpPr>
          <p:nvPr>
            <p:ph type="ftr" sz="quarter" idx="3"/>
          </p:nvPr>
        </p:nvSpPr>
        <p:spPr bwMode="gray">
          <a:xfrm>
            <a:off x="4644008" y="6424616"/>
            <a:ext cx="3796785" cy="433387"/>
          </a:xfrm>
          <a:prstGeom prst="rect">
            <a:avLst/>
          </a:prstGeom>
        </p:spPr>
        <p:txBody>
          <a:bodyPr lIns="0" tIns="0" rIns="0" bIns="0" anchor="ctr"/>
          <a:lstStyle>
            <a:lvl1pPr algn="r">
              <a:defRPr sz="800">
                <a:solidFill>
                  <a:schemeClr val="tx1"/>
                </a:solidFill>
              </a:defRPr>
            </a:lvl1pPr>
            <a:lvl2pPr marL="0" indent="0">
              <a:defRPr sz="800">
                <a:solidFill>
                  <a:schemeClr val="tx1"/>
                </a:solidFill>
              </a:defRPr>
            </a:lvl2pPr>
            <a:lvl3pPr marL="1584" indent="0">
              <a:defRPr sz="800">
                <a:solidFill>
                  <a:schemeClr val="tx1"/>
                </a:solidFill>
              </a:defRPr>
            </a:lvl3pPr>
            <a:lvl4pPr marL="3166" indent="0">
              <a:defRPr sz="800">
                <a:solidFill>
                  <a:schemeClr val="tx1"/>
                </a:solidFill>
              </a:defRPr>
            </a:lvl4pPr>
            <a:lvl5pPr marL="3166" indent="0">
              <a:defRPr sz="800">
                <a:solidFill>
                  <a:schemeClr val="tx1"/>
                </a:solidFill>
              </a:defRPr>
            </a:lvl5pPr>
            <a:lvl6pPr marL="0" indent="0">
              <a:defRPr sz="800">
                <a:solidFill>
                  <a:schemeClr val="tx1"/>
                </a:solidFill>
              </a:defRPr>
            </a:lvl6pPr>
            <a:lvl7pPr marL="0" indent="0" algn="l">
              <a:defRPr sz="800">
                <a:solidFill>
                  <a:schemeClr val="tx1"/>
                </a:solidFill>
              </a:defRPr>
            </a:lvl7pPr>
            <a:lvl8pPr marL="0" indent="0">
              <a:defRPr sz="800">
                <a:solidFill>
                  <a:schemeClr val="tx1"/>
                </a:solidFill>
              </a:defRPr>
            </a:lvl8pPr>
            <a:lvl9pPr marL="0" indent="0">
              <a:defRPr sz="800"/>
            </a:lvl9pPr>
          </a:lstStyle>
          <a:p>
            <a:r>
              <a:rPr lang="en-US"/>
              <a:t>Bed Bug Biology &amp; Control</a:t>
            </a:r>
          </a:p>
        </p:txBody>
      </p:sp>
      <p:sp>
        <p:nvSpPr>
          <p:cNvPr id="9" name="Foliennummernplatzhalter 3"/>
          <p:cNvSpPr>
            <a:spLocks noGrp="1"/>
          </p:cNvSpPr>
          <p:nvPr>
            <p:ph type="sldNum" sz="quarter" idx="4"/>
          </p:nvPr>
        </p:nvSpPr>
        <p:spPr bwMode="gray">
          <a:xfrm>
            <a:off x="8604449" y="6424620"/>
            <a:ext cx="174237" cy="433387"/>
          </a:xfrm>
          <a:prstGeom prst="rect">
            <a:avLst/>
          </a:prstGeom>
        </p:spPr>
        <p:txBody>
          <a:bodyPr vert="horz" lIns="0" tIns="0" rIns="0" bIns="0" rtlCol="0" anchor="ctr"/>
          <a:lstStyle>
            <a:lvl1pPr algn="r">
              <a:defRPr sz="800">
                <a:solidFill>
                  <a:schemeClr val="tx1"/>
                </a:solidFill>
              </a:defRPr>
            </a:lvl1pPr>
            <a:lvl2pPr marL="1584" indent="0" algn="l">
              <a:defRPr sz="800">
                <a:solidFill>
                  <a:schemeClr val="tx1"/>
                </a:solidFill>
              </a:defRPr>
            </a:lvl2pPr>
            <a:lvl3pPr marL="0" indent="0" algn="l">
              <a:defRPr sz="800">
                <a:solidFill>
                  <a:schemeClr val="tx1"/>
                </a:solidFill>
              </a:defRPr>
            </a:lvl3pPr>
            <a:lvl4pPr marL="0" indent="0" algn="l">
              <a:defRPr sz="800">
                <a:solidFill>
                  <a:schemeClr val="tx1"/>
                </a:solidFill>
              </a:defRPr>
            </a:lvl4pPr>
            <a:lvl5pPr marL="0" indent="0" algn="l">
              <a:defRPr sz="800">
                <a:solidFill>
                  <a:schemeClr val="tx1"/>
                </a:solidFill>
              </a:defRPr>
            </a:lvl5pPr>
            <a:lvl6pPr marL="0" indent="0" algn="l">
              <a:defRPr sz="800">
                <a:solidFill>
                  <a:schemeClr val="tx1"/>
                </a:solidFill>
              </a:defRPr>
            </a:lvl6pPr>
            <a:lvl7pPr marL="0" indent="0" algn="l">
              <a:defRPr sz="800">
                <a:solidFill>
                  <a:schemeClr val="tx1"/>
                </a:solidFill>
              </a:defRPr>
            </a:lvl7pPr>
            <a:lvl8pPr marL="0" indent="0" algn="l">
              <a:defRPr sz="800">
                <a:solidFill>
                  <a:schemeClr val="tx1"/>
                </a:solidFill>
              </a:defRPr>
            </a:lvl8pPr>
            <a:lvl9pPr marL="0" indent="0" algn="l">
              <a:defRPr sz="800">
                <a:solidFill>
                  <a:schemeClr val="tx1"/>
                </a:solidFill>
              </a:defRPr>
            </a:lvl9pPr>
          </a:lstStyle>
          <a:p>
            <a:fld id="{87F334AE-4EAC-4C2D-A638-92A76F09FCC4}" type="slidenum">
              <a:rPr lang="en-US" smtClean="0"/>
              <a:pPr/>
              <a:t>‹#›</a:t>
            </a:fld>
            <a:endParaRPr lang="en-US"/>
          </a:p>
        </p:txBody>
      </p:sp>
      <p:sp>
        <p:nvSpPr>
          <p:cNvPr id="10" name="Foliennummernplatzhalter 3"/>
          <p:cNvSpPr txBox="1">
            <a:spLocks/>
          </p:cNvSpPr>
          <p:nvPr userDrawn="1"/>
        </p:nvSpPr>
        <p:spPr bwMode="gray">
          <a:xfrm>
            <a:off x="8388425" y="6452000"/>
            <a:ext cx="210827" cy="361379"/>
          </a:xfrm>
          <a:prstGeom prst="rect">
            <a:avLst/>
          </a:prstGeom>
        </p:spPr>
        <p:txBody>
          <a:bodyPr vert="horz" lIns="0" tIns="0" rIns="0" bIns="0" rtlCol="0" anchor="ctr"/>
          <a:lstStyle>
            <a:defPPr>
              <a:defRPr lang="de-DE"/>
            </a:defPPr>
            <a:lvl1pPr marL="0" algn="r" defTabSz="914293" rtl="0" eaLnBrk="1" latinLnBrk="0" hangingPunct="1">
              <a:defRPr sz="800" kern="1200">
                <a:solidFill>
                  <a:schemeClr val="tx1"/>
                </a:solidFill>
                <a:latin typeface="+mn-lt"/>
                <a:ea typeface="+mn-ea"/>
                <a:cs typeface="+mn-cs"/>
              </a:defRPr>
            </a:lvl1pPr>
            <a:lvl2pPr marL="1584" indent="0" algn="l" defTabSz="914293" rtl="0" eaLnBrk="1" latinLnBrk="0" hangingPunct="1">
              <a:defRPr sz="800" kern="1200">
                <a:solidFill>
                  <a:schemeClr val="tx1"/>
                </a:solidFill>
                <a:latin typeface="+mn-lt"/>
                <a:ea typeface="+mn-ea"/>
                <a:cs typeface="+mn-cs"/>
              </a:defRPr>
            </a:lvl2pPr>
            <a:lvl3pPr marL="0" indent="0" algn="l" defTabSz="914293" rtl="0" eaLnBrk="1" latinLnBrk="0" hangingPunct="1">
              <a:defRPr sz="800" kern="1200">
                <a:solidFill>
                  <a:schemeClr val="tx1"/>
                </a:solidFill>
                <a:latin typeface="+mn-lt"/>
                <a:ea typeface="+mn-ea"/>
                <a:cs typeface="+mn-cs"/>
              </a:defRPr>
            </a:lvl3pPr>
            <a:lvl4pPr marL="0" indent="0" algn="l" defTabSz="914293" rtl="0" eaLnBrk="1" latinLnBrk="0" hangingPunct="1">
              <a:defRPr sz="800" kern="1200">
                <a:solidFill>
                  <a:schemeClr val="tx1"/>
                </a:solidFill>
                <a:latin typeface="+mn-lt"/>
                <a:ea typeface="+mn-ea"/>
                <a:cs typeface="+mn-cs"/>
              </a:defRPr>
            </a:lvl4pPr>
            <a:lvl5pPr marL="0" indent="0" algn="l" defTabSz="914293" rtl="0" eaLnBrk="1" latinLnBrk="0" hangingPunct="1">
              <a:defRPr sz="800" kern="1200">
                <a:solidFill>
                  <a:schemeClr val="tx1"/>
                </a:solidFill>
                <a:latin typeface="+mn-lt"/>
                <a:ea typeface="+mn-ea"/>
                <a:cs typeface="+mn-cs"/>
              </a:defRPr>
            </a:lvl5pPr>
            <a:lvl6pPr marL="0" indent="0" algn="l" defTabSz="914293" rtl="0" eaLnBrk="1" latinLnBrk="0" hangingPunct="1">
              <a:defRPr sz="800" kern="1200">
                <a:solidFill>
                  <a:schemeClr val="tx1"/>
                </a:solidFill>
                <a:latin typeface="+mn-lt"/>
                <a:ea typeface="+mn-ea"/>
                <a:cs typeface="+mn-cs"/>
              </a:defRPr>
            </a:lvl6pPr>
            <a:lvl7pPr marL="0" indent="0" algn="l" defTabSz="914293" rtl="0" eaLnBrk="1" latinLnBrk="0" hangingPunct="1">
              <a:defRPr sz="800" kern="1200">
                <a:solidFill>
                  <a:schemeClr val="tx1"/>
                </a:solidFill>
                <a:latin typeface="+mn-lt"/>
                <a:ea typeface="+mn-ea"/>
                <a:cs typeface="+mn-cs"/>
              </a:defRPr>
            </a:lvl7pPr>
            <a:lvl8pPr marL="0" indent="0" algn="l" defTabSz="914293" rtl="0" eaLnBrk="1" latinLnBrk="0" hangingPunct="1">
              <a:defRPr sz="800" kern="1200">
                <a:solidFill>
                  <a:schemeClr val="tx1"/>
                </a:solidFill>
                <a:latin typeface="+mn-lt"/>
                <a:ea typeface="+mn-ea"/>
                <a:cs typeface="+mn-cs"/>
              </a:defRPr>
            </a:lvl8pPr>
            <a:lvl9pPr marL="0" indent="0" algn="l" defTabSz="914293" rtl="0" eaLnBrk="1" latinLnBrk="0" hangingPunct="1">
              <a:defRPr sz="800" kern="1200">
                <a:solidFill>
                  <a:schemeClr val="tx1"/>
                </a:solidFill>
                <a:latin typeface="+mn-lt"/>
                <a:ea typeface="+mn-ea"/>
                <a:cs typeface="+mn-cs"/>
              </a:defRPr>
            </a:lvl9pPr>
          </a:lstStyle>
          <a:p>
            <a:r>
              <a:rPr lang="en-US" sz="1400">
                <a:solidFill>
                  <a:srgbClr val="1DB0E1"/>
                </a:solidFill>
              </a:rPr>
              <a:t>|</a:t>
            </a:r>
          </a:p>
        </p:txBody>
      </p:sp>
      <p:pic>
        <p:nvPicPr>
          <p:cNvPr id="7" name="Picture 6">
            <a:extLst>
              <a:ext uri="{FF2B5EF4-FFF2-40B4-BE49-F238E27FC236}">
                <a16:creationId xmlns:a16="http://schemas.microsoft.com/office/drawing/2014/main" id="{411CBFC7-759A-4A84-AE84-BFFD35D69EA7}"/>
              </a:ext>
            </a:extLst>
          </p:cNvPr>
          <p:cNvPicPr>
            <a:picLocks noChangeAspect="1" noChangeArrowheads="1"/>
          </p:cNvPicPr>
          <p:nvPr userDrawn="1"/>
        </p:nvPicPr>
        <p:blipFill rotWithShape="1">
          <a:blip r:embed="rId2" cstate="email">
            <a:extLst>
              <a:ext uri="{28A0092B-C50C-407E-A947-70E740481C1C}">
                <a14:useLocalDpi xmlns:a14="http://schemas.microsoft.com/office/drawing/2010/main"/>
              </a:ext>
            </a:extLst>
          </a:blip>
          <a:srcRect/>
          <a:stretch/>
        </p:blipFill>
        <p:spPr bwMode="auto">
          <a:xfrm>
            <a:off x="281704" y="6182317"/>
            <a:ext cx="690828" cy="36512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E5D17496-0178-450D-A5DE-30D315E52F4B}"/>
              </a:ext>
            </a:extLst>
          </p:cNvPr>
          <p:cNvPicPr>
            <a:picLocks noChangeAspect="1" noChangeArrowheads="1"/>
          </p:cNvPicPr>
          <p:nvPr userDrawn="1"/>
        </p:nvPicPr>
        <p:blipFill rotWithShape="1">
          <a:blip r:embed="rId3" cstate="email">
            <a:extLst>
              <a:ext uri="{28A0092B-C50C-407E-A947-70E740481C1C}">
                <a14:useLocalDpi xmlns:a14="http://schemas.microsoft.com/office/drawing/2010/main"/>
              </a:ext>
            </a:extLst>
          </a:blip>
          <a:srcRect/>
          <a:stretch/>
        </p:blipFill>
        <p:spPr bwMode="auto">
          <a:xfrm>
            <a:off x="0" y="1134480"/>
            <a:ext cx="83205" cy="10360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5809796"/>
      </p:ext>
    </p:extLst>
  </p:cSld>
  <p:clrMapOvr>
    <a:masterClrMapping/>
  </p:clrMapOvr>
  <p:transition>
    <p:wip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userDrawn="1">
  <p:cSld name="Title Slide V1 - Envu PPM">
    <p:spTree>
      <p:nvGrpSpPr>
        <p:cNvPr id="1" name=""/>
        <p:cNvGrpSpPr/>
        <p:nvPr/>
      </p:nvGrpSpPr>
      <p:grpSpPr>
        <a:xfrm>
          <a:off x="0" y="0"/>
          <a:ext cx="0" cy="0"/>
          <a:chOff x="0" y="0"/>
          <a:chExt cx="0" cy="0"/>
        </a:xfrm>
      </p:grpSpPr>
      <p:pic>
        <p:nvPicPr>
          <p:cNvPr id="10" name="Rep Handshake PIcture" descr="A picture containing person, outdoor, person, road&#10;&#10;Description automatically generated">
            <a:extLst>
              <a:ext uri="{FF2B5EF4-FFF2-40B4-BE49-F238E27FC236}">
                <a16:creationId xmlns:a16="http://schemas.microsoft.com/office/drawing/2014/main" id="{7E989DB9-8920-2190-0E2B-7ED1090BC8A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2807724"/>
            <a:ext cx="7623149" cy="4050279"/>
          </a:xfrm>
          <a:prstGeom prst="rect">
            <a:avLst/>
          </a:prstGeom>
        </p:spPr>
      </p:pic>
      <p:pic>
        <p:nvPicPr>
          <p:cNvPr id="13" name="Overlay" descr="Shape, rectangle&#10;&#10;Description automatically generated">
            <a:extLst>
              <a:ext uri="{FF2B5EF4-FFF2-40B4-BE49-F238E27FC236}">
                <a16:creationId xmlns:a16="http://schemas.microsoft.com/office/drawing/2014/main" id="{95BD5930-F6CA-7C25-B722-4D8CE9DE229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 y="0"/>
            <a:ext cx="9144000" cy="6858000"/>
          </a:xfrm>
          <a:prstGeom prst="rect">
            <a:avLst/>
          </a:prstGeom>
        </p:spPr>
      </p:pic>
      <p:pic>
        <p:nvPicPr>
          <p:cNvPr id="8" name="Envu PPM Logo" descr="Graphical user interface&#10;&#10;Description automatically generated with low confidence">
            <a:extLst>
              <a:ext uri="{FF2B5EF4-FFF2-40B4-BE49-F238E27FC236}">
                <a16:creationId xmlns:a16="http://schemas.microsoft.com/office/drawing/2014/main" id="{B28734F6-49C6-A070-5A41-2505B38728E7}"/>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6323574" y="381003"/>
            <a:ext cx="2515519" cy="477141"/>
          </a:xfrm>
          <a:prstGeom prst="rect">
            <a:avLst/>
          </a:prstGeom>
        </p:spPr>
      </p:pic>
      <p:sp>
        <p:nvSpPr>
          <p:cNvPr id="11" name="Gradient Bar">
            <a:extLst>
              <a:ext uri="{FF2B5EF4-FFF2-40B4-BE49-F238E27FC236}">
                <a16:creationId xmlns:a16="http://schemas.microsoft.com/office/drawing/2014/main" id="{67F48C8D-5AEE-3B15-6912-268A99117BEE}"/>
              </a:ext>
            </a:extLst>
          </p:cNvPr>
          <p:cNvSpPr/>
          <p:nvPr userDrawn="1"/>
        </p:nvSpPr>
        <p:spPr bwMode="gray">
          <a:xfrm>
            <a:off x="0" y="362889"/>
            <a:ext cx="142875" cy="1360260"/>
          </a:xfrm>
          <a:prstGeom prst="rect">
            <a:avLst/>
          </a:prstGeom>
          <a:gradFill>
            <a:gsLst>
              <a:gs pos="0">
                <a:schemeClr val="accent1"/>
              </a:gs>
              <a:gs pos="49000">
                <a:schemeClr val="accent2"/>
              </a:gs>
              <a:gs pos="100000">
                <a:schemeClr val="accent3"/>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Presentation Title">
            <a:extLst>
              <a:ext uri="{FF2B5EF4-FFF2-40B4-BE49-F238E27FC236}">
                <a16:creationId xmlns:a16="http://schemas.microsoft.com/office/drawing/2014/main" id="{080D50D9-C8DA-0428-861D-B8B850920261}"/>
              </a:ext>
            </a:extLst>
          </p:cNvPr>
          <p:cNvSpPr>
            <a:spLocks noGrp="1"/>
          </p:cNvSpPr>
          <p:nvPr>
            <p:ph type="ctrTitle" hasCustomPrompt="1"/>
          </p:nvPr>
        </p:nvSpPr>
        <p:spPr>
          <a:xfrm>
            <a:off x="342900" y="385320"/>
            <a:ext cx="5486400" cy="1315403"/>
          </a:xfrm>
        </p:spPr>
        <p:txBody>
          <a:bodyPr anchor="ctr" anchorCtr="0"/>
          <a:lstStyle>
            <a:lvl1pPr algn="l">
              <a:defRPr sz="4000"/>
            </a:lvl1pPr>
          </a:lstStyle>
          <a:p>
            <a:r>
              <a:rPr lang="en-US"/>
              <a:t>Click to Edit Master Title Style</a:t>
            </a:r>
          </a:p>
        </p:txBody>
      </p:sp>
      <p:sp>
        <p:nvSpPr>
          <p:cNvPr id="3" name="Presentation Subtitle">
            <a:extLst>
              <a:ext uri="{FF2B5EF4-FFF2-40B4-BE49-F238E27FC236}">
                <a16:creationId xmlns:a16="http://schemas.microsoft.com/office/drawing/2014/main" id="{DB38C7A0-E9DB-21DA-E296-E6CD9CA2AABA}"/>
              </a:ext>
            </a:extLst>
          </p:cNvPr>
          <p:cNvSpPr>
            <a:spLocks noGrp="1"/>
          </p:cNvSpPr>
          <p:nvPr>
            <p:ph type="subTitle" idx="1" hasCustomPrompt="1"/>
          </p:nvPr>
        </p:nvSpPr>
        <p:spPr>
          <a:xfrm>
            <a:off x="342900" y="1792291"/>
            <a:ext cx="5486400" cy="941387"/>
          </a:xfrm>
        </p:spPr>
        <p:txBody>
          <a:bodyPr lIns="0" rIns="0"/>
          <a:lstStyle>
            <a:lvl1pPr marL="0" indent="0" algn="l">
              <a:spcBef>
                <a:spcPts val="400"/>
              </a:spcBef>
              <a:buNone/>
              <a:defRPr sz="2400">
                <a:solidFill>
                  <a:schemeClr val="accent2"/>
                </a:solidFill>
              </a:defRPr>
            </a:lvl1pPr>
            <a:lvl2pPr marL="457154" indent="0" algn="ctr">
              <a:buNone/>
              <a:defRPr sz="2000"/>
            </a:lvl2pPr>
            <a:lvl3pPr marL="914309" indent="0" algn="ctr">
              <a:buNone/>
              <a:defRPr sz="1800"/>
            </a:lvl3pPr>
            <a:lvl4pPr marL="1371463" indent="0" algn="ctr">
              <a:buNone/>
              <a:defRPr sz="1600"/>
            </a:lvl4pPr>
            <a:lvl5pPr marL="1828617" indent="0" algn="ctr">
              <a:buNone/>
              <a:defRPr sz="1600"/>
            </a:lvl5pPr>
            <a:lvl6pPr marL="2285771" indent="0" algn="ctr">
              <a:buNone/>
              <a:defRPr sz="1600"/>
            </a:lvl6pPr>
            <a:lvl7pPr marL="2742926" indent="0" algn="ctr">
              <a:buNone/>
              <a:defRPr sz="1600"/>
            </a:lvl7pPr>
            <a:lvl8pPr marL="3200080" indent="0" algn="ctr">
              <a:buNone/>
              <a:defRPr sz="1600"/>
            </a:lvl8pPr>
            <a:lvl9pPr marL="3657234" indent="0" algn="ctr">
              <a:buNone/>
              <a:defRPr sz="1600"/>
            </a:lvl9pPr>
          </a:lstStyle>
          <a:p>
            <a:r>
              <a:rPr lang="en-US"/>
              <a:t>Click to Add Presentation Subtitle</a:t>
            </a:r>
          </a:p>
        </p:txBody>
      </p:sp>
      <p:sp>
        <p:nvSpPr>
          <p:cNvPr id="16" name="Date / Location">
            <a:extLst>
              <a:ext uri="{FF2B5EF4-FFF2-40B4-BE49-F238E27FC236}">
                <a16:creationId xmlns:a16="http://schemas.microsoft.com/office/drawing/2014/main" id="{2F5DB25D-D7AE-F714-DF5F-37913EE63B85}"/>
              </a:ext>
            </a:extLst>
          </p:cNvPr>
          <p:cNvSpPr>
            <a:spLocks noGrp="1"/>
          </p:cNvSpPr>
          <p:nvPr>
            <p:ph type="body" sz="quarter" idx="10" hasCustomPrompt="1"/>
          </p:nvPr>
        </p:nvSpPr>
        <p:spPr>
          <a:xfrm>
            <a:off x="-1" y="5976502"/>
            <a:ext cx="3314701" cy="341632"/>
          </a:xfrm>
          <a:gradFill>
            <a:gsLst>
              <a:gs pos="50000">
                <a:srgbClr val="000000">
                  <a:alpha val="45000"/>
                </a:srgbClr>
              </a:gs>
              <a:gs pos="100000">
                <a:srgbClr val="000000">
                  <a:alpha val="0"/>
                </a:srgbClr>
              </a:gs>
            </a:gsLst>
            <a:lin ang="0" scaled="0"/>
          </a:gradFill>
        </p:spPr>
        <p:txBody>
          <a:bodyPr wrap="square" lIns="457200" anchor="ctr" anchorCtr="0">
            <a:spAutoFit/>
          </a:bodyPr>
          <a:lstStyle>
            <a:lvl1pPr marL="0" indent="0">
              <a:spcBef>
                <a:spcPts val="200"/>
              </a:spcBef>
              <a:buNone/>
              <a:defRPr sz="1800">
                <a:solidFill>
                  <a:schemeClr val="bg1"/>
                </a:solidFill>
              </a:defRPr>
            </a:lvl1pPr>
            <a:lvl2pPr marL="344454" indent="0">
              <a:buNone/>
              <a:defRPr sz="1800">
                <a:solidFill>
                  <a:schemeClr val="bg1"/>
                </a:solidFill>
              </a:defRPr>
            </a:lvl2pPr>
            <a:lvl3pPr marL="685731" indent="0">
              <a:buNone/>
              <a:defRPr sz="1600">
                <a:solidFill>
                  <a:schemeClr val="bg1"/>
                </a:solidFill>
              </a:defRPr>
            </a:lvl3pPr>
            <a:lvl4pPr marL="968278" indent="0">
              <a:buNone/>
              <a:defRPr sz="1400">
                <a:solidFill>
                  <a:schemeClr val="bg1"/>
                </a:solidFill>
              </a:defRPr>
            </a:lvl4pPr>
            <a:lvl5pPr marL="1258762" indent="0">
              <a:buNone/>
              <a:defRPr sz="1200">
                <a:solidFill>
                  <a:schemeClr val="bg1"/>
                </a:solidFill>
              </a:defRPr>
            </a:lvl5pPr>
          </a:lstStyle>
          <a:p>
            <a:pPr lvl="0"/>
            <a:r>
              <a:rPr lang="en-US"/>
              <a:t>Click to Add Date / Location</a:t>
            </a:r>
          </a:p>
        </p:txBody>
      </p:sp>
    </p:spTree>
    <p:extLst>
      <p:ext uri="{BB962C8B-B14F-4D97-AF65-F5344CB8AC3E}">
        <p14:creationId xmlns:p14="http://schemas.microsoft.com/office/powerpoint/2010/main" val="388734833"/>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2880" userDrawn="1">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_Content Slide - Copy">
    <p:spTree>
      <p:nvGrpSpPr>
        <p:cNvPr id="1" name=""/>
        <p:cNvGrpSpPr/>
        <p:nvPr/>
      </p:nvGrpSpPr>
      <p:grpSpPr>
        <a:xfrm>
          <a:off x="0" y="0"/>
          <a:ext cx="0" cy="0"/>
          <a:chOff x="0" y="0"/>
          <a:chExt cx="0" cy="0"/>
        </a:xfrm>
      </p:grpSpPr>
      <p:sp>
        <p:nvSpPr>
          <p:cNvPr id="15" name="Text Placeholder 10">
            <a:extLst>
              <a:ext uri="{FF2B5EF4-FFF2-40B4-BE49-F238E27FC236}">
                <a16:creationId xmlns:a16="http://schemas.microsoft.com/office/drawing/2014/main" id="{BBDA0196-AD4A-8013-DCD0-827A64DF108B}"/>
              </a:ext>
            </a:extLst>
          </p:cNvPr>
          <p:cNvSpPr>
            <a:spLocks noGrp="1"/>
          </p:cNvSpPr>
          <p:nvPr>
            <p:ph type="body" sz="quarter" idx="11" hasCustomPrompt="1"/>
          </p:nvPr>
        </p:nvSpPr>
        <p:spPr>
          <a:xfrm>
            <a:off x="972532" y="2895600"/>
            <a:ext cx="7199918" cy="2667000"/>
          </a:xfrm>
          <a:prstGeom prst="rect">
            <a:avLst/>
          </a:prstGeom>
        </p:spPr>
        <p:txBody>
          <a:bodyPr>
            <a:normAutofit/>
          </a:bodyPr>
          <a:lstStyle>
            <a:lvl1pPr marL="342866" indent="-342866">
              <a:lnSpc>
                <a:spcPct val="100000"/>
              </a:lnSpc>
              <a:buClr>
                <a:schemeClr val="accent3"/>
              </a:buClr>
              <a:buSzPct val="75000"/>
              <a:buFont typeface="Arial" panose="020B0604020202020204" pitchFamily="34" charset="0"/>
              <a:buChar char="•"/>
              <a:defRPr sz="2000" b="0" i="0">
                <a:solidFill>
                  <a:schemeClr val="accent5">
                    <a:lumMod val="10000"/>
                  </a:schemeClr>
                </a:solidFill>
                <a:latin typeface="Avenir" panose="02000503020000020003" pitchFamily="2" charset="0"/>
              </a:defRPr>
            </a:lvl1pPr>
            <a:lvl2pPr marL="742876" indent="-285721">
              <a:lnSpc>
                <a:spcPct val="100000"/>
              </a:lnSpc>
              <a:buClr>
                <a:schemeClr val="accent2"/>
              </a:buClr>
              <a:buSzPct val="65000"/>
              <a:buFont typeface="Arial" panose="020B0604020202020204" pitchFamily="34" charset="0"/>
              <a:buChar char="•"/>
              <a:defRPr sz="1800" b="0" i="0">
                <a:solidFill>
                  <a:schemeClr val="accent5">
                    <a:lumMod val="10000"/>
                  </a:schemeClr>
                </a:solidFill>
                <a:latin typeface="Avenir" panose="02000503020000020003" pitchFamily="2" charset="0"/>
              </a:defRPr>
            </a:lvl2pPr>
            <a:lvl3pPr marL="1200030" indent="-285721">
              <a:lnSpc>
                <a:spcPct val="100000"/>
              </a:lnSpc>
              <a:buClr>
                <a:schemeClr val="accent2"/>
              </a:buClr>
              <a:buSzPct val="65000"/>
              <a:buFont typeface="Arial" panose="020B0604020202020204" pitchFamily="34" charset="0"/>
              <a:buChar char="•"/>
              <a:defRPr sz="1800" b="0" i="0">
                <a:solidFill>
                  <a:schemeClr val="accent5">
                    <a:lumMod val="10000"/>
                  </a:schemeClr>
                </a:solidFill>
                <a:latin typeface="Avenir" panose="02000503020000020003" pitchFamily="2" charset="0"/>
              </a:defRPr>
            </a:lvl3pPr>
            <a:lvl4pPr marL="1657184" indent="-285721">
              <a:lnSpc>
                <a:spcPct val="100000"/>
              </a:lnSpc>
              <a:buClr>
                <a:schemeClr val="accent4"/>
              </a:buClr>
              <a:buSzPct val="55000"/>
              <a:buFont typeface="Arial" panose="020B0604020202020204" pitchFamily="34" charset="0"/>
              <a:buChar char="•"/>
              <a:defRPr sz="1600" b="0" i="0">
                <a:solidFill>
                  <a:schemeClr val="accent5">
                    <a:lumMod val="10000"/>
                  </a:schemeClr>
                </a:solidFill>
                <a:latin typeface="Avenir" panose="02000503020000020003" pitchFamily="2" charset="0"/>
              </a:defRPr>
            </a:lvl4pPr>
            <a:lvl5pPr marL="2114339" indent="-285721">
              <a:lnSpc>
                <a:spcPct val="100000"/>
              </a:lnSpc>
              <a:buClr>
                <a:schemeClr val="accent4"/>
              </a:buClr>
              <a:buSzPct val="55000"/>
              <a:buFont typeface="Arial" panose="020B0604020202020204" pitchFamily="34" charset="0"/>
              <a:buChar char="•"/>
              <a:defRPr sz="1600" b="0" i="0">
                <a:solidFill>
                  <a:schemeClr val="accent5">
                    <a:lumMod val="10000"/>
                  </a:schemeClr>
                </a:solidFill>
                <a:latin typeface="Avenir" panose="02000503020000020003" pitchFamily="2" charset="0"/>
              </a:defRPr>
            </a:lvl5pPr>
          </a:lstStyle>
          <a:p>
            <a:pPr lvl="0"/>
            <a:r>
              <a:rPr lang="en-US"/>
              <a:t>Click to edit subhead</a:t>
            </a:r>
          </a:p>
          <a:p>
            <a:pPr lvl="1"/>
            <a:r>
              <a:rPr lang="en-US"/>
              <a:t>Second level</a:t>
            </a:r>
          </a:p>
          <a:p>
            <a:pPr lvl="2"/>
            <a:r>
              <a:rPr lang="en-US"/>
              <a:t>Third level</a:t>
            </a:r>
          </a:p>
          <a:p>
            <a:pPr lvl="3"/>
            <a:r>
              <a:rPr lang="en-US"/>
              <a:t>Fourth level</a:t>
            </a:r>
          </a:p>
          <a:p>
            <a:pPr lvl="4"/>
            <a:r>
              <a:rPr lang="en-US"/>
              <a:t>Fifth level</a:t>
            </a:r>
          </a:p>
        </p:txBody>
      </p:sp>
      <p:pic>
        <p:nvPicPr>
          <p:cNvPr id="18" name="Picture 17">
            <a:extLst>
              <a:ext uri="{FF2B5EF4-FFF2-40B4-BE49-F238E27FC236}">
                <a16:creationId xmlns:a16="http://schemas.microsoft.com/office/drawing/2014/main" id="{A5ECCF03-46A7-B480-B081-AAEE7F8F61F3}"/>
              </a:ext>
            </a:extLst>
          </p:cNvPr>
          <p:cNvPicPr>
            <a:picLocks noChangeAspect="1" noChangeArrowheads="1"/>
          </p:cNvPicPr>
          <p:nvPr userDrawn="1"/>
        </p:nvPicPr>
        <p:blipFill rotWithShape="1">
          <a:blip r:embed="rId2" cstate="email">
            <a:extLst>
              <a:ext uri="{28A0092B-C50C-407E-A947-70E740481C1C}">
                <a14:useLocalDpi xmlns:a14="http://schemas.microsoft.com/office/drawing/2010/main"/>
              </a:ext>
            </a:extLst>
          </a:blip>
          <a:srcRect/>
          <a:stretch/>
        </p:blipFill>
        <p:spPr bwMode="auto">
          <a:xfrm>
            <a:off x="281704" y="6182317"/>
            <a:ext cx="690828" cy="365125"/>
          </a:xfrm>
          <a:prstGeom prst="rect">
            <a:avLst/>
          </a:prstGeom>
          <a:noFill/>
          <a:extLst>
            <a:ext uri="{909E8E84-426E-40DD-AFC4-6F175D3DCCD1}">
              <a14:hiddenFill xmlns:a14="http://schemas.microsoft.com/office/drawing/2010/main">
                <a:solidFill>
                  <a:srgbClr val="FFFFFF"/>
                </a:solidFill>
              </a14:hiddenFill>
            </a:ext>
          </a:extLst>
        </p:spPr>
      </p:pic>
      <p:sp>
        <p:nvSpPr>
          <p:cNvPr id="6" name="Text Placeholder 5">
            <a:extLst>
              <a:ext uri="{FF2B5EF4-FFF2-40B4-BE49-F238E27FC236}">
                <a16:creationId xmlns:a16="http://schemas.microsoft.com/office/drawing/2014/main" id="{413222A3-4061-CF64-81C5-83B3A38E0645}"/>
              </a:ext>
            </a:extLst>
          </p:cNvPr>
          <p:cNvSpPr>
            <a:spLocks noGrp="1"/>
          </p:cNvSpPr>
          <p:nvPr>
            <p:ph type="body" sz="quarter" idx="12" hasCustomPrompt="1"/>
          </p:nvPr>
        </p:nvSpPr>
        <p:spPr>
          <a:xfrm>
            <a:off x="281704" y="641578"/>
            <a:ext cx="5890496" cy="276224"/>
          </a:xfrm>
          <a:prstGeom prst="rect">
            <a:avLst/>
          </a:prstGeom>
        </p:spPr>
        <p:txBody>
          <a:bodyPr anchor="b" anchorCtr="0">
            <a:normAutofit/>
          </a:bodyPr>
          <a:lstStyle>
            <a:lvl1pPr marL="0" indent="0">
              <a:buNone/>
              <a:defRPr sz="1600" b="0" i="0">
                <a:solidFill>
                  <a:schemeClr val="accent2"/>
                </a:solidFill>
                <a:latin typeface="Avenir Book" panose="02000503020000020003" pitchFamily="2" charset="0"/>
              </a:defRPr>
            </a:lvl1pPr>
            <a:lvl2pPr marL="457154" indent="0">
              <a:buNone/>
              <a:defRPr sz="1600" b="0" i="0">
                <a:solidFill>
                  <a:schemeClr val="accent2"/>
                </a:solidFill>
                <a:latin typeface="Avenir Book" panose="02000503020000020003" pitchFamily="2" charset="0"/>
              </a:defRPr>
            </a:lvl2pPr>
            <a:lvl3pPr marL="914309" indent="0">
              <a:buNone/>
              <a:defRPr sz="1600" b="0" i="0">
                <a:solidFill>
                  <a:schemeClr val="accent2"/>
                </a:solidFill>
                <a:latin typeface="Avenir Book" panose="02000503020000020003" pitchFamily="2" charset="0"/>
              </a:defRPr>
            </a:lvl3pPr>
            <a:lvl4pPr marL="1371463" indent="0">
              <a:buNone/>
              <a:defRPr sz="1600" b="0" i="0">
                <a:solidFill>
                  <a:schemeClr val="accent2"/>
                </a:solidFill>
                <a:latin typeface="Avenir Book" panose="02000503020000020003" pitchFamily="2" charset="0"/>
              </a:defRPr>
            </a:lvl4pPr>
            <a:lvl5pPr marL="1828617" indent="0">
              <a:buNone/>
              <a:defRPr sz="1600" b="0" i="0">
                <a:solidFill>
                  <a:schemeClr val="accent2"/>
                </a:solidFill>
                <a:latin typeface="Avenir Book" panose="02000503020000020003" pitchFamily="2" charset="0"/>
              </a:defRPr>
            </a:lvl5pPr>
          </a:lstStyle>
          <a:p>
            <a:pPr lvl="0"/>
            <a:r>
              <a:rPr lang="en-US"/>
              <a:t>Click to edit eyebrow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a:extLst>
              <a:ext uri="{FF2B5EF4-FFF2-40B4-BE49-F238E27FC236}">
                <a16:creationId xmlns:a16="http://schemas.microsoft.com/office/drawing/2014/main" id="{87E3172C-EF82-8821-142F-BD40706D2648}"/>
              </a:ext>
            </a:extLst>
          </p:cNvPr>
          <p:cNvSpPr txBox="1">
            <a:spLocks/>
          </p:cNvSpPr>
          <p:nvPr userDrawn="1"/>
        </p:nvSpPr>
        <p:spPr>
          <a:xfrm>
            <a:off x="8001001" y="6259104"/>
            <a:ext cx="952837" cy="365125"/>
          </a:xfrm>
          <a:prstGeom prst="rect">
            <a:avLst/>
          </a:prstGeom>
        </p:spPr>
        <p:txBody>
          <a:bodyPr vert="horz" lIns="91428" tIns="45714" rIns="91428" bIns="45714" rtlCol="0" anchor="ctr"/>
          <a:lstStyle>
            <a:defPPr>
              <a:defRPr lang="en-US"/>
            </a:defPPr>
            <a:lvl1pPr marL="0" algn="r" defTabSz="914400" rtl="0" eaLnBrk="1" latinLnBrk="0" hangingPunct="1">
              <a:defRPr sz="1200" b="0" i="0" kern="1200">
                <a:solidFill>
                  <a:schemeClr val="accent2"/>
                </a:solidFill>
                <a:latin typeface="TT Commons Pro Trl Rg" panose="020B0103030102020204" pitchFamily="34"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2BF30D12-9A4D-744E-A34F-5C061D8D6C10}" type="slidenum">
              <a:rPr lang="en-US" sz="1200" b="0" i="0" smtClean="0">
                <a:solidFill>
                  <a:schemeClr val="accent2"/>
                </a:solidFill>
                <a:latin typeface="Avenir Book" panose="02000503020000020003" pitchFamily="2" charset="0"/>
              </a:rPr>
              <a:pPr/>
              <a:t>‹#›</a:t>
            </a:fld>
            <a:endParaRPr lang="en-US" sz="1200" b="0" i="0">
              <a:solidFill>
                <a:schemeClr val="accent2"/>
              </a:solidFill>
              <a:latin typeface="Avenir Book" panose="02000503020000020003" pitchFamily="2" charset="0"/>
            </a:endParaRPr>
          </a:p>
        </p:txBody>
      </p:sp>
      <p:sp>
        <p:nvSpPr>
          <p:cNvPr id="12" name="Title Placeholder 1">
            <a:extLst>
              <a:ext uri="{FF2B5EF4-FFF2-40B4-BE49-F238E27FC236}">
                <a16:creationId xmlns:a16="http://schemas.microsoft.com/office/drawing/2014/main" id="{C107368D-D2BF-224B-8838-4399EF6C5861}"/>
              </a:ext>
            </a:extLst>
          </p:cNvPr>
          <p:cNvSpPr>
            <a:spLocks noGrp="1"/>
          </p:cNvSpPr>
          <p:nvPr>
            <p:ph type="title"/>
          </p:nvPr>
        </p:nvSpPr>
        <p:spPr>
          <a:xfrm>
            <a:off x="281704" y="1051450"/>
            <a:ext cx="7204946" cy="1119075"/>
          </a:xfrm>
          <a:prstGeom prst="rect">
            <a:avLst/>
          </a:prstGeom>
        </p:spPr>
        <p:txBody>
          <a:bodyPr vert="horz" lIns="91440" tIns="45720" rIns="91440" bIns="45720" rtlCol="0" anchor="t" anchorCtr="0">
            <a:normAutofit/>
          </a:bodyPr>
          <a:lstStyle>
            <a:lvl1pPr>
              <a:defRPr sz="5000" b="1" i="0">
                <a:solidFill>
                  <a:schemeClr val="accent5">
                    <a:lumMod val="10000"/>
                  </a:schemeClr>
                </a:solidFill>
                <a:latin typeface="Avenir Black" panose="02000503020000020003" pitchFamily="2" charset="0"/>
              </a:defRPr>
            </a:lvl1pPr>
          </a:lstStyle>
          <a:p>
            <a:r>
              <a:rPr lang="en-US"/>
              <a:t>Click to edit Master title style</a:t>
            </a:r>
          </a:p>
        </p:txBody>
      </p:sp>
      <p:pic>
        <p:nvPicPr>
          <p:cNvPr id="13" name="Picture 12">
            <a:extLst>
              <a:ext uri="{FF2B5EF4-FFF2-40B4-BE49-F238E27FC236}">
                <a16:creationId xmlns:a16="http://schemas.microsoft.com/office/drawing/2014/main" id="{A3A7407E-1159-F922-8CA9-EEAF4589290A}"/>
              </a:ext>
            </a:extLst>
          </p:cNvPr>
          <p:cNvPicPr>
            <a:picLocks noChangeAspect="1" noChangeArrowheads="1"/>
          </p:cNvPicPr>
          <p:nvPr userDrawn="1"/>
        </p:nvPicPr>
        <p:blipFill rotWithShape="1">
          <a:blip r:embed="rId3" cstate="email">
            <a:extLst>
              <a:ext uri="{28A0092B-C50C-407E-A947-70E740481C1C}">
                <a14:useLocalDpi xmlns:a14="http://schemas.microsoft.com/office/drawing/2010/main"/>
              </a:ext>
            </a:extLst>
          </a:blip>
          <a:srcRect/>
          <a:stretch/>
        </p:blipFill>
        <p:spPr bwMode="auto">
          <a:xfrm>
            <a:off x="0" y="1134480"/>
            <a:ext cx="83205" cy="10360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7107213"/>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2880" userDrawn="1">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_Content Slide - Blank">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A5ECCF03-46A7-B480-B081-AAEE7F8F61F3}"/>
              </a:ext>
            </a:extLst>
          </p:cNvPr>
          <p:cNvPicPr>
            <a:picLocks noChangeAspect="1" noChangeArrowheads="1"/>
          </p:cNvPicPr>
          <p:nvPr userDrawn="1"/>
        </p:nvPicPr>
        <p:blipFill rotWithShape="1">
          <a:blip r:embed="rId2" cstate="email">
            <a:extLst>
              <a:ext uri="{28A0092B-C50C-407E-A947-70E740481C1C}">
                <a14:useLocalDpi xmlns:a14="http://schemas.microsoft.com/office/drawing/2010/main"/>
              </a:ext>
            </a:extLst>
          </a:blip>
          <a:srcRect/>
          <a:stretch/>
        </p:blipFill>
        <p:spPr bwMode="auto">
          <a:xfrm>
            <a:off x="281704" y="6182317"/>
            <a:ext cx="690828" cy="365125"/>
          </a:xfrm>
          <a:prstGeom prst="rect">
            <a:avLst/>
          </a:prstGeom>
          <a:noFill/>
          <a:extLst>
            <a:ext uri="{909E8E84-426E-40DD-AFC4-6F175D3DCCD1}">
              <a14:hiddenFill xmlns:a14="http://schemas.microsoft.com/office/drawing/2010/main">
                <a:solidFill>
                  <a:srgbClr val="FFFFFF"/>
                </a:solidFill>
              </a14:hiddenFill>
            </a:ext>
          </a:extLst>
        </p:spPr>
      </p:pic>
      <p:sp>
        <p:nvSpPr>
          <p:cNvPr id="6" name="Text Placeholder 5">
            <a:extLst>
              <a:ext uri="{FF2B5EF4-FFF2-40B4-BE49-F238E27FC236}">
                <a16:creationId xmlns:a16="http://schemas.microsoft.com/office/drawing/2014/main" id="{413222A3-4061-CF64-81C5-83B3A38E0645}"/>
              </a:ext>
            </a:extLst>
          </p:cNvPr>
          <p:cNvSpPr>
            <a:spLocks noGrp="1"/>
          </p:cNvSpPr>
          <p:nvPr>
            <p:ph type="body" sz="quarter" idx="12" hasCustomPrompt="1"/>
          </p:nvPr>
        </p:nvSpPr>
        <p:spPr>
          <a:xfrm>
            <a:off x="281704" y="641578"/>
            <a:ext cx="5890496" cy="276224"/>
          </a:xfrm>
          <a:prstGeom prst="rect">
            <a:avLst/>
          </a:prstGeom>
        </p:spPr>
        <p:txBody>
          <a:bodyPr anchor="b" anchorCtr="0">
            <a:normAutofit/>
          </a:bodyPr>
          <a:lstStyle>
            <a:lvl1pPr marL="0" indent="0">
              <a:buNone/>
              <a:defRPr sz="1600" b="0" i="0">
                <a:solidFill>
                  <a:schemeClr val="accent2"/>
                </a:solidFill>
                <a:latin typeface="Arial" panose="020B0604020202020204" pitchFamily="34" charset="0"/>
              </a:defRPr>
            </a:lvl1pPr>
            <a:lvl2pPr marL="457154" indent="0">
              <a:buNone/>
              <a:defRPr sz="1600" b="0" i="0">
                <a:solidFill>
                  <a:schemeClr val="accent2"/>
                </a:solidFill>
                <a:latin typeface="Arial" panose="020B0604020202020204" pitchFamily="34" charset="0"/>
              </a:defRPr>
            </a:lvl2pPr>
            <a:lvl3pPr marL="914309" indent="0">
              <a:buNone/>
              <a:defRPr sz="1600" b="0" i="0">
                <a:solidFill>
                  <a:schemeClr val="accent2"/>
                </a:solidFill>
                <a:latin typeface="Arial" panose="020B0604020202020204" pitchFamily="34" charset="0"/>
              </a:defRPr>
            </a:lvl3pPr>
            <a:lvl4pPr marL="1371463" indent="0">
              <a:buNone/>
              <a:defRPr sz="1600" b="0" i="0">
                <a:solidFill>
                  <a:schemeClr val="accent2"/>
                </a:solidFill>
                <a:latin typeface="Arial" panose="020B0604020202020204" pitchFamily="34" charset="0"/>
              </a:defRPr>
            </a:lvl4pPr>
            <a:lvl5pPr marL="1828617" indent="0">
              <a:buNone/>
              <a:defRPr sz="1600" b="0" i="0">
                <a:solidFill>
                  <a:schemeClr val="accent2"/>
                </a:solidFill>
                <a:latin typeface="Arial" panose="020B0604020202020204" pitchFamily="34" charset="0"/>
              </a:defRPr>
            </a:lvl5pPr>
          </a:lstStyle>
          <a:p>
            <a:pPr lvl="0"/>
            <a:r>
              <a:rPr lang="en-US"/>
              <a:t>Click to edit eyebrow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5">
            <a:extLst>
              <a:ext uri="{FF2B5EF4-FFF2-40B4-BE49-F238E27FC236}">
                <a16:creationId xmlns:a16="http://schemas.microsoft.com/office/drawing/2014/main" id="{87E3172C-EF82-8821-142F-BD40706D2648}"/>
              </a:ext>
            </a:extLst>
          </p:cNvPr>
          <p:cNvSpPr txBox="1">
            <a:spLocks/>
          </p:cNvSpPr>
          <p:nvPr userDrawn="1"/>
        </p:nvSpPr>
        <p:spPr>
          <a:xfrm>
            <a:off x="8001001" y="6259104"/>
            <a:ext cx="952837" cy="365125"/>
          </a:xfrm>
          <a:prstGeom prst="rect">
            <a:avLst/>
          </a:prstGeom>
        </p:spPr>
        <p:txBody>
          <a:bodyPr vert="horz" lIns="91428" tIns="45714" rIns="91428" bIns="45714" rtlCol="0" anchor="ctr"/>
          <a:lstStyle>
            <a:defPPr>
              <a:defRPr lang="en-US"/>
            </a:defPPr>
            <a:lvl1pPr marL="0" algn="r" defTabSz="914400" rtl="0" eaLnBrk="1" latinLnBrk="0" hangingPunct="1">
              <a:defRPr sz="1200" b="0" i="0" kern="1200">
                <a:solidFill>
                  <a:schemeClr val="accent2"/>
                </a:solidFill>
                <a:latin typeface="TT Commons Pro Trl Rg" panose="020B0103030102020204" pitchFamily="34"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2BF30D12-9A4D-744E-A34F-5C061D8D6C10}" type="slidenum">
              <a:rPr lang="en-US" sz="1200" b="0" i="0" smtClean="0">
                <a:solidFill>
                  <a:schemeClr val="accent2"/>
                </a:solidFill>
                <a:latin typeface="Arial" panose="020B0604020202020204" pitchFamily="34" charset="0"/>
              </a:rPr>
              <a:pPr/>
              <a:t>‹#›</a:t>
            </a:fld>
            <a:endParaRPr lang="en-US" sz="1200" b="0" i="0">
              <a:solidFill>
                <a:schemeClr val="accent2"/>
              </a:solidFill>
              <a:latin typeface="Arial" panose="020B0604020202020204" pitchFamily="34" charset="0"/>
            </a:endParaRPr>
          </a:p>
        </p:txBody>
      </p:sp>
      <p:sp>
        <p:nvSpPr>
          <p:cNvPr id="12" name="Title Placeholder 1">
            <a:extLst>
              <a:ext uri="{FF2B5EF4-FFF2-40B4-BE49-F238E27FC236}">
                <a16:creationId xmlns:a16="http://schemas.microsoft.com/office/drawing/2014/main" id="{C107368D-D2BF-224B-8838-4399EF6C5861}"/>
              </a:ext>
            </a:extLst>
          </p:cNvPr>
          <p:cNvSpPr>
            <a:spLocks noGrp="1"/>
          </p:cNvSpPr>
          <p:nvPr>
            <p:ph type="title"/>
          </p:nvPr>
        </p:nvSpPr>
        <p:spPr>
          <a:xfrm>
            <a:off x="281704" y="1051450"/>
            <a:ext cx="7204946" cy="1119075"/>
          </a:xfrm>
          <a:prstGeom prst="rect">
            <a:avLst/>
          </a:prstGeom>
        </p:spPr>
        <p:txBody>
          <a:bodyPr vert="horz" lIns="91440" tIns="45720" rIns="91440" bIns="45720" rtlCol="0" anchor="t" anchorCtr="0">
            <a:normAutofit/>
          </a:bodyPr>
          <a:lstStyle>
            <a:lvl1pPr>
              <a:defRPr sz="5000" b="1" i="0">
                <a:solidFill>
                  <a:schemeClr val="accent5">
                    <a:lumMod val="10000"/>
                  </a:schemeClr>
                </a:solidFill>
                <a:latin typeface="Arial" panose="020B0604020202020204" pitchFamily="34" charset="0"/>
              </a:defRPr>
            </a:lvl1pPr>
          </a:lstStyle>
          <a:p>
            <a:r>
              <a:rPr lang="en-US"/>
              <a:t>Click to edit Master title style</a:t>
            </a:r>
          </a:p>
        </p:txBody>
      </p:sp>
      <p:pic>
        <p:nvPicPr>
          <p:cNvPr id="13" name="Picture 12">
            <a:extLst>
              <a:ext uri="{FF2B5EF4-FFF2-40B4-BE49-F238E27FC236}">
                <a16:creationId xmlns:a16="http://schemas.microsoft.com/office/drawing/2014/main" id="{A3A7407E-1159-F922-8CA9-EEAF4589290A}"/>
              </a:ext>
            </a:extLst>
          </p:cNvPr>
          <p:cNvPicPr>
            <a:picLocks noChangeAspect="1" noChangeArrowheads="1"/>
          </p:cNvPicPr>
          <p:nvPr userDrawn="1"/>
        </p:nvPicPr>
        <p:blipFill rotWithShape="1">
          <a:blip r:embed="rId3" cstate="email">
            <a:extLst>
              <a:ext uri="{28A0092B-C50C-407E-A947-70E740481C1C}">
                <a14:useLocalDpi xmlns:a14="http://schemas.microsoft.com/office/drawing/2010/main"/>
              </a:ext>
            </a:extLst>
          </a:blip>
          <a:srcRect/>
          <a:stretch/>
        </p:blipFill>
        <p:spPr bwMode="auto">
          <a:xfrm>
            <a:off x="0" y="1134480"/>
            <a:ext cx="83205" cy="10360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901673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Content Left - Image Right - 4">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D901C9B-D845-43D3-1D79-F1EC981ECCFA}"/>
              </a:ext>
            </a:extLst>
          </p:cNvPr>
          <p:cNvPicPr>
            <a:picLocks noChangeAspect="1" noChangeArrowheads="1"/>
          </p:cNvPicPr>
          <p:nvPr userDrawn="1"/>
        </p:nvPicPr>
        <p:blipFill rotWithShape="1">
          <a:blip r:embed="rId2" cstate="email">
            <a:extLst>
              <a:ext uri="{28A0092B-C50C-407E-A947-70E740481C1C}">
                <a14:useLocalDpi xmlns:a14="http://schemas.microsoft.com/office/drawing/2010/main"/>
              </a:ext>
            </a:extLst>
          </a:blip>
          <a:srcRect/>
          <a:stretch/>
        </p:blipFill>
        <p:spPr bwMode="auto">
          <a:xfrm>
            <a:off x="5839661" y="-1"/>
            <a:ext cx="330434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descr="A picture containing shape&#10;&#10;Description automatically generated">
            <a:extLst>
              <a:ext uri="{FF2B5EF4-FFF2-40B4-BE49-F238E27FC236}">
                <a16:creationId xmlns:a16="http://schemas.microsoft.com/office/drawing/2014/main" id="{C145A749-C290-A9D1-D50F-5BE50487A4DC}"/>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9051" y="0"/>
            <a:ext cx="9144000" cy="6858000"/>
          </a:xfrm>
          <a:prstGeom prst="rect">
            <a:avLst/>
          </a:prstGeom>
        </p:spPr>
      </p:pic>
      <p:pic>
        <p:nvPicPr>
          <p:cNvPr id="17" name="Picture 16">
            <a:extLst>
              <a:ext uri="{FF2B5EF4-FFF2-40B4-BE49-F238E27FC236}">
                <a16:creationId xmlns:a16="http://schemas.microsoft.com/office/drawing/2014/main" id="{4E787452-7FB1-3B71-9EAC-8E0A9794F567}"/>
              </a:ext>
            </a:extLst>
          </p:cNvPr>
          <p:cNvPicPr>
            <a:picLocks noChangeAspect="1" noChangeArrowheads="1"/>
          </p:cNvPicPr>
          <p:nvPr userDrawn="1"/>
        </p:nvPicPr>
        <p:blipFill rotWithShape="1">
          <a:blip r:embed="rId4" cstate="email">
            <a:extLst>
              <a:ext uri="{28A0092B-C50C-407E-A947-70E740481C1C}">
                <a14:useLocalDpi xmlns:a14="http://schemas.microsoft.com/office/drawing/2010/main"/>
              </a:ext>
            </a:extLst>
          </a:blip>
          <a:srcRect/>
          <a:stretch/>
        </p:blipFill>
        <p:spPr bwMode="auto">
          <a:xfrm>
            <a:off x="281704" y="6182317"/>
            <a:ext cx="690828" cy="365125"/>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5">
            <a:extLst>
              <a:ext uri="{FF2B5EF4-FFF2-40B4-BE49-F238E27FC236}">
                <a16:creationId xmlns:a16="http://schemas.microsoft.com/office/drawing/2014/main" id="{3BA07152-D3A9-C956-5662-9047E88B0DCA}"/>
              </a:ext>
            </a:extLst>
          </p:cNvPr>
          <p:cNvSpPr txBox="1">
            <a:spLocks/>
          </p:cNvSpPr>
          <p:nvPr userDrawn="1"/>
        </p:nvSpPr>
        <p:spPr>
          <a:xfrm>
            <a:off x="8001001" y="6259104"/>
            <a:ext cx="952837" cy="365125"/>
          </a:xfrm>
          <a:prstGeom prst="rect">
            <a:avLst/>
          </a:prstGeom>
        </p:spPr>
        <p:txBody>
          <a:bodyPr vert="horz" lIns="91428" tIns="45714" rIns="91428" bIns="45714" rtlCol="0" anchor="ctr"/>
          <a:lstStyle>
            <a:defPPr>
              <a:defRPr lang="en-US"/>
            </a:defPPr>
            <a:lvl1pPr marL="0" algn="r" defTabSz="914400" rtl="0" eaLnBrk="1" latinLnBrk="0" hangingPunct="1">
              <a:defRPr sz="1200" b="0" i="0" kern="1200">
                <a:solidFill>
                  <a:schemeClr val="accent2"/>
                </a:solidFill>
                <a:latin typeface="TT Commons Pro Trl Rg" panose="020B0103030102020204" pitchFamily="34"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2BF30D12-9A4D-744E-A34F-5C061D8D6C10}" type="slidenum">
              <a:rPr lang="en-US" sz="1200" b="0" i="0" smtClean="0">
                <a:solidFill>
                  <a:schemeClr val="bg1"/>
                </a:solidFill>
                <a:latin typeface="Arial" panose="020B0604020202020204" pitchFamily="34" charset="0"/>
              </a:rPr>
              <a:pPr/>
              <a:t>‹#›</a:t>
            </a:fld>
            <a:endParaRPr lang="en-US" sz="1200" b="0" i="0">
              <a:solidFill>
                <a:schemeClr val="bg1"/>
              </a:solidFill>
              <a:latin typeface="Arial" panose="020B0604020202020204" pitchFamily="34" charset="0"/>
            </a:endParaRPr>
          </a:p>
        </p:txBody>
      </p:sp>
      <p:sp>
        <p:nvSpPr>
          <p:cNvPr id="5" name="Text Placeholder 14">
            <a:extLst>
              <a:ext uri="{FF2B5EF4-FFF2-40B4-BE49-F238E27FC236}">
                <a16:creationId xmlns:a16="http://schemas.microsoft.com/office/drawing/2014/main" id="{89D3DE3E-FBE7-C09F-5217-F7C156B423D9}"/>
              </a:ext>
            </a:extLst>
          </p:cNvPr>
          <p:cNvSpPr>
            <a:spLocks noGrp="1"/>
          </p:cNvSpPr>
          <p:nvPr>
            <p:ph type="body" sz="quarter" idx="12" hasCustomPrompt="1"/>
          </p:nvPr>
        </p:nvSpPr>
        <p:spPr>
          <a:xfrm>
            <a:off x="847246" y="2520950"/>
            <a:ext cx="4697015" cy="3308350"/>
          </a:xfrm>
          <a:prstGeom prst="rect">
            <a:avLst/>
          </a:prstGeom>
        </p:spPr>
        <p:txBody>
          <a:bodyPr/>
          <a:lstStyle>
            <a:lvl1pPr>
              <a:buClr>
                <a:schemeClr val="accent3"/>
              </a:buClr>
              <a:buSzPct val="75000"/>
              <a:defRPr sz="2000" b="0" i="0">
                <a:solidFill>
                  <a:schemeClr val="tx1"/>
                </a:solidFill>
                <a:latin typeface="Arial" panose="020B0604020202020204" pitchFamily="34" charset="0"/>
              </a:defRPr>
            </a:lvl1pPr>
            <a:lvl2pPr>
              <a:buClr>
                <a:schemeClr val="accent2"/>
              </a:buClr>
              <a:buSzPct val="65000"/>
              <a:defRPr sz="1800" b="0" i="0">
                <a:solidFill>
                  <a:schemeClr val="tx1"/>
                </a:solidFill>
                <a:latin typeface="Arial" panose="020B0604020202020204" pitchFamily="34" charset="0"/>
              </a:defRPr>
            </a:lvl2pPr>
            <a:lvl3pPr>
              <a:buClr>
                <a:schemeClr val="accent2"/>
              </a:buClr>
              <a:buSzPct val="65000"/>
              <a:defRPr sz="1800" b="0" i="0">
                <a:solidFill>
                  <a:schemeClr val="tx1"/>
                </a:solidFill>
                <a:latin typeface="Arial" panose="020B0604020202020204" pitchFamily="34" charset="0"/>
              </a:defRPr>
            </a:lvl3pPr>
            <a:lvl4pPr>
              <a:buClr>
                <a:schemeClr val="accent4"/>
              </a:buClr>
              <a:buSzPct val="55000"/>
              <a:defRPr sz="1600" b="0" i="0">
                <a:solidFill>
                  <a:schemeClr val="tx1"/>
                </a:solidFill>
                <a:latin typeface="Arial" panose="020B0604020202020204" pitchFamily="34" charset="0"/>
              </a:defRPr>
            </a:lvl4pPr>
            <a:lvl5pPr>
              <a:buClr>
                <a:schemeClr val="accent4"/>
              </a:buClr>
              <a:buSzPct val="55000"/>
              <a:defRPr sz="1600" b="0" i="0">
                <a:solidFill>
                  <a:schemeClr val="tx1"/>
                </a:solidFill>
                <a:latin typeface="Arial" panose="020B0604020202020204" pitchFamily="34" charset="0"/>
              </a:defRPr>
            </a:lvl5pPr>
          </a:lstStyle>
          <a:p>
            <a:pPr lvl="0"/>
            <a:r>
              <a:rPr lang="en-US"/>
              <a:t>Click to edit body copy</a:t>
            </a:r>
          </a:p>
          <a:p>
            <a:pPr lvl="1"/>
            <a:r>
              <a:rPr lang="en-US"/>
              <a:t>Second level</a:t>
            </a:r>
          </a:p>
          <a:p>
            <a:pPr lvl="2"/>
            <a:r>
              <a:rPr lang="en-US"/>
              <a:t>Third level</a:t>
            </a:r>
          </a:p>
          <a:p>
            <a:pPr lvl="3"/>
            <a:r>
              <a:rPr lang="en-US"/>
              <a:t>Fourth level</a:t>
            </a:r>
          </a:p>
          <a:p>
            <a:pPr lvl="4"/>
            <a:r>
              <a:rPr lang="en-US"/>
              <a:t>Fifth level</a:t>
            </a:r>
          </a:p>
        </p:txBody>
      </p:sp>
      <p:sp>
        <p:nvSpPr>
          <p:cNvPr id="8" name="Text Placeholder 5">
            <a:extLst>
              <a:ext uri="{FF2B5EF4-FFF2-40B4-BE49-F238E27FC236}">
                <a16:creationId xmlns:a16="http://schemas.microsoft.com/office/drawing/2014/main" id="{4BF5529E-1457-5BB6-2460-809D1CD65258}"/>
              </a:ext>
            </a:extLst>
          </p:cNvPr>
          <p:cNvSpPr>
            <a:spLocks noGrp="1"/>
          </p:cNvSpPr>
          <p:nvPr>
            <p:ph type="body" sz="quarter" idx="13" hasCustomPrompt="1"/>
          </p:nvPr>
        </p:nvSpPr>
        <p:spPr>
          <a:xfrm>
            <a:off x="846890" y="838200"/>
            <a:ext cx="4697015" cy="654050"/>
          </a:xfrm>
          <a:prstGeom prst="rect">
            <a:avLst/>
          </a:prstGeom>
        </p:spPr>
        <p:txBody>
          <a:bodyPr anchor="b" anchorCtr="0">
            <a:normAutofit/>
          </a:bodyPr>
          <a:lstStyle>
            <a:lvl1pPr marL="0" indent="0">
              <a:buNone/>
              <a:defRPr sz="1600" b="0" i="0">
                <a:solidFill>
                  <a:schemeClr val="accent2"/>
                </a:solidFill>
                <a:latin typeface="Arial" panose="020B0604020202020204" pitchFamily="34" charset="0"/>
              </a:defRPr>
            </a:lvl1pPr>
            <a:lvl2pPr marL="457154" indent="0">
              <a:buNone/>
              <a:defRPr sz="1600" b="0" i="0">
                <a:solidFill>
                  <a:schemeClr val="accent2"/>
                </a:solidFill>
                <a:latin typeface="Arial" panose="020B0604020202020204" pitchFamily="34" charset="0"/>
              </a:defRPr>
            </a:lvl2pPr>
            <a:lvl3pPr marL="914309" indent="0">
              <a:buNone/>
              <a:defRPr sz="1600" b="0" i="0">
                <a:solidFill>
                  <a:schemeClr val="accent2"/>
                </a:solidFill>
                <a:latin typeface="Arial" panose="020B0604020202020204" pitchFamily="34" charset="0"/>
              </a:defRPr>
            </a:lvl3pPr>
            <a:lvl4pPr marL="1371463" indent="0">
              <a:buNone/>
              <a:defRPr sz="1600" b="0" i="0">
                <a:solidFill>
                  <a:schemeClr val="accent2"/>
                </a:solidFill>
                <a:latin typeface="Arial" panose="020B0604020202020204" pitchFamily="34" charset="0"/>
              </a:defRPr>
            </a:lvl4pPr>
            <a:lvl5pPr marL="1828617" indent="0">
              <a:buNone/>
              <a:defRPr sz="1600" b="0" i="0">
                <a:solidFill>
                  <a:schemeClr val="accent2"/>
                </a:solidFill>
                <a:latin typeface="Arial" panose="020B0604020202020204" pitchFamily="34" charset="0"/>
              </a:defRPr>
            </a:lvl5pPr>
          </a:lstStyle>
          <a:p>
            <a:pPr lvl="0"/>
            <a:r>
              <a:rPr lang="en-US"/>
              <a:t>Click to edit eyebrow text styles</a:t>
            </a:r>
          </a:p>
          <a:p>
            <a:pPr lvl="1"/>
            <a:r>
              <a:rPr lang="en-US"/>
              <a:t>Second level</a:t>
            </a:r>
          </a:p>
          <a:p>
            <a:pPr lvl="2"/>
            <a:r>
              <a:rPr lang="en-US"/>
              <a:t>Third level</a:t>
            </a:r>
          </a:p>
          <a:p>
            <a:pPr lvl="3"/>
            <a:r>
              <a:rPr lang="en-US"/>
              <a:t>Fourth level</a:t>
            </a:r>
          </a:p>
          <a:p>
            <a:pPr lvl="4"/>
            <a:r>
              <a:rPr lang="en-US"/>
              <a:t>Fifth level</a:t>
            </a:r>
          </a:p>
        </p:txBody>
      </p:sp>
      <p:sp>
        <p:nvSpPr>
          <p:cNvPr id="9" name="Title Placeholder 1">
            <a:extLst>
              <a:ext uri="{FF2B5EF4-FFF2-40B4-BE49-F238E27FC236}">
                <a16:creationId xmlns:a16="http://schemas.microsoft.com/office/drawing/2014/main" id="{42E104AF-9C92-356A-7090-E6C8897B1539}"/>
              </a:ext>
            </a:extLst>
          </p:cNvPr>
          <p:cNvSpPr>
            <a:spLocks noGrp="1"/>
          </p:cNvSpPr>
          <p:nvPr>
            <p:ph type="title"/>
          </p:nvPr>
        </p:nvSpPr>
        <p:spPr>
          <a:xfrm>
            <a:off x="846890" y="1574882"/>
            <a:ext cx="4697015" cy="831191"/>
          </a:xfrm>
          <a:prstGeom prst="rect">
            <a:avLst/>
          </a:prstGeom>
        </p:spPr>
        <p:txBody>
          <a:bodyPr vert="horz" lIns="91440" tIns="45720" rIns="91440" bIns="45720" rtlCol="0" anchor="t" anchorCtr="0">
            <a:normAutofit/>
          </a:bodyPr>
          <a:lstStyle>
            <a:lvl1pPr>
              <a:defRPr sz="4000" b="1" i="0">
                <a:solidFill>
                  <a:srgbClr val="000000"/>
                </a:solidFill>
                <a:latin typeface="Arial" panose="020B0604020202020204" pitchFamily="34" charset="0"/>
              </a:defRPr>
            </a:lvl1pPr>
          </a:lstStyle>
          <a:p>
            <a:r>
              <a:rPr lang="en-US"/>
              <a:t>Click to edit Master title style</a:t>
            </a:r>
          </a:p>
        </p:txBody>
      </p:sp>
    </p:spTree>
    <p:extLst>
      <p:ext uri="{BB962C8B-B14F-4D97-AF65-F5344CB8AC3E}">
        <p14:creationId xmlns:p14="http://schemas.microsoft.com/office/powerpoint/2010/main" val="217072955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Title Slide V1 - Envu PPM">
    <p:spTree>
      <p:nvGrpSpPr>
        <p:cNvPr id="1" name=""/>
        <p:cNvGrpSpPr/>
        <p:nvPr/>
      </p:nvGrpSpPr>
      <p:grpSpPr>
        <a:xfrm>
          <a:off x="0" y="0"/>
          <a:ext cx="0" cy="0"/>
          <a:chOff x="0" y="0"/>
          <a:chExt cx="0" cy="0"/>
        </a:xfrm>
      </p:grpSpPr>
      <p:pic>
        <p:nvPicPr>
          <p:cNvPr id="10" name="Rep Handshake PIcture" descr="A picture containing person, outdoor, person, road&#10;&#10;Description automatically generated">
            <a:extLst>
              <a:ext uri="{FF2B5EF4-FFF2-40B4-BE49-F238E27FC236}">
                <a16:creationId xmlns:a16="http://schemas.microsoft.com/office/drawing/2014/main" id="{7E989DB9-8920-2190-0E2B-7ED1090BC8A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2807722"/>
            <a:ext cx="7623149" cy="4050279"/>
          </a:xfrm>
          <a:prstGeom prst="rect">
            <a:avLst/>
          </a:prstGeom>
        </p:spPr>
      </p:pic>
      <p:pic>
        <p:nvPicPr>
          <p:cNvPr id="13" name="Overlay" descr="Shape, rectangle&#10;&#10;Description automatically generated">
            <a:extLst>
              <a:ext uri="{FF2B5EF4-FFF2-40B4-BE49-F238E27FC236}">
                <a16:creationId xmlns:a16="http://schemas.microsoft.com/office/drawing/2014/main" id="{95BD5930-F6CA-7C25-B722-4D8CE9DE229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8" name="Envu PPM Logo" descr="Graphical user interface&#10;&#10;Description automatically generated with low confidence">
            <a:extLst>
              <a:ext uri="{FF2B5EF4-FFF2-40B4-BE49-F238E27FC236}">
                <a16:creationId xmlns:a16="http://schemas.microsoft.com/office/drawing/2014/main" id="{B28734F6-49C6-A070-5A41-2505B38728E7}"/>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6323574" y="381001"/>
            <a:ext cx="2515519" cy="477141"/>
          </a:xfrm>
          <a:prstGeom prst="rect">
            <a:avLst/>
          </a:prstGeom>
        </p:spPr>
      </p:pic>
      <p:sp>
        <p:nvSpPr>
          <p:cNvPr id="11" name="Gradient Bar">
            <a:extLst>
              <a:ext uri="{FF2B5EF4-FFF2-40B4-BE49-F238E27FC236}">
                <a16:creationId xmlns:a16="http://schemas.microsoft.com/office/drawing/2014/main" id="{67F48C8D-5AEE-3B15-6912-268A99117BEE}"/>
              </a:ext>
            </a:extLst>
          </p:cNvPr>
          <p:cNvSpPr/>
          <p:nvPr userDrawn="1"/>
        </p:nvSpPr>
        <p:spPr bwMode="gray">
          <a:xfrm>
            <a:off x="0" y="362889"/>
            <a:ext cx="142875" cy="1360260"/>
          </a:xfrm>
          <a:prstGeom prst="rect">
            <a:avLst/>
          </a:prstGeom>
          <a:gradFill>
            <a:gsLst>
              <a:gs pos="0">
                <a:schemeClr val="accent1"/>
              </a:gs>
              <a:gs pos="49000">
                <a:schemeClr val="accent2"/>
              </a:gs>
              <a:gs pos="100000">
                <a:schemeClr val="accent3"/>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2" name="Presentation Title">
            <a:extLst>
              <a:ext uri="{FF2B5EF4-FFF2-40B4-BE49-F238E27FC236}">
                <a16:creationId xmlns:a16="http://schemas.microsoft.com/office/drawing/2014/main" id="{080D50D9-C8DA-0428-861D-B8B850920261}"/>
              </a:ext>
            </a:extLst>
          </p:cNvPr>
          <p:cNvSpPr>
            <a:spLocks noGrp="1"/>
          </p:cNvSpPr>
          <p:nvPr>
            <p:ph type="ctrTitle" hasCustomPrompt="1"/>
          </p:nvPr>
        </p:nvSpPr>
        <p:spPr>
          <a:xfrm>
            <a:off x="342900" y="385319"/>
            <a:ext cx="5486400" cy="1315403"/>
          </a:xfrm>
        </p:spPr>
        <p:txBody>
          <a:bodyPr anchor="ctr" anchorCtr="0"/>
          <a:lstStyle>
            <a:lvl1pPr algn="l">
              <a:defRPr sz="3000"/>
            </a:lvl1pPr>
          </a:lstStyle>
          <a:p>
            <a:r>
              <a:rPr lang="en-US" dirty="0"/>
              <a:t>Click to Edit Master Title Style</a:t>
            </a:r>
          </a:p>
        </p:txBody>
      </p:sp>
      <p:sp>
        <p:nvSpPr>
          <p:cNvPr id="3" name="Presentation Subtitle">
            <a:extLst>
              <a:ext uri="{FF2B5EF4-FFF2-40B4-BE49-F238E27FC236}">
                <a16:creationId xmlns:a16="http://schemas.microsoft.com/office/drawing/2014/main" id="{DB38C7A0-E9DB-21DA-E296-E6CD9CA2AABA}"/>
              </a:ext>
            </a:extLst>
          </p:cNvPr>
          <p:cNvSpPr>
            <a:spLocks noGrp="1"/>
          </p:cNvSpPr>
          <p:nvPr>
            <p:ph type="subTitle" idx="1" hasCustomPrompt="1"/>
          </p:nvPr>
        </p:nvSpPr>
        <p:spPr>
          <a:xfrm>
            <a:off x="342900" y="1792289"/>
            <a:ext cx="5486400" cy="941387"/>
          </a:xfrm>
        </p:spPr>
        <p:txBody>
          <a:bodyPr lIns="0" rIns="0"/>
          <a:lstStyle>
            <a:lvl1pPr marL="0" indent="0" algn="l">
              <a:spcBef>
                <a:spcPts val="300"/>
              </a:spcBef>
              <a:buNone/>
              <a:defRPr sz="1800">
                <a:solidFill>
                  <a:schemeClr val="accent2"/>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Add Presentation Subtitle</a:t>
            </a:r>
          </a:p>
        </p:txBody>
      </p:sp>
      <p:sp>
        <p:nvSpPr>
          <p:cNvPr id="16" name="Date / Location">
            <a:extLst>
              <a:ext uri="{FF2B5EF4-FFF2-40B4-BE49-F238E27FC236}">
                <a16:creationId xmlns:a16="http://schemas.microsoft.com/office/drawing/2014/main" id="{2F5DB25D-D7AE-F714-DF5F-37913EE63B85}"/>
              </a:ext>
            </a:extLst>
          </p:cNvPr>
          <p:cNvSpPr>
            <a:spLocks noGrp="1"/>
          </p:cNvSpPr>
          <p:nvPr>
            <p:ph type="body" sz="quarter" idx="10" hasCustomPrompt="1"/>
          </p:nvPr>
        </p:nvSpPr>
        <p:spPr>
          <a:xfrm>
            <a:off x="-1" y="6007662"/>
            <a:ext cx="3314701" cy="279307"/>
          </a:xfrm>
          <a:gradFill>
            <a:gsLst>
              <a:gs pos="50000">
                <a:srgbClr val="000000">
                  <a:alpha val="45000"/>
                </a:srgbClr>
              </a:gs>
              <a:gs pos="100000">
                <a:srgbClr val="000000">
                  <a:alpha val="0"/>
                </a:srgbClr>
              </a:gs>
            </a:gsLst>
            <a:lin ang="0" scaled="0"/>
          </a:gradFill>
        </p:spPr>
        <p:txBody>
          <a:bodyPr wrap="square" lIns="457200" anchor="ctr" anchorCtr="0">
            <a:spAutoFit/>
          </a:bodyPr>
          <a:lstStyle>
            <a:lvl1pPr marL="0" indent="0">
              <a:spcBef>
                <a:spcPts val="150"/>
              </a:spcBef>
              <a:buNone/>
              <a:defRPr sz="1350">
                <a:solidFill>
                  <a:schemeClr val="bg1"/>
                </a:solidFill>
              </a:defRPr>
            </a:lvl1pPr>
            <a:lvl2pPr marL="258366" indent="0">
              <a:buNone/>
              <a:defRPr sz="1350">
                <a:solidFill>
                  <a:schemeClr val="bg1"/>
                </a:solidFill>
              </a:defRPr>
            </a:lvl2pPr>
            <a:lvl3pPr marL="514350" indent="0">
              <a:buNone/>
              <a:defRPr sz="1200">
                <a:solidFill>
                  <a:schemeClr val="bg1"/>
                </a:solidFill>
              </a:defRPr>
            </a:lvl3pPr>
            <a:lvl4pPr marL="726281" indent="0">
              <a:buNone/>
              <a:defRPr sz="1050">
                <a:solidFill>
                  <a:schemeClr val="bg1"/>
                </a:solidFill>
              </a:defRPr>
            </a:lvl4pPr>
            <a:lvl5pPr marL="944166" indent="0">
              <a:buNone/>
              <a:defRPr sz="900">
                <a:solidFill>
                  <a:schemeClr val="bg1"/>
                </a:solidFill>
              </a:defRPr>
            </a:lvl5pPr>
          </a:lstStyle>
          <a:p>
            <a:pPr lvl="0"/>
            <a:r>
              <a:rPr lang="en-US" dirty="0"/>
              <a:t>Click to Add Date / Location</a:t>
            </a:r>
          </a:p>
        </p:txBody>
      </p:sp>
    </p:spTree>
    <p:extLst>
      <p:ext uri="{BB962C8B-B14F-4D97-AF65-F5344CB8AC3E}">
        <p14:creationId xmlns:p14="http://schemas.microsoft.com/office/powerpoint/2010/main" val="202780474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Title Slide V2 - Envu PPM">
    <p:spTree>
      <p:nvGrpSpPr>
        <p:cNvPr id="1" name=""/>
        <p:cNvGrpSpPr/>
        <p:nvPr/>
      </p:nvGrpSpPr>
      <p:grpSpPr>
        <a:xfrm>
          <a:off x="0" y="0"/>
          <a:ext cx="0" cy="0"/>
          <a:chOff x="0" y="0"/>
          <a:chExt cx="0" cy="0"/>
        </a:xfrm>
      </p:grpSpPr>
      <p:pic>
        <p:nvPicPr>
          <p:cNvPr id="9" name="Boy Squeeze Dad Cheeks" descr="A picture containing person, indoor&#10;&#10;Description automatically generated">
            <a:extLst>
              <a:ext uri="{FF2B5EF4-FFF2-40B4-BE49-F238E27FC236}">
                <a16:creationId xmlns:a16="http://schemas.microsoft.com/office/drawing/2014/main" id="{F740503A-C9E8-595C-DB0E-72EE9711CB2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58" y="0"/>
            <a:ext cx="9138285" cy="6858000"/>
          </a:xfrm>
          <a:prstGeom prst="rect">
            <a:avLst/>
          </a:prstGeom>
        </p:spPr>
      </p:pic>
      <p:sp>
        <p:nvSpPr>
          <p:cNvPr id="6" name="White Rounded Panel">
            <a:extLst>
              <a:ext uri="{FF2B5EF4-FFF2-40B4-BE49-F238E27FC236}">
                <a16:creationId xmlns:a16="http://schemas.microsoft.com/office/drawing/2014/main" id="{8A2EF4AF-3B22-A049-5DA3-89AC8C2AFDF4}"/>
              </a:ext>
            </a:extLst>
          </p:cNvPr>
          <p:cNvSpPr/>
          <p:nvPr userDrawn="1"/>
        </p:nvSpPr>
        <p:spPr bwMode="gray">
          <a:xfrm rot="5400000">
            <a:off x="292778" y="740457"/>
            <a:ext cx="3986442" cy="4572001"/>
          </a:xfrm>
          <a:prstGeom prst="round2SameRect">
            <a:avLst>
              <a:gd name="adj1" fmla="val 50000"/>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11" name="Gradient Bar">
            <a:extLst>
              <a:ext uri="{FF2B5EF4-FFF2-40B4-BE49-F238E27FC236}">
                <a16:creationId xmlns:a16="http://schemas.microsoft.com/office/drawing/2014/main" id="{67F48C8D-5AEE-3B15-6912-268A99117BEE}"/>
              </a:ext>
            </a:extLst>
          </p:cNvPr>
          <p:cNvSpPr/>
          <p:nvPr userDrawn="1"/>
        </p:nvSpPr>
        <p:spPr bwMode="gray">
          <a:xfrm>
            <a:off x="0" y="1352312"/>
            <a:ext cx="142875" cy="1828800"/>
          </a:xfrm>
          <a:prstGeom prst="rect">
            <a:avLst/>
          </a:prstGeom>
          <a:gradFill>
            <a:gsLst>
              <a:gs pos="0">
                <a:schemeClr val="accent1"/>
              </a:gs>
              <a:gs pos="49000">
                <a:schemeClr val="accent2"/>
              </a:gs>
              <a:gs pos="100000">
                <a:schemeClr val="accent3"/>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pic>
        <p:nvPicPr>
          <p:cNvPr id="8" name="Envu PPM Logo" descr="Graphical user interface&#10;&#10;Description automatically generated with low confidence">
            <a:extLst>
              <a:ext uri="{FF2B5EF4-FFF2-40B4-BE49-F238E27FC236}">
                <a16:creationId xmlns:a16="http://schemas.microsoft.com/office/drawing/2014/main" id="{B28734F6-49C6-A070-5A41-2505B38728E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322824" y="4267201"/>
            <a:ext cx="2515519" cy="477141"/>
          </a:xfrm>
          <a:prstGeom prst="rect">
            <a:avLst/>
          </a:prstGeom>
        </p:spPr>
      </p:pic>
      <p:sp>
        <p:nvSpPr>
          <p:cNvPr id="2" name="Presentation Title">
            <a:extLst>
              <a:ext uri="{FF2B5EF4-FFF2-40B4-BE49-F238E27FC236}">
                <a16:creationId xmlns:a16="http://schemas.microsoft.com/office/drawing/2014/main" id="{080D50D9-C8DA-0428-861D-B8B850920261}"/>
              </a:ext>
            </a:extLst>
          </p:cNvPr>
          <p:cNvSpPr>
            <a:spLocks noGrp="1"/>
          </p:cNvSpPr>
          <p:nvPr>
            <p:ph type="ctrTitle" hasCustomPrompt="1"/>
          </p:nvPr>
        </p:nvSpPr>
        <p:spPr>
          <a:xfrm>
            <a:off x="342900" y="1313974"/>
            <a:ext cx="3686175" cy="1905476"/>
          </a:xfrm>
        </p:spPr>
        <p:txBody>
          <a:bodyPr anchor="ctr" anchorCtr="0"/>
          <a:lstStyle>
            <a:lvl1pPr algn="l">
              <a:defRPr sz="3000"/>
            </a:lvl1pPr>
          </a:lstStyle>
          <a:p>
            <a:r>
              <a:rPr lang="en-US" dirty="0"/>
              <a:t>Click to Edit Master Title Style</a:t>
            </a:r>
          </a:p>
        </p:txBody>
      </p:sp>
      <p:sp>
        <p:nvSpPr>
          <p:cNvPr id="3" name="Presentation Subtitle">
            <a:extLst>
              <a:ext uri="{FF2B5EF4-FFF2-40B4-BE49-F238E27FC236}">
                <a16:creationId xmlns:a16="http://schemas.microsoft.com/office/drawing/2014/main" id="{DB38C7A0-E9DB-21DA-E296-E6CD9CA2AABA}"/>
              </a:ext>
            </a:extLst>
          </p:cNvPr>
          <p:cNvSpPr>
            <a:spLocks noGrp="1"/>
          </p:cNvSpPr>
          <p:nvPr>
            <p:ph type="subTitle" idx="1" hasCustomPrompt="1"/>
          </p:nvPr>
        </p:nvSpPr>
        <p:spPr>
          <a:xfrm>
            <a:off x="342900" y="3238501"/>
            <a:ext cx="3686175" cy="771525"/>
          </a:xfrm>
        </p:spPr>
        <p:txBody>
          <a:bodyPr lIns="0" rIns="0"/>
          <a:lstStyle>
            <a:lvl1pPr marL="0" indent="0" algn="l">
              <a:spcBef>
                <a:spcPts val="150"/>
              </a:spcBef>
              <a:buNone/>
              <a:defRPr sz="1500">
                <a:solidFill>
                  <a:schemeClr val="accent2"/>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Add Presentation Subtitle</a:t>
            </a:r>
          </a:p>
        </p:txBody>
      </p:sp>
      <p:sp>
        <p:nvSpPr>
          <p:cNvPr id="16" name="Date / Location">
            <a:extLst>
              <a:ext uri="{FF2B5EF4-FFF2-40B4-BE49-F238E27FC236}">
                <a16:creationId xmlns:a16="http://schemas.microsoft.com/office/drawing/2014/main" id="{2F5DB25D-D7AE-F714-DF5F-37913EE63B85}"/>
              </a:ext>
            </a:extLst>
          </p:cNvPr>
          <p:cNvSpPr>
            <a:spLocks noGrp="1"/>
          </p:cNvSpPr>
          <p:nvPr>
            <p:ph type="body" sz="quarter" idx="10" hasCustomPrompt="1"/>
          </p:nvPr>
        </p:nvSpPr>
        <p:spPr>
          <a:xfrm>
            <a:off x="5343525" y="6255312"/>
            <a:ext cx="3457575" cy="279307"/>
          </a:xfrm>
          <a:noFill/>
        </p:spPr>
        <p:txBody>
          <a:bodyPr wrap="square" lIns="0" rIns="0" anchor="ctr" anchorCtr="0">
            <a:spAutoFit/>
          </a:bodyPr>
          <a:lstStyle>
            <a:lvl1pPr marL="0" indent="0" algn="r">
              <a:spcBef>
                <a:spcPts val="150"/>
              </a:spcBef>
              <a:buNone/>
              <a:defRPr sz="1350">
                <a:solidFill>
                  <a:schemeClr val="bg1"/>
                </a:solidFill>
              </a:defRPr>
            </a:lvl1pPr>
            <a:lvl2pPr marL="258366" indent="0">
              <a:buNone/>
              <a:defRPr sz="1350">
                <a:solidFill>
                  <a:schemeClr val="bg1"/>
                </a:solidFill>
              </a:defRPr>
            </a:lvl2pPr>
            <a:lvl3pPr marL="514350" indent="0">
              <a:buNone/>
              <a:defRPr sz="1200">
                <a:solidFill>
                  <a:schemeClr val="bg1"/>
                </a:solidFill>
              </a:defRPr>
            </a:lvl3pPr>
            <a:lvl4pPr marL="726281" indent="0">
              <a:buNone/>
              <a:defRPr sz="1050">
                <a:solidFill>
                  <a:schemeClr val="bg1"/>
                </a:solidFill>
              </a:defRPr>
            </a:lvl4pPr>
            <a:lvl5pPr marL="944166" indent="0">
              <a:buNone/>
              <a:defRPr sz="900">
                <a:solidFill>
                  <a:schemeClr val="bg1"/>
                </a:solidFill>
              </a:defRPr>
            </a:lvl5pPr>
          </a:lstStyle>
          <a:p>
            <a:pPr lvl="0"/>
            <a:r>
              <a:rPr lang="en-US" dirty="0"/>
              <a:t>Click to Add Date / Location</a:t>
            </a:r>
          </a:p>
        </p:txBody>
      </p:sp>
    </p:spTree>
    <p:extLst>
      <p:ext uri="{BB962C8B-B14F-4D97-AF65-F5344CB8AC3E}">
        <p14:creationId xmlns:p14="http://schemas.microsoft.com/office/powerpoint/2010/main" val="236782746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userDrawn="1">
  <p:cSld name="Title Slide V1 - Envu">
    <p:spTree>
      <p:nvGrpSpPr>
        <p:cNvPr id="1" name=""/>
        <p:cNvGrpSpPr/>
        <p:nvPr/>
      </p:nvGrpSpPr>
      <p:grpSpPr>
        <a:xfrm>
          <a:off x="0" y="0"/>
          <a:ext cx="0" cy="0"/>
          <a:chOff x="0" y="0"/>
          <a:chExt cx="0" cy="0"/>
        </a:xfrm>
      </p:grpSpPr>
      <p:pic>
        <p:nvPicPr>
          <p:cNvPr id="10" name="Rep Handshake PIcture" descr="A picture containing person, outdoor, person, road&#10;&#10;Description automatically generated">
            <a:extLst>
              <a:ext uri="{FF2B5EF4-FFF2-40B4-BE49-F238E27FC236}">
                <a16:creationId xmlns:a16="http://schemas.microsoft.com/office/drawing/2014/main" id="{7E989DB9-8920-2190-0E2B-7ED1090BC8A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2807722"/>
            <a:ext cx="7623149" cy="4050279"/>
          </a:xfrm>
          <a:prstGeom prst="rect">
            <a:avLst/>
          </a:prstGeom>
        </p:spPr>
      </p:pic>
      <p:pic>
        <p:nvPicPr>
          <p:cNvPr id="13" name="Overlay" descr="Shape, rectangle&#10;&#10;Description automatically generated">
            <a:extLst>
              <a:ext uri="{FF2B5EF4-FFF2-40B4-BE49-F238E27FC236}">
                <a16:creationId xmlns:a16="http://schemas.microsoft.com/office/drawing/2014/main" id="{95BD5930-F6CA-7C25-B722-4D8CE9DE229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Gradient Bar">
            <a:extLst>
              <a:ext uri="{FF2B5EF4-FFF2-40B4-BE49-F238E27FC236}">
                <a16:creationId xmlns:a16="http://schemas.microsoft.com/office/drawing/2014/main" id="{67F48C8D-5AEE-3B15-6912-268A99117BEE}"/>
              </a:ext>
            </a:extLst>
          </p:cNvPr>
          <p:cNvSpPr/>
          <p:nvPr userDrawn="1"/>
        </p:nvSpPr>
        <p:spPr bwMode="gray">
          <a:xfrm>
            <a:off x="0" y="362889"/>
            <a:ext cx="142875" cy="1360260"/>
          </a:xfrm>
          <a:prstGeom prst="rect">
            <a:avLst/>
          </a:prstGeom>
          <a:gradFill>
            <a:gsLst>
              <a:gs pos="0">
                <a:schemeClr val="accent1"/>
              </a:gs>
              <a:gs pos="49000">
                <a:schemeClr val="accent2"/>
              </a:gs>
              <a:gs pos="100000">
                <a:schemeClr val="accent3"/>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pic>
        <p:nvPicPr>
          <p:cNvPr id="4" name="Envu Logo" descr="Icon&#10;&#10;Description automatically generated">
            <a:extLst>
              <a:ext uri="{FF2B5EF4-FFF2-40B4-BE49-F238E27FC236}">
                <a16:creationId xmlns:a16="http://schemas.microsoft.com/office/drawing/2014/main" id="{1F24D641-7EA6-DB49-1DF2-EA063A08973E}"/>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7552222" y="328139"/>
            <a:ext cx="1248878" cy="404049"/>
          </a:xfrm>
          <a:prstGeom prst="rect">
            <a:avLst/>
          </a:prstGeom>
        </p:spPr>
      </p:pic>
      <p:sp>
        <p:nvSpPr>
          <p:cNvPr id="2" name="Presentation Title">
            <a:extLst>
              <a:ext uri="{FF2B5EF4-FFF2-40B4-BE49-F238E27FC236}">
                <a16:creationId xmlns:a16="http://schemas.microsoft.com/office/drawing/2014/main" id="{080D50D9-C8DA-0428-861D-B8B850920261}"/>
              </a:ext>
            </a:extLst>
          </p:cNvPr>
          <p:cNvSpPr>
            <a:spLocks noGrp="1"/>
          </p:cNvSpPr>
          <p:nvPr>
            <p:ph type="ctrTitle" hasCustomPrompt="1"/>
          </p:nvPr>
        </p:nvSpPr>
        <p:spPr>
          <a:xfrm>
            <a:off x="342900" y="385319"/>
            <a:ext cx="5486400" cy="1315403"/>
          </a:xfrm>
        </p:spPr>
        <p:txBody>
          <a:bodyPr anchor="ctr" anchorCtr="0"/>
          <a:lstStyle>
            <a:lvl1pPr algn="l">
              <a:defRPr sz="3000"/>
            </a:lvl1pPr>
          </a:lstStyle>
          <a:p>
            <a:r>
              <a:rPr lang="en-US" dirty="0"/>
              <a:t>Click to Edit Master Title Style</a:t>
            </a:r>
          </a:p>
        </p:txBody>
      </p:sp>
      <p:sp>
        <p:nvSpPr>
          <p:cNvPr id="3" name="Presentation Subtitle">
            <a:extLst>
              <a:ext uri="{FF2B5EF4-FFF2-40B4-BE49-F238E27FC236}">
                <a16:creationId xmlns:a16="http://schemas.microsoft.com/office/drawing/2014/main" id="{DB38C7A0-E9DB-21DA-E296-E6CD9CA2AABA}"/>
              </a:ext>
            </a:extLst>
          </p:cNvPr>
          <p:cNvSpPr>
            <a:spLocks noGrp="1"/>
          </p:cNvSpPr>
          <p:nvPr>
            <p:ph type="subTitle" idx="1" hasCustomPrompt="1"/>
          </p:nvPr>
        </p:nvSpPr>
        <p:spPr>
          <a:xfrm>
            <a:off x="342900" y="1792289"/>
            <a:ext cx="5486400" cy="941387"/>
          </a:xfrm>
        </p:spPr>
        <p:txBody>
          <a:bodyPr lIns="0" rIns="0"/>
          <a:lstStyle>
            <a:lvl1pPr marL="0" indent="0" algn="l">
              <a:spcBef>
                <a:spcPts val="300"/>
              </a:spcBef>
              <a:buNone/>
              <a:defRPr sz="1800">
                <a:solidFill>
                  <a:schemeClr val="accent2"/>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Add Presentation Subtitle</a:t>
            </a:r>
          </a:p>
        </p:txBody>
      </p:sp>
      <p:sp>
        <p:nvSpPr>
          <p:cNvPr id="16" name="Date / Location">
            <a:extLst>
              <a:ext uri="{FF2B5EF4-FFF2-40B4-BE49-F238E27FC236}">
                <a16:creationId xmlns:a16="http://schemas.microsoft.com/office/drawing/2014/main" id="{2F5DB25D-D7AE-F714-DF5F-37913EE63B85}"/>
              </a:ext>
            </a:extLst>
          </p:cNvPr>
          <p:cNvSpPr>
            <a:spLocks noGrp="1"/>
          </p:cNvSpPr>
          <p:nvPr>
            <p:ph type="body" sz="quarter" idx="10" hasCustomPrompt="1"/>
          </p:nvPr>
        </p:nvSpPr>
        <p:spPr>
          <a:xfrm>
            <a:off x="-1" y="6007662"/>
            <a:ext cx="3314701" cy="279307"/>
          </a:xfrm>
          <a:gradFill>
            <a:gsLst>
              <a:gs pos="50000">
                <a:srgbClr val="000000">
                  <a:alpha val="45000"/>
                </a:srgbClr>
              </a:gs>
              <a:gs pos="100000">
                <a:srgbClr val="000000">
                  <a:alpha val="0"/>
                </a:srgbClr>
              </a:gs>
            </a:gsLst>
            <a:lin ang="0" scaled="0"/>
          </a:gradFill>
        </p:spPr>
        <p:txBody>
          <a:bodyPr wrap="square" lIns="457200" anchor="ctr" anchorCtr="0">
            <a:spAutoFit/>
          </a:bodyPr>
          <a:lstStyle>
            <a:lvl1pPr marL="0" indent="0">
              <a:spcBef>
                <a:spcPts val="150"/>
              </a:spcBef>
              <a:buNone/>
              <a:defRPr sz="1350">
                <a:solidFill>
                  <a:schemeClr val="bg1"/>
                </a:solidFill>
              </a:defRPr>
            </a:lvl1pPr>
            <a:lvl2pPr marL="258366" indent="0">
              <a:buNone/>
              <a:defRPr sz="1350">
                <a:solidFill>
                  <a:schemeClr val="bg1"/>
                </a:solidFill>
              </a:defRPr>
            </a:lvl2pPr>
            <a:lvl3pPr marL="514350" indent="0">
              <a:buNone/>
              <a:defRPr sz="1200">
                <a:solidFill>
                  <a:schemeClr val="bg1"/>
                </a:solidFill>
              </a:defRPr>
            </a:lvl3pPr>
            <a:lvl4pPr marL="726281" indent="0">
              <a:buNone/>
              <a:defRPr sz="1050">
                <a:solidFill>
                  <a:schemeClr val="bg1"/>
                </a:solidFill>
              </a:defRPr>
            </a:lvl4pPr>
            <a:lvl5pPr marL="944166" indent="0">
              <a:buNone/>
              <a:defRPr sz="900">
                <a:solidFill>
                  <a:schemeClr val="bg1"/>
                </a:solidFill>
              </a:defRPr>
            </a:lvl5pPr>
          </a:lstStyle>
          <a:p>
            <a:pPr lvl="0"/>
            <a:r>
              <a:rPr lang="en-US" dirty="0"/>
              <a:t>Click to Add Date / Location</a:t>
            </a:r>
          </a:p>
        </p:txBody>
      </p:sp>
    </p:spTree>
    <p:extLst>
      <p:ext uri="{BB962C8B-B14F-4D97-AF65-F5344CB8AC3E}">
        <p14:creationId xmlns:p14="http://schemas.microsoft.com/office/powerpoint/2010/main" val="266070985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Title Slide V2 - Envu">
    <p:spTree>
      <p:nvGrpSpPr>
        <p:cNvPr id="1" name=""/>
        <p:cNvGrpSpPr/>
        <p:nvPr/>
      </p:nvGrpSpPr>
      <p:grpSpPr>
        <a:xfrm>
          <a:off x="0" y="0"/>
          <a:ext cx="0" cy="0"/>
          <a:chOff x="0" y="0"/>
          <a:chExt cx="0" cy="0"/>
        </a:xfrm>
      </p:grpSpPr>
      <p:pic>
        <p:nvPicPr>
          <p:cNvPr id="9" name="Boy Squeeze Dad Cheeks" descr="A picture containing person, indoor&#10;&#10;Description automatically generated">
            <a:extLst>
              <a:ext uri="{FF2B5EF4-FFF2-40B4-BE49-F238E27FC236}">
                <a16:creationId xmlns:a16="http://schemas.microsoft.com/office/drawing/2014/main" id="{F740503A-C9E8-595C-DB0E-72EE9711CB2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58" y="0"/>
            <a:ext cx="9138285" cy="6858000"/>
          </a:xfrm>
          <a:prstGeom prst="rect">
            <a:avLst/>
          </a:prstGeom>
        </p:spPr>
      </p:pic>
      <p:sp>
        <p:nvSpPr>
          <p:cNvPr id="6" name="White Rounded Panel">
            <a:extLst>
              <a:ext uri="{FF2B5EF4-FFF2-40B4-BE49-F238E27FC236}">
                <a16:creationId xmlns:a16="http://schemas.microsoft.com/office/drawing/2014/main" id="{8A2EF4AF-3B22-A049-5DA3-89AC8C2AFDF4}"/>
              </a:ext>
            </a:extLst>
          </p:cNvPr>
          <p:cNvSpPr/>
          <p:nvPr userDrawn="1"/>
        </p:nvSpPr>
        <p:spPr bwMode="gray">
          <a:xfrm rot="5400000">
            <a:off x="292778" y="740457"/>
            <a:ext cx="3986442" cy="4572001"/>
          </a:xfrm>
          <a:prstGeom prst="round2SameRect">
            <a:avLst>
              <a:gd name="adj1" fmla="val 50000"/>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11" name="Gradient Bar">
            <a:extLst>
              <a:ext uri="{FF2B5EF4-FFF2-40B4-BE49-F238E27FC236}">
                <a16:creationId xmlns:a16="http://schemas.microsoft.com/office/drawing/2014/main" id="{67F48C8D-5AEE-3B15-6912-268A99117BEE}"/>
              </a:ext>
            </a:extLst>
          </p:cNvPr>
          <p:cNvSpPr/>
          <p:nvPr userDrawn="1"/>
        </p:nvSpPr>
        <p:spPr bwMode="gray">
          <a:xfrm>
            <a:off x="0" y="1971437"/>
            <a:ext cx="142875" cy="1828800"/>
          </a:xfrm>
          <a:prstGeom prst="rect">
            <a:avLst/>
          </a:prstGeom>
          <a:gradFill>
            <a:gsLst>
              <a:gs pos="0">
                <a:schemeClr val="accent1"/>
              </a:gs>
              <a:gs pos="49000">
                <a:schemeClr val="accent2"/>
              </a:gs>
              <a:gs pos="100000">
                <a:schemeClr val="accent3"/>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pic>
        <p:nvPicPr>
          <p:cNvPr id="5" name="Envu Logo" descr="Icon&#10;&#10;Description automatically generated">
            <a:extLst>
              <a:ext uri="{FF2B5EF4-FFF2-40B4-BE49-F238E27FC236}">
                <a16:creationId xmlns:a16="http://schemas.microsoft.com/office/drawing/2014/main" id="{199F518C-BF88-FC04-5B0D-7ADE8C79BE1A}"/>
              </a:ext>
            </a:extLst>
          </p:cNvPr>
          <p:cNvPicPr>
            <a:picLocks noChangeAspect="1"/>
          </p:cNvPicPr>
          <p:nvPr userDrawn="1"/>
        </p:nvPicPr>
        <p:blipFill>
          <a:blip r:embed="rId3" cstate="screen">
            <a:biLevel thresh="25000"/>
            <a:extLst>
              <a:ext uri="{BEBA8EAE-BF5A-486C-A8C5-ECC9F3942E4B}">
                <a14:imgProps xmlns:a14="http://schemas.microsoft.com/office/drawing/2010/main">
                  <a14:imgLayer r:embed="rId4">
                    <a14:imgEffect>
                      <a14:brightnessContrast bright="100000" contrast="100000"/>
                    </a14:imgEffect>
                  </a14:imgLayer>
                </a14:imgProps>
              </a:ext>
              <a:ext uri="{28A0092B-C50C-407E-A947-70E740481C1C}">
                <a14:useLocalDpi xmlns:a14="http://schemas.microsoft.com/office/drawing/2010/main"/>
              </a:ext>
            </a:extLst>
          </a:blip>
          <a:stretch>
            <a:fillRect/>
          </a:stretch>
        </p:blipFill>
        <p:spPr>
          <a:xfrm>
            <a:off x="7552222" y="328139"/>
            <a:ext cx="1248878" cy="404049"/>
          </a:xfrm>
          <a:prstGeom prst="rect">
            <a:avLst/>
          </a:prstGeom>
        </p:spPr>
      </p:pic>
      <p:sp>
        <p:nvSpPr>
          <p:cNvPr id="2" name="Presentation Title">
            <a:extLst>
              <a:ext uri="{FF2B5EF4-FFF2-40B4-BE49-F238E27FC236}">
                <a16:creationId xmlns:a16="http://schemas.microsoft.com/office/drawing/2014/main" id="{080D50D9-C8DA-0428-861D-B8B850920261}"/>
              </a:ext>
            </a:extLst>
          </p:cNvPr>
          <p:cNvSpPr>
            <a:spLocks noGrp="1"/>
          </p:cNvSpPr>
          <p:nvPr>
            <p:ph type="ctrTitle" hasCustomPrompt="1"/>
          </p:nvPr>
        </p:nvSpPr>
        <p:spPr>
          <a:xfrm>
            <a:off x="342900" y="1933099"/>
            <a:ext cx="3686175" cy="1905476"/>
          </a:xfrm>
        </p:spPr>
        <p:txBody>
          <a:bodyPr anchor="ctr" anchorCtr="0"/>
          <a:lstStyle>
            <a:lvl1pPr algn="l">
              <a:defRPr sz="3000"/>
            </a:lvl1pPr>
          </a:lstStyle>
          <a:p>
            <a:r>
              <a:rPr lang="en-US" dirty="0"/>
              <a:t>Click to Edit Master Title Style</a:t>
            </a:r>
          </a:p>
        </p:txBody>
      </p:sp>
      <p:sp>
        <p:nvSpPr>
          <p:cNvPr id="3" name="Presentation Subtitle">
            <a:extLst>
              <a:ext uri="{FF2B5EF4-FFF2-40B4-BE49-F238E27FC236}">
                <a16:creationId xmlns:a16="http://schemas.microsoft.com/office/drawing/2014/main" id="{DB38C7A0-E9DB-21DA-E296-E6CD9CA2AABA}"/>
              </a:ext>
            </a:extLst>
          </p:cNvPr>
          <p:cNvSpPr>
            <a:spLocks noGrp="1"/>
          </p:cNvSpPr>
          <p:nvPr>
            <p:ph type="subTitle" idx="1" hasCustomPrompt="1"/>
          </p:nvPr>
        </p:nvSpPr>
        <p:spPr>
          <a:xfrm>
            <a:off x="342900" y="3857626"/>
            <a:ext cx="3686175" cy="771525"/>
          </a:xfrm>
        </p:spPr>
        <p:txBody>
          <a:bodyPr lIns="0" rIns="0"/>
          <a:lstStyle>
            <a:lvl1pPr marL="0" indent="0" algn="l">
              <a:spcBef>
                <a:spcPts val="150"/>
              </a:spcBef>
              <a:buNone/>
              <a:defRPr sz="1500">
                <a:solidFill>
                  <a:schemeClr val="accent2"/>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Add Presentation Subtitle</a:t>
            </a:r>
          </a:p>
        </p:txBody>
      </p:sp>
      <p:sp>
        <p:nvSpPr>
          <p:cNvPr id="16" name="Date / Location">
            <a:extLst>
              <a:ext uri="{FF2B5EF4-FFF2-40B4-BE49-F238E27FC236}">
                <a16:creationId xmlns:a16="http://schemas.microsoft.com/office/drawing/2014/main" id="{2F5DB25D-D7AE-F714-DF5F-37913EE63B85}"/>
              </a:ext>
            </a:extLst>
          </p:cNvPr>
          <p:cNvSpPr>
            <a:spLocks noGrp="1"/>
          </p:cNvSpPr>
          <p:nvPr>
            <p:ph type="body" sz="quarter" idx="10" hasCustomPrompt="1"/>
          </p:nvPr>
        </p:nvSpPr>
        <p:spPr>
          <a:xfrm>
            <a:off x="5343525" y="6255312"/>
            <a:ext cx="3457575" cy="279307"/>
          </a:xfrm>
          <a:noFill/>
        </p:spPr>
        <p:txBody>
          <a:bodyPr wrap="square" lIns="0" rIns="0" anchor="ctr" anchorCtr="0">
            <a:spAutoFit/>
          </a:bodyPr>
          <a:lstStyle>
            <a:lvl1pPr marL="0" indent="0" algn="r">
              <a:spcBef>
                <a:spcPts val="150"/>
              </a:spcBef>
              <a:buNone/>
              <a:defRPr sz="1350">
                <a:solidFill>
                  <a:schemeClr val="bg1"/>
                </a:solidFill>
              </a:defRPr>
            </a:lvl1pPr>
            <a:lvl2pPr marL="258366" indent="0">
              <a:buNone/>
              <a:defRPr sz="1350">
                <a:solidFill>
                  <a:schemeClr val="bg1"/>
                </a:solidFill>
              </a:defRPr>
            </a:lvl2pPr>
            <a:lvl3pPr marL="514350" indent="0">
              <a:buNone/>
              <a:defRPr sz="1200">
                <a:solidFill>
                  <a:schemeClr val="bg1"/>
                </a:solidFill>
              </a:defRPr>
            </a:lvl3pPr>
            <a:lvl4pPr marL="726281" indent="0">
              <a:buNone/>
              <a:defRPr sz="1050">
                <a:solidFill>
                  <a:schemeClr val="bg1"/>
                </a:solidFill>
              </a:defRPr>
            </a:lvl4pPr>
            <a:lvl5pPr marL="944166" indent="0">
              <a:buNone/>
              <a:defRPr sz="900">
                <a:solidFill>
                  <a:schemeClr val="bg1"/>
                </a:solidFill>
              </a:defRPr>
            </a:lvl5pPr>
          </a:lstStyle>
          <a:p>
            <a:pPr lvl="0"/>
            <a:r>
              <a:rPr lang="en-US" dirty="0"/>
              <a:t>Click to Add Date / Location</a:t>
            </a:r>
          </a:p>
        </p:txBody>
      </p:sp>
    </p:spTree>
    <p:extLst>
      <p:ext uri="{BB962C8B-B14F-4D97-AF65-F5344CB8AC3E}">
        <p14:creationId xmlns:p14="http://schemas.microsoft.com/office/powerpoint/2010/main" val="173520324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userDrawn="1">
  <p:cSld name="Title Slide V1 - Envu Product">
    <p:spTree>
      <p:nvGrpSpPr>
        <p:cNvPr id="1" name=""/>
        <p:cNvGrpSpPr/>
        <p:nvPr/>
      </p:nvGrpSpPr>
      <p:grpSpPr>
        <a:xfrm>
          <a:off x="0" y="0"/>
          <a:ext cx="0" cy="0"/>
          <a:chOff x="0" y="0"/>
          <a:chExt cx="0" cy="0"/>
        </a:xfrm>
      </p:grpSpPr>
      <p:pic>
        <p:nvPicPr>
          <p:cNvPr id="10" name="Rep Handshake PIcture" descr="A picture containing person, outdoor, person, road&#10;&#10;Description automatically generated">
            <a:extLst>
              <a:ext uri="{FF2B5EF4-FFF2-40B4-BE49-F238E27FC236}">
                <a16:creationId xmlns:a16="http://schemas.microsoft.com/office/drawing/2014/main" id="{7E989DB9-8920-2190-0E2B-7ED1090BC8A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2807722"/>
            <a:ext cx="7623149" cy="4050279"/>
          </a:xfrm>
          <a:prstGeom prst="rect">
            <a:avLst/>
          </a:prstGeom>
        </p:spPr>
      </p:pic>
      <p:pic>
        <p:nvPicPr>
          <p:cNvPr id="13" name="Overlay" descr="Shape, rectangle&#10;&#10;Description automatically generated">
            <a:extLst>
              <a:ext uri="{FF2B5EF4-FFF2-40B4-BE49-F238E27FC236}">
                <a16:creationId xmlns:a16="http://schemas.microsoft.com/office/drawing/2014/main" id="{95BD5930-F6CA-7C25-B722-4D8CE9DE229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Gradient Bar">
            <a:extLst>
              <a:ext uri="{FF2B5EF4-FFF2-40B4-BE49-F238E27FC236}">
                <a16:creationId xmlns:a16="http://schemas.microsoft.com/office/drawing/2014/main" id="{67F48C8D-5AEE-3B15-6912-268A99117BEE}"/>
              </a:ext>
            </a:extLst>
          </p:cNvPr>
          <p:cNvSpPr/>
          <p:nvPr userDrawn="1"/>
        </p:nvSpPr>
        <p:spPr bwMode="gray">
          <a:xfrm>
            <a:off x="0" y="362889"/>
            <a:ext cx="142875" cy="1360260"/>
          </a:xfrm>
          <a:prstGeom prst="rect">
            <a:avLst/>
          </a:prstGeom>
          <a:gradFill>
            <a:gsLst>
              <a:gs pos="0">
                <a:schemeClr val="accent1"/>
              </a:gs>
              <a:gs pos="49000">
                <a:schemeClr val="accent2"/>
              </a:gs>
              <a:gs pos="100000">
                <a:schemeClr val="accent3"/>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pic>
        <p:nvPicPr>
          <p:cNvPr id="5" name="Envu Product Logo" descr="Logo&#10;&#10;Description automatically generated">
            <a:extLst>
              <a:ext uri="{FF2B5EF4-FFF2-40B4-BE49-F238E27FC236}">
                <a16:creationId xmlns:a16="http://schemas.microsoft.com/office/drawing/2014/main" id="{2D015280-D282-66BA-2204-227DC88D958C}"/>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7197335" y="238693"/>
            <a:ext cx="1610909" cy="594044"/>
          </a:xfrm>
          <a:prstGeom prst="rect">
            <a:avLst/>
          </a:prstGeom>
        </p:spPr>
      </p:pic>
      <p:sp>
        <p:nvSpPr>
          <p:cNvPr id="2" name="Presentation Title">
            <a:extLst>
              <a:ext uri="{FF2B5EF4-FFF2-40B4-BE49-F238E27FC236}">
                <a16:creationId xmlns:a16="http://schemas.microsoft.com/office/drawing/2014/main" id="{080D50D9-C8DA-0428-861D-B8B850920261}"/>
              </a:ext>
            </a:extLst>
          </p:cNvPr>
          <p:cNvSpPr>
            <a:spLocks noGrp="1"/>
          </p:cNvSpPr>
          <p:nvPr>
            <p:ph type="ctrTitle" hasCustomPrompt="1"/>
          </p:nvPr>
        </p:nvSpPr>
        <p:spPr>
          <a:xfrm>
            <a:off x="342900" y="385319"/>
            <a:ext cx="5486400" cy="1315403"/>
          </a:xfrm>
        </p:spPr>
        <p:txBody>
          <a:bodyPr anchor="ctr" anchorCtr="0"/>
          <a:lstStyle>
            <a:lvl1pPr algn="l">
              <a:defRPr sz="3000"/>
            </a:lvl1pPr>
          </a:lstStyle>
          <a:p>
            <a:r>
              <a:rPr lang="en-US" dirty="0"/>
              <a:t>Click to Edit Master Title Style</a:t>
            </a:r>
          </a:p>
        </p:txBody>
      </p:sp>
      <p:sp>
        <p:nvSpPr>
          <p:cNvPr id="3" name="Presentation Subtitle">
            <a:extLst>
              <a:ext uri="{FF2B5EF4-FFF2-40B4-BE49-F238E27FC236}">
                <a16:creationId xmlns:a16="http://schemas.microsoft.com/office/drawing/2014/main" id="{DB38C7A0-E9DB-21DA-E296-E6CD9CA2AABA}"/>
              </a:ext>
            </a:extLst>
          </p:cNvPr>
          <p:cNvSpPr>
            <a:spLocks noGrp="1"/>
          </p:cNvSpPr>
          <p:nvPr>
            <p:ph type="subTitle" idx="1" hasCustomPrompt="1"/>
          </p:nvPr>
        </p:nvSpPr>
        <p:spPr>
          <a:xfrm>
            <a:off x="342900" y="1792289"/>
            <a:ext cx="5486400" cy="941387"/>
          </a:xfrm>
        </p:spPr>
        <p:txBody>
          <a:bodyPr lIns="0" rIns="0"/>
          <a:lstStyle>
            <a:lvl1pPr marL="0" indent="0" algn="l">
              <a:spcBef>
                <a:spcPts val="300"/>
              </a:spcBef>
              <a:buNone/>
              <a:defRPr sz="1800">
                <a:solidFill>
                  <a:schemeClr val="accent2"/>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Add Presentation Subtitle</a:t>
            </a:r>
          </a:p>
        </p:txBody>
      </p:sp>
      <p:sp>
        <p:nvSpPr>
          <p:cNvPr id="16" name="Date / Location">
            <a:extLst>
              <a:ext uri="{FF2B5EF4-FFF2-40B4-BE49-F238E27FC236}">
                <a16:creationId xmlns:a16="http://schemas.microsoft.com/office/drawing/2014/main" id="{2F5DB25D-D7AE-F714-DF5F-37913EE63B85}"/>
              </a:ext>
            </a:extLst>
          </p:cNvPr>
          <p:cNvSpPr>
            <a:spLocks noGrp="1"/>
          </p:cNvSpPr>
          <p:nvPr>
            <p:ph type="body" sz="quarter" idx="10" hasCustomPrompt="1"/>
          </p:nvPr>
        </p:nvSpPr>
        <p:spPr>
          <a:xfrm>
            <a:off x="0" y="5553075"/>
            <a:ext cx="2921795" cy="1015882"/>
          </a:xfrm>
          <a:gradFill>
            <a:gsLst>
              <a:gs pos="50000">
                <a:srgbClr val="000000">
                  <a:alpha val="45000"/>
                </a:srgbClr>
              </a:gs>
              <a:gs pos="100000">
                <a:srgbClr val="000000">
                  <a:alpha val="0"/>
                </a:srgbClr>
              </a:gs>
            </a:gsLst>
            <a:lin ang="0" scaled="0"/>
          </a:gradFill>
        </p:spPr>
        <p:txBody>
          <a:bodyPr wrap="square" lIns="457200" anchor="b" anchorCtr="0">
            <a:noAutofit/>
          </a:bodyPr>
          <a:lstStyle>
            <a:lvl1pPr marL="0" indent="0">
              <a:spcBef>
                <a:spcPts val="150"/>
              </a:spcBef>
              <a:buNone/>
              <a:defRPr sz="1350">
                <a:solidFill>
                  <a:schemeClr val="bg1"/>
                </a:solidFill>
              </a:defRPr>
            </a:lvl1pPr>
            <a:lvl2pPr marL="258366" indent="0">
              <a:buNone/>
              <a:defRPr sz="1350">
                <a:solidFill>
                  <a:schemeClr val="bg1"/>
                </a:solidFill>
              </a:defRPr>
            </a:lvl2pPr>
            <a:lvl3pPr marL="514350" indent="0">
              <a:buNone/>
              <a:defRPr sz="1200">
                <a:solidFill>
                  <a:schemeClr val="bg1"/>
                </a:solidFill>
              </a:defRPr>
            </a:lvl3pPr>
            <a:lvl4pPr marL="726281" indent="0">
              <a:buNone/>
              <a:defRPr sz="1050">
                <a:solidFill>
                  <a:schemeClr val="bg1"/>
                </a:solidFill>
              </a:defRPr>
            </a:lvl4pPr>
            <a:lvl5pPr marL="944166" indent="0">
              <a:buNone/>
              <a:defRPr sz="900">
                <a:solidFill>
                  <a:schemeClr val="bg1"/>
                </a:solidFill>
              </a:defRPr>
            </a:lvl5pPr>
          </a:lstStyle>
          <a:p>
            <a:pPr lvl="0"/>
            <a:r>
              <a:rPr lang="en-US" dirty="0"/>
              <a:t>Click to Add Date / Location</a:t>
            </a:r>
          </a:p>
        </p:txBody>
      </p:sp>
      <p:pic>
        <p:nvPicPr>
          <p:cNvPr id="6" name="Envu Logo" descr="Icon&#10;&#10;Description automatically generated">
            <a:extLst>
              <a:ext uri="{FF2B5EF4-FFF2-40B4-BE49-F238E27FC236}">
                <a16:creationId xmlns:a16="http://schemas.microsoft.com/office/drawing/2014/main" id="{1949C047-1CB1-3657-4125-46C94D7F2EBC}"/>
              </a:ext>
            </a:extLst>
          </p:cNvPr>
          <p:cNvPicPr>
            <a:picLocks noChangeAspect="1"/>
          </p:cNvPicPr>
          <p:nvPr userDrawn="1"/>
        </p:nvPicPr>
        <p:blipFill>
          <a:blip r:embed="rId5" cstate="screen">
            <a:biLevel thresh="25000"/>
            <a:extLst>
              <a:ext uri="{BEBA8EAE-BF5A-486C-A8C5-ECC9F3942E4B}">
                <a14:imgProps xmlns:a14="http://schemas.microsoft.com/office/drawing/2010/main">
                  <a14:imgLayer r:embed="rId6">
                    <a14:imgEffect>
                      <a14:brightnessContrast bright="100000" contrast="100000"/>
                    </a14:imgEffect>
                  </a14:imgLayer>
                </a14:imgProps>
              </a:ext>
              <a:ext uri="{28A0092B-C50C-407E-A947-70E740481C1C}">
                <a14:useLocalDpi xmlns:a14="http://schemas.microsoft.com/office/drawing/2010/main"/>
              </a:ext>
            </a:extLst>
          </a:blip>
          <a:stretch>
            <a:fillRect/>
          </a:stretch>
        </p:blipFill>
        <p:spPr>
          <a:xfrm>
            <a:off x="328613" y="5703414"/>
            <a:ext cx="1248878" cy="404049"/>
          </a:xfrm>
          <a:prstGeom prst="rect">
            <a:avLst/>
          </a:prstGeom>
        </p:spPr>
      </p:pic>
    </p:spTree>
    <p:extLst>
      <p:ext uri="{BB962C8B-B14F-4D97-AF65-F5344CB8AC3E}">
        <p14:creationId xmlns:p14="http://schemas.microsoft.com/office/powerpoint/2010/main" val="201354982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Title Slide V2 - Envu Product">
    <p:spTree>
      <p:nvGrpSpPr>
        <p:cNvPr id="1" name=""/>
        <p:cNvGrpSpPr/>
        <p:nvPr/>
      </p:nvGrpSpPr>
      <p:grpSpPr>
        <a:xfrm>
          <a:off x="0" y="0"/>
          <a:ext cx="0" cy="0"/>
          <a:chOff x="0" y="0"/>
          <a:chExt cx="0" cy="0"/>
        </a:xfrm>
      </p:grpSpPr>
      <p:pic>
        <p:nvPicPr>
          <p:cNvPr id="9" name="Boy Squeeze Dad Cheeks" descr="A picture containing person, indoor&#10;&#10;Description automatically generated">
            <a:extLst>
              <a:ext uri="{FF2B5EF4-FFF2-40B4-BE49-F238E27FC236}">
                <a16:creationId xmlns:a16="http://schemas.microsoft.com/office/drawing/2014/main" id="{F740503A-C9E8-595C-DB0E-72EE9711CB2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58" y="0"/>
            <a:ext cx="9138285" cy="6858000"/>
          </a:xfrm>
          <a:prstGeom prst="rect">
            <a:avLst/>
          </a:prstGeom>
        </p:spPr>
      </p:pic>
      <p:sp>
        <p:nvSpPr>
          <p:cNvPr id="6" name="White Rounded Panel">
            <a:extLst>
              <a:ext uri="{FF2B5EF4-FFF2-40B4-BE49-F238E27FC236}">
                <a16:creationId xmlns:a16="http://schemas.microsoft.com/office/drawing/2014/main" id="{8A2EF4AF-3B22-A049-5DA3-89AC8C2AFDF4}"/>
              </a:ext>
            </a:extLst>
          </p:cNvPr>
          <p:cNvSpPr/>
          <p:nvPr userDrawn="1"/>
        </p:nvSpPr>
        <p:spPr bwMode="gray">
          <a:xfrm rot="5400000">
            <a:off x="292778" y="740457"/>
            <a:ext cx="3986442" cy="4572001"/>
          </a:xfrm>
          <a:prstGeom prst="round2SameRect">
            <a:avLst>
              <a:gd name="adj1" fmla="val 50000"/>
              <a:gd name="adj2"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11" name="Gradient Bar">
            <a:extLst>
              <a:ext uri="{FF2B5EF4-FFF2-40B4-BE49-F238E27FC236}">
                <a16:creationId xmlns:a16="http://schemas.microsoft.com/office/drawing/2014/main" id="{67F48C8D-5AEE-3B15-6912-268A99117BEE}"/>
              </a:ext>
            </a:extLst>
          </p:cNvPr>
          <p:cNvSpPr/>
          <p:nvPr userDrawn="1"/>
        </p:nvSpPr>
        <p:spPr bwMode="gray">
          <a:xfrm>
            <a:off x="0" y="1352312"/>
            <a:ext cx="142875" cy="1828800"/>
          </a:xfrm>
          <a:prstGeom prst="rect">
            <a:avLst/>
          </a:prstGeom>
          <a:gradFill>
            <a:gsLst>
              <a:gs pos="0">
                <a:schemeClr val="accent1"/>
              </a:gs>
              <a:gs pos="49000">
                <a:schemeClr val="accent2"/>
              </a:gs>
              <a:gs pos="100000">
                <a:schemeClr val="accent3"/>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pic>
        <p:nvPicPr>
          <p:cNvPr id="4" name="Envu Logo" descr="Icon&#10;&#10;Description automatically generated">
            <a:extLst>
              <a:ext uri="{FF2B5EF4-FFF2-40B4-BE49-F238E27FC236}">
                <a16:creationId xmlns:a16="http://schemas.microsoft.com/office/drawing/2014/main" id="{E41F70E7-404B-BA41-72BB-FD79D3D99B77}"/>
              </a:ext>
            </a:extLst>
          </p:cNvPr>
          <p:cNvPicPr>
            <a:picLocks noChangeAspect="1"/>
          </p:cNvPicPr>
          <p:nvPr userDrawn="1"/>
        </p:nvPicPr>
        <p:blipFill>
          <a:blip r:embed="rId3" cstate="screen">
            <a:biLevel thresh="25000"/>
            <a:extLst>
              <a:ext uri="{BEBA8EAE-BF5A-486C-A8C5-ECC9F3942E4B}">
                <a14:imgProps xmlns:a14="http://schemas.microsoft.com/office/drawing/2010/main">
                  <a14:imgLayer r:embed="rId4">
                    <a14:imgEffect>
                      <a14:brightnessContrast bright="100000" contrast="100000"/>
                    </a14:imgEffect>
                  </a14:imgLayer>
                </a14:imgProps>
              </a:ext>
              <a:ext uri="{28A0092B-C50C-407E-A947-70E740481C1C}">
                <a14:useLocalDpi xmlns:a14="http://schemas.microsoft.com/office/drawing/2010/main"/>
              </a:ext>
            </a:extLst>
          </a:blip>
          <a:stretch>
            <a:fillRect/>
          </a:stretch>
        </p:blipFill>
        <p:spPr>
          <a:xfrm>
            <a:off x="7552222" y="328139"/>
            <a:ext cx="1248878" cy="404049"/>
          </a:xfrm>
          <a:prstGeom prst="rect">
            <a:avLst/>
          </a:prstGeom>
        </p:spPr>
      </p:pic>
      <p:pic>
        <p:nvPicPr>
          <p:cNvPr id="5" name="Envu Product Logo" descr="Logo&#10;&#10;Description automatically generated">
            <a:extLst>
              <a:ext uri="{FF2B5EF4-FFF2-40B4-BE49-F238E27FC236}">
                <a16:creationId xmlns:a16="http://schemas.microsoft.com/office/drawing/2014/main" id="{560B5D82-504C-92A3-30DB-BFA8447D6A6A}"/>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342901" y="4153468"/>
            <a:ext cx="1610909" cy="594044"/>
          </a:xfrm>
          <a:prstGeom prst="rect">
            <a:avLst/>
          </a:prstGeom>
        </p:spPr>
      </p:pic>
      <p:sp>
        <p:nvSpPr>
          <p:cNvPr id="2" name="Presentation Title">
            <a:extLst>
              <a:ext uri="{FF2B5EF4-FFF2-40B4-BE49-F238E27FC236}">
                <a16:creationId xmlns:a16="http://schemas.microsoft.com/office/drawing/2014/main" id="{080D50D9-C8DA-0428-861D-B8B850920261}"/>
              </a:ext>
            </a:extLst>
          </p:cNvPr>
          <p:cNvSpPr>
            <a:spLocks noGrp="1"/>
          </p:cNvSpPr>
          <p:nvPr>
            <p:ph type="ctrTitle" hasCustomPrompt="1"/>
          </p:nvPr>
        </p:nvSpPr>
        <p:spPr>
          <a:xfrm>
            <a:off x="342900" y="1313974"/>
            <a:ext cx="3686175" cy="1905476"/>
          </a:xfrm>
        </p:spPr>
        <p:txBody>
          <a:bodyPr anchor="ctr" anchorCtr="0"/>
          <a:lstStyle>
            <a:lvl1pPr algn="l">
              <a:defRPr sz="3000"/>
            </a:lvl1pPr>
          </a:lstStyle>
          <a:p>
            <a:r>
              <a:rPr lang="en-US" dirty="0"/>
              <a:t>Click to Edit Master Title Style</a:t>
            </a:r>
          </a:p>
        </p:txBody>
      </p:sp>
      <p:sp>
        <p:nvSpPr>
          <p:cNvPr id="3" name="Presentation Subtitle">
            <a:extLst>
              <a:ext uri="{FF2B5EF4-FFF2-40B4-BE49-F238E27FC236}">
                <a16:creationId xmlns:a16="http://schemas.microsoft.com/office/drawing/2014/main" id="{DB38C7A0-E9DB-21DA-E296-E6CD9CA2AABA}"/>
              </a:ext>
            </a:extLst>
          </p:cNvPr>
          <p:cNvSpPr>
            <a:spLocks noGrp="1"/>
          </p:cNvSpPr>
          <p:nvPr>
            <p:ph type="subTitle" idx="1" hasCustomPrompt="1"/>
          </p:nvPr>
        </p:nvSpPr>
        <p:spPr>
          <a:xfrm>
            <a:off x="342900" y="3238501"/>
            <a:ext cx="3686175" cy="771525"/>
          </a:xfrm>
        </p:spPr>
        <p:txBody>
          <a:bodyPr lIns="0" rIns="0"/>
          <a:lstStyle>
            <a:lvl1pPr marL="0" indent="0" algn="l">
              <a:spcBef>
                <a:spcPts val="150"/>
              </a:spcBef>
              <a:buNone/>
              <a:defRPr sz="1500">
                <a:solidFill>
                  <a:schemeClr val="accent2"/>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Add Presentation Subtitle</a:t>
            </a:r>
          </a:p>
        </p:txBody>
      </p:sp>
      <p:sp>
        <p:nvSpPr>
          <p:cNvPr id="16" name="Date / Location">
            <a:extLst>
              <a:ext uri="{FF2B5EF4-FFF2-40B4-BE49-F238E27FC236}">
                <a16:creationId xmlns:a16="http://schemas.microsoft.com/office/drawing/2014/main" id="{2F5DB25D-D7AE-F714-DF5F-37913EE63B85}"/>
              </a:ext>
            </a:extLst>
          </p:cNvPr>
          <p:cNvSpPr>
            <a:spLocks noGrp="1"/>
          </p:cNvSpPr>
          <p:nvPr>
            <p:ph type="body" sz="quarter" idx="10" hasCustomPrompt="1"/>
          </p:nvPr>
        </p:nvSpPr>
        <p:spPr>
          <a:xfrm>
            <a:off x="5343525" y="6255312"/>
            <a:ext cx="3457575" cy="279307"/>
          </a:xfrm>
          <a:noFill/>
        </p:spPr>
        <p:txBody>
          <a:bodyPr wrap="square" lIns="0" rIns="0" anchor="ctr" anchorCtr="0">
            <a:spAutoFit/>
          </a:bodyPr>
          <a:lstStyle>
            <a:lvl1pPr marL="0" indent="0" algn="r">
              <a:spcBef>
                <a:spcPts val="150"/>
              </a:spcBef>
              <a:buNone/>
              <a:defRPr sz="1350">
                <a:solidFill>
                  <a:schemeClr val="bg1"/>
                </a:solidFill>
              </a:defRPr>
            </a:lvl1pPr>
            <a:lvl2pPr marL="258366" indent="0">
              <a:buNone/>
              <a:defRPr sz="1350">
                <a:solidFill>
                  <a:schemeClr val="bg1"/>
                </a:solidFill>
              </a:defRPr>
            </a:lvl2pPr>
            <a:lvl3pPr marL="514350" indent="0">
              <a:buNone/>
              <a:defRPr sz="1200">
                <a:solidFill>
                  <a:schemeClr val="bg1"/>
                </a:solidFill>
              </a:defRPr>
            </a:lvl3pPr>
            <a:lvl4pPr marL="726281" indent="0">
              <a:buNone/>
              <a:defRPr sz="1050">
                <a:solidFill>
                  <a:schemeClr val="bg1"/>
                </a:solidFill>
              </a:defRPr>
            </a:lvl4pPr>
            <a:lvl5pPr marL="944166" indent="0">
              <a:buNone/>
              <a:defRPr sz="900">
                <a:solidFill>
                  <a:schemeClr val="bg1"/>
                </a:solidFill>
              </a:defRPr>
            </a:lvl5pPr>
          </a:lstStyle>
          <a:p>
            <a:pPr lvl="0"/>
            <a:r>
              <a:rPr lang="en-US" dirty="0"/>
              <a:t>Click to Add Date / Location</a:t>
            </a:r>
          </a:p>
        </p:txBody>
      </p:sp>
    </p:spTree>
    <p:extLst>
      <p:ext uri="{BB962C8B-B14F-4D97-AF65-F5344CB8AC3E}">
        <p14:creationId xmlns:p14="http://schemas.microsoft.com/office/powerpoint/2010/main" val="322827940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10" name="Slide Title">
            <a:extLst>
              <a:ext uri="{FF2B5EF4-FFF2-40B4-BE49-F238E27FC236}">
                <a16:creationId xmlns:a16="http://schemas.microsoft.com/office/drawing/2014/main" id="{F14C45B8-0410-9156-10FB-D5F675C7BE0B}"/>
              </a:ext>
            </a:extLst>
          </p:cNvPr>
          <p:cNvSpPr>
            <a:spLocks noGrp="1"/>
          </p:cNvSpPr>
          <p:nvPr>
            <p:ph type="title"/>
          </p:nvPr>
        </p:nvSpPr>
        <p:spPr/>
        <p:txBody>
          <a:bodyPr/>
          <a:lstStyle/>
          <a:p>
            <a:r>
              <a:rPr lang="en-US"/>
              <a:t>Click to edit Master title style</a:t>
            </a:r>
          </a:p>
        </p:txBody>
      </p:sp>
      <p:sp>
        <p:nvSpPr>
          <p:cNvPr id="9" name="Super Heading">
            <a:extLst>
              <a:ext uri="{FF2B5EF4-FFF2-40B4-BE49-F238E27FC236}">
                <a16:creationId xmlns:a16="http://schemas.microsoft.com/office/drawing/2014/main" id="{35A2A791-3423-97A9-00C8-3AAE3B2514BC}"/>
              </a:ext>
            </a:extLst>
          </p:cNvPr>
          <p:cNvSpPr>
            <a:spLocks noGrp="1"/>
          </p:cNvSpPr>
          <p:nvPr>
            <p:ph type="body" sz="quarter" idx="10" hasCustomPrompt="1"/>
          </p:nvPr>
        </p:nvSpPr>
        <p:spPr>
          <a:xfrm>
            <a:off x="342900" y="116035"/>
            <a:ext cx="5486400" cy="192745"/>
          </a:xfrm>
        </p:spPr>
        <p:txBody>
          <a:bodyPr wrap="square" lIns="0" tIns="18288" rIns="0" bIns="18288" anchor="ctr" anchorCtr="0">
            <a:spAutoFit/>
          </a:bodyPr>
          <a:lstStyle>
            <a:lvl1pPr marL="0" indent="0">
              <a:spcBef>
                <a:spcPts val="150"/>
              </a:spcBef>
              <a:buNone/>
              <a:defRPr sz="1125">
                <a:solidFill>
                  <a:schemeClr val="accent2"/>
                </a:solidFill>
              </a:defRPr>
            </a:lvl1pPr>
          </a:lstStyle>
          <a:p>
            <a:pPr lvl="0"/>
            <a:r>
              <a:rPr lang="en-US" dirty="0"/>
              <a:t>Click to Add Super Heading – Optional</a:t>
            </a:r>
          </a:p>
        </p:txBody>
      </p:sp>
    </p:spTree>
    <p:extLst>
      <p:ext uri="{BB962C8B-B14F-4D97-AF65-F5344CB8AC3E}">
        <p14:creationId xmlns:p14="http://schemas.microsoft.com/office/powerpoint/2010/main" val="207602523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itle, Subtitle and Source">
    <p:spTree>
      <p:nvGrpSpPr>
        <p:cNvPr id="1" name=""/>
        <p:cNvGrpSpPr/>
        <p:nvPr/>
      </p:nvGrpSpPr>
      <p:grpSpPr>
        <a:xfrm>
          <a:off x="0" y="0"/>
          <a:ext cx="0" cy="0"/>
          <a:chOff x="0" y="0"/>
          <a:chExt cx="0" cy="0"/>
        </a:xfrm>
      </p:grpSpPr>
      <p:sp>
        <p:nvSpPr>
          <p:cNvPr id="9" name="Super Heading">
            <a:extLst>
              <a:ext uri="{FF2B5EF4-FFF2-40B4-BE49-F238E27FC236}">
                <a16:creationId xmlns:a16="http://schemas.microsoft.com/office/drawing/2014/main" id="{35A2A791-3423-97A9-00C8-3AAE3B2514BC}"/>
              </a:ext>
            </a:extLst>
          </p:cNvPr>
          <p:cNvSpPr>
            <a:spLocks noGrp="1"/>
          </p:cNvSpPr>
          <p:nvPr>
            <p:ph type="body" sz="quarter" idx="10" hasCustomPrompt="1"/>
          </p:nvPr>
        </p:nvSpPr>
        <p:spPr bwMode="gray">
          <a:xfrm>
            <a:off x="342900" y="116035"/>
            <a:ext cx="5486400" cy="192745"/>
          </a:xfrm>
        </p:spPr>
        <p:txBody>
          <a:bodyPr wrap="square" lIns="0" tIns="18288" rIns="0" bIns="18288" anchor="ctr" anchorCtr="0">
            <a:spAutoFit/>
          </a:bodyPr>
          <a:lstStyle>
            <a:lvl1pPr marL="0" indent="0">
              <a:spcBef>
                <a:spcPts val="150"/>
              </a:spcBef>
              <a:buNone/>
              <a:defRPr sz="1125">
                <a:solidFill>
                  <a:schemeClr val="accent2"/>
                </a:solidFill>
              </a:defRPr>
            </a:lvl1pPr>
          </a:lstStyle>
          <a:p>
            <a:pPr lvl="0"/>
            <a:r>
              <a:rPr lang="en-US" dirty="0"/>
              <a:t>Click to Add Super Heading – Optional</a:t>
            </a:r>
          </a:p>
        </p:txBody>
      </p:sp>
      <p:sp>
        <p:nvSpPr>
          <p:cNvPr id="10" name="Slide Title">
            <a:extLst>
              <a:ext uri="{FF2B5EF4-FFF2-40B4-BE49-F238E27FC236}">
                <a16:creationId xmlns:a16="http://schemas.microsoft.com/office/drawing/2014/main" id="{F14C45B8-0410-9156-10FB-D5F675C7BE0B}"/>
              </a:ext>
            </a:extLst>
          </p:cNvPr>
          <p:cNvSpPr>
            <a:spLocks noGrp="1"/>
          </p:cNvSpPr>
          <p:nvPr>
            <p:ph type="title"/>
          </p:nvPr>
        </p:nvSpPr>
        <p:spPr/>
        <p:txBody>
          <a:bodyPr/>
          <a:lstStyle/>
          <a:p>
            <a:r>
              <a:rPr lang="en-US"/>
              <a:t>Click to edit Master title style</a:t>
            </a:r>
          </a:p>
        </p:txBody>
      </p:sp>
      <p:sp>
        <p:nvSpPr>
          <p:cNvPr id="3" name="Subtitle">
            <a:extLst>
              <a:ext uri="{FF2B5EF4-FFF2-40B4-BE49-F238E27FC236}">
                <a16:creationId xmlns:a16="http://schemas.microsoft.com/office/drawing/2014/main" id="{F131B0B1-C673-A1C7-34FB-49245E56655D}"/>
              </a:ext>
            </a:extLst>
          </p:cNvPr>
          <p:cNvSpPr>
            <a:spLocks noGrp="1"/>
          </p:cNvSpPr>
          <p:nvPr>
            <p:ph type="body" sz="quarter" idx="11" hasCustomPrompt="1"/>
          </p:nvPr>
        </p:nvSpPr>
        <p:spPr bwMode="gray">
          <a:xfrm>
            <a:off x="342901" y="1311704"/>
            <a:ext cx="8458199" cy="365760"/>
          </a:xfrm>
        </p:spPr>
        <p:txBody>
          <a:bodyPr lIns="0" tIns="36576" rIns="0" bIns="36576">
            <a:noAutofit/>
          </a:bodyPr>
          <a:lstStyle>
            <a:lvl1pPr marL="0" indent="0">
              <a:spcBef>
                <a:spcPts val="150"/>
              </a:spcBef>
              <a:buNone/>
              <a:defRPr sz="1500" b="1">
                <a:solidFill>
                  <a:schemeClr val="accent3"/>
                </a:solidFill>
              </a:defRPr>
            </a:lvl1pPr>
            <a:lvl2pPr marL="258366" indent="0">
              <a:buNone/>
              <a:defRPr/>
            </a:lvl2pPr>
            <a:lvl3pPr marL="514350" indent="0">
              <a:buNone/>
              <a:defRPr/>
            </a:lvl3pPr>
            <a:lvl4pPr marL="726281" indent="0">
              <a:buNone/>
              <a:defRPr/>
            </a:lvl4pPr>
            <a:lvl5pPr marL="944166" indent="0">
              <a:buNone/>
              <a:defRPr/>
            </a:lvl5pPr>
          </a:lstStyle>
          <a:p>
            <a:pPr lvl="0"/>
            <a:r>
              <a:rPr lang="en-US" dirty="0"/>
              <a:t>Click to Add Slide Subtitle</a:t>
            </a:r>
          </a:p>
        </p:txBody>
      </p:sp>
      <p:sp>
        <p:nvSpPr>
          <p:cNvPr id="5" name="Source">
            <a:extLst>
              <a:ext uri="{FF2B5EF4-FFF2-40B4-BE49-F238E27FC236}">
                <a16:creationId xmlns:a16="http://schemas.microsoft.com/office/drawing/2014/main" id="{0AE3F060-6CFD-06E1-2C49-896D16675763}"/>
              </a:ext>
            </a:extLst>
          </p:cNvPr>
          <p:cNvSpPr>
            <a:spLocks noGrp="1"/>
          </p:cNvSpPr>
          <p:nvPr>
            <p:ph type="body" sz="quarter" idx="12" hasCustomPrompt="1"/>
          </p:nvPr>
        </p:nvSpPr>
        <p:spPr bwMode="gray">
          <a:xfrm>
            <a:off x="2236862" y="6323888"/>
            <a:ext cx="6332434" cy="365760"/>
          </a:xfrm>
          <a:noFill/>
        </p:spPr>
        <p:txBody>
          <a:bodyPr lIns="18288" tIns="36576" rIns="18288" bIns="36576" anchor="b" anchorCtr="0">
            <a:noAutofit/>
          </a:bodyPr>
          <a:lstStyle>
            <a:lvl1pPr marL="0" indent="0">
              <a:spcBef>
                <a:spcPts val="150"/>
              </a:spcBef>
              <a:buNone/>
              <a:defRPr sz="675">
                <a:solidFill>
                  <a:schemeClr val="tx1"/>
                </a:solidFill>
              </a:defRPr>
            </a:lvl1pPr>
          </a:lstStyle>
          <a:p>
            <a:pPr lvl="0"/>
            <a:r>
              <a:rPr lang="en-US" dirty="0"/>
              <a:t>Click to add slide source or footnotes</a:t>
            </a:r>
          </a:p>
        </p:txBody>
      </p:sp>
    </p:spTree>
    <p:extLst>
      <p:ext uri="{BB962C8B-B14F-4D97-AF65-F5344CB8AC3E}">
        <p14:creationId xmlns:p14="http://schemas.microsoft.com/office/powerpoint/2010/main" val="41603311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itle, Subtitle, Content and Source">
    <p:spTree>
      <p:nvGrpSpPr>
        <p:cNvPr id="1" name=""/>
        <p:cNvGrpSpPr/>
        <p:nvPr/>
      </p:nvGrpSpPr>
      <p:grpSpPr>
        <a:xfrm>
          <a:off x="0" y="0"/>
          <a:ext cx="0" cy="0"/>
          <a:chOff x="0" y="0"/>
          <a:chExt cx="0" cy="0"/>
        </a:xfrm>
      </p:grpSpPr>
      <p:sp>
        <p:nvSpPr>
          <p:cNvPr id="9" name="Super Heading">
            <a:extLst>
              <a:ext uri="{FF2B5EF4-FFF2-40B4-BE49-F238E27FC236}">
                <a16:creationId xmlns:a16="http://schemas.microsoft.com/office/drawing/2014/main" id="{35A2A791-3423-97A9-00C8-3AAE3B2514BC}"/>
              </a:ext>
            </a:extLst>
          </p:cNvPr>
          <p:cNvSpPr>
            <a:spLocks noGrp="1"/>
          </p:cNvSpPr>
          <p:nvPr>
            <p:ph type="body" sz="quarter" idx="10" hasCustomPrompt="1"/>
          </p:nvPr>
        </p:nvSpPr>
        <p:spPr bwMode="gray">
          <a:xfrm>
            <a:off x="342900" y="116035"/>
            <a:ext cx="5486400" cy="192745"/>
          </a:xfrm>
        </p:spPr>
        <p:txBody>
          <a:bodyPr wrap="square" lIns="0" tIns="18288" rIns="0" bIns="18288" anchor="ctr" anchorCtr="0">
            <a:spAutoFit/>
          </a:bodyPr>
          <a:lstStyle>
            <a:lvl1pPr marL="0" indent="0">
              <a:spcBef>
                <a:spcPts val="150"/>
              </a:spcBef>
              <a:buNone/>
              <a:defRPr sz="1125">
                <a:solidFill>
                  <a:schemeClr val="accent2"/>
                </a:solidFill>
              </a:defRPr>
            </a:lvl1pPr>
          </a:lstStyle>
          <a:p>
            <a:pPr lvl="0"/>
            <a:r>
              <a:rPr lang="en-US" dirty="0"/>
              <a:t>Click to Add Super Heading – Optional</a:t>
            </a:r>
          </a:p>
        </p:txBody>
      </p:sp>
      <p:sp>
        <p:nvSpPr>
          <p:cNvPr id="10" name="Slide Title">
            <a:extLst>
              <a:ext uri="{FF2B5EF4-FFF2-40B4-BE49-F238E27FC236}">
                <a16:creationId xmlns:a16="http://schemas.microsoft.com/office/drawing/2014/main" id="{F14C45B8-0410-9156-10FB-D5F675C7BE0B}"/>
              </a:ext>
            </a:extLst>
          </p:cNvPr>
          <p:cNvSpPr>
            <a:spLocks noGrp="1"/>
          </p:cNvSpPr>
          <p:nvPr>
            <p:ph type="title"/>
          </p:nvPr>
        </p:nvSpPr>
        <p:spPr/>
        <p:txBody>
          <a:bodyPr/>
          <a:lstStyle/>
          <a:p>
            <a:r>
              <a:rPr lang="en-US"/>
              <a:t>Click to edit Master title style</a:t>
            </a:r>
          </a:p>
        </p:txBody>
      </p:sp>
      <p:sp>
        <p:nvSpPr>
          <p:cNvPr id="3" name="Subtitle">
            <a:extLst>
              <a:ext uri="{FF2B5EF4-FFF2-40B4-BE49-F238E27FC236}">
                <a16:creationId xmlns:a16="http://schemas.microsoft.com/office/drawing/2014/main" id="{F131B0B1-C673-A1C7-34FB-49245E56655D}"/>
              </a:ext>
            </a:extLst>
          </p:cNvPr>
          <p:cNvSpPr>
            <a:spLocks noGrp="1"/>
          </p:cNvSpPr>
          <p:nvPr>
            <p:ph type="body" sz="quarter" idx="11" hasCustomPrompt="1"/>
          </p:nvPr>
        </p:nvSpPr>
        <p:spPr bwMode="gray">
          <a:xfrm>
            <a:off x="342901" y="1311704"/>
            <a:ext cx="8458199" cy="365760"/>
          </a:xfrm>
        </p:spPr>
        <p:txBody>
          <a:bodyPr lIns="0" tIns="36576" rIns="0" bIns="36576">
            <a:noAutofit/>
          </a:bodyPr>
          <a:lstStyle>
            <a:lvl1pPr marL="0" indent="0">
              <a:spcBef>
                <a:spcPts val="150"/>
              </a:spcBef>
              <a:buNone/>
              <a:defRPr sz="1500" b="1">
                <a:solidFill>
                  <a:schemeClr val="accent3"/>
                </a:solidFill>
              </a:defRPr>
            </a:lvl1pPr>
            <a:lvl2pPr marL="258366" indent="0">
              <a:buNone/>
              <a:defRPr/>
            </a:lvl2pPr>
            <a:lvl3pPr marL="514350" indent="0">
              <a:buNone/>
              <a:defRPr/>
            </a:lvl3pPr>
            <a:lvl4pPr marL="726281" indent="0">
              <a:buNone/>
              <a:defRPr/>
            </a:lvl4pPr>
            <a:lvl5pPr marL="944166" indent="0">
              <a:buNone/>
              <a:defRPr/>
            </a:lvl5pPr>
          </a:lstStyle>
          <a:p>
            <a:pPr lvl="0"/>
            <a:r>
              <a:rPr lang="en-US" dirty="0"/>
              <a:t>Click to Add Slide Subtitle</a:t>
            </a:r>
          </a:p>
        </p:txBody>
      </p:sp>
      <p:sp>
        <p:nvSpPr>
          <p:cNvPr id="5" name="Source">
            <a:extLst>
              <a:ext uri="{FF2B5EF4-FFF2-40B4-BE49-F238E27FC236}">
                <a16:creationId xmlns:a16="http://schemas.microsoft.com/office/drawing/2014/main" id="{0AE3F060-6CFD-06E1-2C49-896D16675763}"/>
              </a:ext>
            </a:extLst>
          </p:cNvPr>
          <p:cNvSpPr>
            <a:spLocks noGrp="1"/>
          </p:cNvSpPr>
          <p:nvPr>
            <p:ph type="body" sz="quarter" idx="12" hasCustomPrompt="1"/>
          </p:nvPr>
        </p:nvSpPr>
        <p:spPr bwMode="gray">
          <a:xfrm>
            <a:off x="2236862" y="6324961"/>
            <a:ext cx="6332434" cy="365760"/>
          </a:xfrm>
          <a:noFill/>
        </p:spPr>
        <p:txBody>
          <a:bodyPr lIns="18288" tIns="36576" rIns="18288" bIns="36576" anchor="b" anchorCtr="0">
            <a:noAutofit/>
          </a:bodyPr>
          <a:lstStyle>
            <a:lvl1pPr marL="0" indent="0">
              <a:spcBef>
                <a:spcPts val="150"/>
              </a:spcBef>
              <a:buNone/>
              <a:defRPr sz="675">
                <a:solidFill>
                  <a:schemeClr val="tx1"/>
                </a:solidFill>
              </a:defRPr>
            </a:lvl1pPr>
          </a:lstStyle>
          <a:p>
            <a:pPr lvl="0"/>
            <a:r>
              <a:rPr lang="en-US" dirty="0"/>
              <a:t>Click to add slide source or footnotes</a:t>
            </a:r>
          </a:p>
        </p:txBody>
      </p:sp>
      <p:sp>
        <p:nvSpPr>
          <p:cNvPr id="4" name="Content">
            <a:extLst>
              <a:ext uri="{FF2B5EF4-FFF2-40B4-BE49-F238E27FC236}">
                <a16:creationId xmlns:a16="http://schemas.microsoft.com/office/drawing/2014/main" id="{321AEC7D-67A2-4B3E-28D0-6A1249ED42C2}"/>
              </a:ext>
            </a:extLst>
          </p:cNvPr>
          <p:cNvSpPr>
            <a:spLocks noGrp="1"/>
          </p:cNvSpPr>
          <p:nvPr>
            <p:ph sz="quarter" idx="13"/>
          </p:nvPr>
        </p:nvSpPr>
        <p:spPr>
          <a:xfrm>
            <a:off x="342900" y="1786451"/>
            <a:ext cx="8458200" cy="44805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5772567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Content - Envu">
    <p:spTree>
      <p:nvGrpSpPr>
        <p:cNvPr id="1" name=""/>
        <p:cNvGrpSpPr/>
        <p:nvPr/>
      </p:nvGrpSpPr>
      <p:grpSpPr>
        <a:xfrm>
          <a:off x="0" y="0"/>
          <a:ext cx="0" cy="0"/>
          <a:chOff x="0" y="0"/>
          <a:chExt cx="0" cy="0"/>
        </a:xfrm>
      </p:grpSpPr>
      <p:sp>
        <p:nvSpPr>
          <p:cNvPr id="9" name="Super Heading">
            <a:extLst>
              <a:ext uri="{FF2B5EF4-FFF2-40B4-BE49-F238E27FC236}">
                <a16:creationId xmlns:a16="http://schemas.microsoft.com/office/drawing/2014/main" id="{35A2A791-3423-97A9-00C8-3AAE3B2514BC}"/>
              </a:ext>
            </a:extLst>
          </p:cNvPr>
          <p:cNvSpPr>
            <a:spLocks noGrp="1"/>
          </p:cNvSpPr>
          <p:nvPr>
            <p:ph type="body" sz="quarter" idx="10" hasCustomPrompt="1"/>
          </p:nvPr>
        </p:nvSpPr>
        <p:spPr bwMode="gray">
          <a:xfrm>
            <a:off x="342900" y="116035"/>
            <a:ext cx="5486400" cy="192745"/>
          </a:xfrm>
        </p:spPr>
        <p:txBody>
          <a:bodyPr wrap="square" lIns="0" tIns="18288" rIns="0" bIns="18288" anchor="ctr" anchorCtr="0">
            <a:spAutoFit/>
          </a:bodyPr>
          <a:lstStyle>
            <a:lvl1pPr marL="0" indent="0">
              <a:spcBef>
                <a:spcPts val="150"/>
              </a:spcBef>
              <a:buNone/>
              <a:defRPr sz="1125">
                <a:solidFill>
                  <a:schemeClr val="accent2"/>
                </a:solidFill>
              </a:defRPr>
            </a:lvl1pPr>
          </a:lstStyle>
          <a:p>
            <a:pPr lvl="0"/>
            <a:r>
              <a:rPr lang="en-US" dirty="0"/>
              <a:t>Click to Add Super Heading – Optional</a:t>
            </a:r>
          </a:p>
        </p:txBody>
      </p:sp>
      <p:sp>
        <p:nvSpPr>
          <p:cNvPr id="6" name="Overlay">
            <a:extLst>
              <a:ext uri="{FF2B5EF4-FFF2-40B4-BE49-F238E27FC236}">
                <a16:creationId xmlns:a16="http://schemas.microsoft.com/office/drawing/2014/main" id="{74037681-FE01-B55A-A4F0-DCB6B52CEA2F}"/>
              </a:ext>
            </a:extLst>
          </p:cNvPr>
          <p:cNvSpPr/>
          <p:nvPr userDrawn="1"/>
        </p:nvSpPr>
        <p:spPr bwMode="white">
          <a:xfrm>
            <a:off x="0" y="6330951"/>
            <a:ext cx="1969294" cy="3905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pic>
        <p:nvPicPr>
          <p:cNvPr id="2" name="Envu Logo" descr="Graphical user interface&#10;&#10;Description automatically generated with low confidence">
            <a:extLst>
              <a:ext uri="{FF2B5EF4-FFF2-40B4-BE49-F238E27FC236}">
                <a16:creationId xmlns:a16="http://schemas.microsoft.com/office/drawing/2014/main" id="{DA85C3A3-2A57-CDF1-9343-C37C3EA1B26A}"/>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r="53088"/>
          <a:stretch/>
        </p:blipFill>
        <p:spPr bwMode="gray">
          <a:xfrm>
            <a:off x="330430" y="6373777"/>
            <a:ext cx="707795" cy="286180"/>
          </a:xfrm>
          <a:prstGeom prst="rect">
            <a:avLst/>
          </a:prstGeom>
        </p:spPr>
      </p:pic>
      <p:sp>
        <p:nvSpPr>
          <p:cNvPr id="10" name="Slide Title">
            <a:extLst>
              <a:ext uri="{FF2B5EF4-FFF2-40B4-BE49-F238E27FC236}">
                <a16:creationId xmlns:a16="http://schemas.microsoft.com/office/drawing/2014/main" id="{F14C45B8-0410-9156-10FB-D5F675C7BE0B}"/>
              </a:ext>
            </a:extLst>
          </p:cNvPr>
          <p:cNvSpPr>
            <a:spLocks noGrp="1"/>
          </p:cNvSpPr>
          <p:nvPr>
            <p:ph type="title"/>
          </p:nvPr>
        </p:nvSpPr>
        <p:spPr/>
        <p:txBody>
          <a:bodyPr/>
          <a:lstStyle/>
          <a:p>
            <a:r>
              <a:rPr lang="en-US"/>
              <a:t>Click to edit Master title style</a:t>
            </a:r>
          </a:p>
        </p:txBody>
      </p:sp>
      <p:sp>
        <p:nvSpPr>
          <p:cNvPr id="3" name="Subtitle">
            <a:extLst>
              <a:ext uri="{FF2B5EF4-FFF2-40B4-BE49-F238E27FC236}">
                <a16:creationId xmlns:a16="http://schemas.microsoft.com/office/drawing/2014/main" id="{F131B0B1-C673-A1C7-34FB-49245E56655D}"/>
              </a:ext>
            </a:extLst>
          </p:cNvPr>
          <p:cNvSpPr>
            <a:spLocks noGrp="1"/>
          </p:cNvSpPr>
          <p:nvPr>
            <p:ph type="body" sz="quarter" idx="11" hasCustomPrompt="1"/>
          </p:nvPr>
        </p:nvSpPr>
        <p:spPr bwMode="gray">
          <a:xfrm>
            <a:off x="342901" y="1311704"/>
            <a:ext cx="8458199" cy="365760"/>
          </a:xfrm>
        </p:spPr>
        <p:txBody>
          <a:bodyPr lIns="0" tIns="36576" rIns="0" bIns="36576">
            <a:noAutofit/>
          </a:bodyPr>
          <a:lstStyle>
            <a:lvl1pPr marL="0" indent="0">
              <a:spcBef>
                <a:spcPts val="150"/>
              </a:spcBef>
              <a:buNone/>
              <a:defRPr sz="1500" b="1">
                <a:solidFill>
                  <a:schemeClr val="accent3"/>
                </a:solidFill>
              </a:defRPr>
            </a:lvl1pPr>
            <a:lvl2pPr marL="258366" indent="0">
              <a:buNone/>
              <a:defRPr/>
            </a:lvl2pPr>
            <a:lvl3pPr marL="514350" indent="0">
              <a:buNone/>
              <a:defRPr/>
            </a:lvl3pPr>
            <a:lvl4pPr marL="726281" indent="0">
              <a:buNone/>
              <a:defRPr/>
            </a:lvl4pPr>
            <a:lvl5pPr marL="944166" indent="0">
              <a:buNone/>
              <a:defRPr/>
            </a:lvl5pPr>
          </a:lstStyle>
          <a:p>
            <a:pPr lvl="0"/>
            <a:r>
              <a:rPr lang="en-US" dirty="0"/>
              <a:t>Click to Add Slide Subtitle</a:t>
            </a:r>
          </a:p>
        </p:txBody>
      </p:sp>
      <p:sp>
        <p:nvSpPr>
          <p:cNvPr id="5" name="Source">
            <a:extLst>
              <a:ext uri="{FF2B5EF4-FFF2-40B4-BE49-F238E27FC236}">
                <a16:creationId xmlns:a16="http://schemas.microsoft.com/office/drawing/2014/main" id="{0AE3F060-6CFD-06E1-2C49-896D16675763}"/>
              </a:ext>
            </a:extLst>
          </p:cNvPr>
          <p:cNvSpPr>
            <a:spLocks noGrp="1"/>
          </p:cNvSpPr>
          <p:nvPr>
            <p:ph type="body" sz="quarter" idx="12" hasCustomPrompt="1"/>
          </p:nvPr>
        </p:nvSpPr>
        <p:spPr bwMode="gray">
          <a:xfrm>
            <a:off x="2236862" y="6324961"/>
            <a:ext cx="6332434" cy="365760"/>
          </a:xfrm>
          <a:noFill/>
        </p:spPr>
        <p:txBody>
          <a:bodyPr lIns="18288" tIns="36576" rIns="18288" bIns="36576" anchor="b" anchorCtr="0">
            <a:noAutofit/>
          </a:bodyPr>
          <a:lstStyle>
            <a:lvl1pPr marL="0" indent="0">
              <a:spcBef>
                <a:spcPts val="150"/>
              </a:spcBef>
              <a:buNone/>
              <a:defRPr sz="675">
                <a:solidFill>
                  <a:schemeClr val="tx1"/>
                </a:solidFill>
              </a:defRPr>
            </a:lvl1pPr>
          </a:lstStyle>
          <a:p>
            <a:pPr lvl="0"/>
            <a:r>
              <a:rPr lang="en-US" dirty="0"/>
              <a:t>Click to add slide source or footnotes</a:t>
            </a:r>
          </a:p>
        </p:txBody>
      </p:sp>
      <p:sp>
        <p:nvSpPr>
          <p:cNvPr id="4" name="Content">
            <a:extLst>
              <a:ext uri="{FF2B5EF4-FFF2-40B4-BE49-F238E27FC236}">
                <a16:creationId xmlns:a16="http://schemas.microsoft.com/office/drawing/2014/main" id="{321AEC7D-67A2-4B3E-28D0-6A1249ED42C2}"/>
              </a:ext>
            </a:extLst>
          </p:cNvPr>
          <p:cNvSpPr>
            <a:spLocks noGrp="1"/>
          </p:cNvSpPr>
          <p:nvPr>
            <p:ph sz="quarter" idx="13"/>
          </p:nvPr>
        </p:nvSpPr>
        <p:spPr>
          <a:xfrm>
            <a:off x="342900" y="1786451"/>
            <a:ext cx="8458200" cy="44805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9074522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ontent - Envu Product">
    <p:spTree>
      <p:nvGrpSpPr>
        <p:cNvPr id="1" name=""/>
        <p:cNvGrpSpPr/>
        <p:nvPr/>
      </p:nvGrpSpPr>
      <p:grpSpPr>
        <a:xfrm>
          <a:off x="0" y="0"/>
          <a:ext cx="0" cy="0"/>
          <a:chOff x="0" y="0"/>
          <a:chExt cx="0" cy="0"/>
        </a:xfrm>
      </p:grpSpPr>
      <p:sp>
        <p:nvSpPr>
          <p:cNvPr id="9" name="Super Heading">
            <a:extLst>
              <a:ext uri="{FF2B5EF4-FFF2-40B4-BE49-F238E27FC236}">
                <a16:creationId xmlns:a16="http://schemas.microsoft.com/office/drawing/2014/main" id="{35A2A791-3423-97A9-00C8-3AAE3B2514BC}"/>
              </a:ext>
            </a:extLst>
          </p:cNvPr>
          <p:cNvSpPr>
            <a:spLocks noGrp="1"/>
          </p:cNvSpPr>
          <p:nvPr>
            <p:ph type="body" sz="quarter" idx="10" hasCustomPrompt="1"/>
          </p:nvPr>
        </p:nvSpPr>
        <p:spPr bwMode="gray">
          <a:xfrm>
            <a:off x="342900" y="116035"/>
            <a:ext cx="5486400" cy="192745"/>
          </a:xfrm>
        </p:spPr>
        <p:txBody>
          <a:bodyPr wrap="square" lIns="0" tIns="18288" rIns="0" bIns="18288" anchor="ctr" anchorCtr="0">
            <a:spAutoFit/>
          </a:bodyPr>
          <a:lstStyle>
            <a:lvl1pPr marL="0" indent="0">
              <a:spcBef>
                <a:spcPts val="150"/>
              </a:spcBef>
              <a:buNone/>
              <a:defRPr sz="1125">
                <a:solidFill>
                  <a:schemeClr val="accent2"/>
                </a:solidFill>
              </a:defRPr>
            </a:lvl1pPr>
          </a:lstStyle>
          <a:p>
            <a:pPr lvl="0"/>
            <a:r>
              <a:rPr lang="en-US" dirty="0"/>
              <a:t>Click to Add Super Heading – Optional</a:t>
            </a:r>
          </a:p>
        </p:txBody>
      </p:sp>
      <p:sp>
        <p:nvSpPr>
          <p:cNvPr id="6" name="Overlay">
            <a:extLst>
              <a:ext uri="{FF2B5EF4-FFF2-40B4-BE49-F238E27FC236}">
                <a16:creationId xmlns:a16="http://schemas.microsoft.com/office/drawing/2014/main" id="{74037681-FE01-B55A-A4F0-DCB6B52CEA2F}"/>
              </a:ext>
            </a:extLst>
          </p:cNvPr>
          <p:cNvSpPr/>
          <p:nvPr userDrawn="1"/>
        </p:nvSpPr>
        <p:spPr bwMode="white">
          <a:xfrm>
            <a:off x="0" y="6330951"/>
            <a:ext cx="1969294" cy="3905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10" name="Slide Title">
            <a:extLst>
              <a:ext uri="{FF2B5EF4-FFF2-40B4-BE49-F238E27FC236}">
                <a16:creationId xmlns:a16="http://schemas.microsoft.com/office/drawing/2014/main" id="{F14C45B8-0410-9156-10FB-D5F675C7BE0B}"/>
              </a:ext>
            </a:extLst>
          </p:cNvPr>
          <p:cNvSpPr>
            <a:spLocks noGrp="1"/>
          </p:cNvSpPr>
          <p:nvPr>
            <p:ph type="title"/>
          </p:nvPr>
        </p:nvSpPr>
        <p:spPr/>
        <p:txBody>
          <a:bodyPr/>
          <a:lstStyle/>
          <a:p>
            <a:r>
              <a:rPr lang="en-US"/>
              <a:t>Click to edit Master title style</a:t>
            </a:r>
          </a:p>
        </p:txBody>
      </p:sp>
      <p:sp>
        <p:nvSpPr>
          <p:cNvPr id="3" name="Subtitle">
            <a:extLst>
              <a:ext uri="{FF2B5EF4-FFF2-40B4-BE49-F238E27FC236}">
                <a16:creationId xmlns:a16="http://schemas.microsoft.com/office/drawing/2014/main" id="{F131B0B1-C673-A1C7-34FB-49245E56655D}"/>
              </a:ext>
            </a:extLst>
          </p:cNvPr>
          <p:cNvSpPr>
            <a:spLocks noGrp="1"/>
          </p:cNvSpPr>
          <p:nvPr>
            <p:ph type="body" sz="quarter" idx="11" hasCustomPrompt="1"/>
          </p:nvPr>
        </p:nvSpPr>
        <p:spPr bwMode="gray">
          <a:xfrm>
            <a:off x="342901" y="1311704"/>
            <a:ext cx="8458199" cy="365760"/>
          </a:xfrm>
        </p:spPr>
        <p:txBody>
          <a:bodyPr lIns="0" tIns="36576" rIns="0" bIns="36576">
            <a:noAutofit/>
          </a:bodyPr>
          <a:lstStyle>
            <a:lvl1pPr marL="0" indent="0">
              <a:spcBef>
                <a:spcPts val="150"/>
              </a:spcBef>
              <a:buNone/>
              <a:defRPr sz="1500" b="1">
                <a:solidFill>
                  <a:schemeClr val="accent3"/>
                </a:solidFill>
              </a:defRPr>
            </a:lvl1pPr>
            <a:lvl2pPr marL="258366" indent="0">
              <a:buNone/>
              <a:defRPr/>
            </a:lvl2pPr>
            <a:lvl3pPr marL="514350" indent="0">
              <a:buNone/>
              <a:defRPr/>
            </a:lvl3pPr>
            <a:lvl4pPr marL="726281" indent="0">
              <a:buNone/>
              <a:defRPr/>
            </a:lvl4pPr>
            <a:lvl5pPr marL="944166" indent="0">
              <a:buNone/>
              <a:defRPr/>
            </a:lvl5pPr>
          </a:lstStyle>
          <a:p>
            <a:pPr lvl="0"/>
            <a:r>
              <a:rPr lang="en-US" dirty="0"/>
              <a:t>Click to Add Slide Subtitle</a:t>
            </a:r>
          </a:p>
        </p:txBody>
      </p:sp>
      <p:sp>
        <p:nvSpPr>
          <p:cNvPr id="5" name="Source">
            <a:extLst>
              <a:ext uri="{FF2B5EF4-FFF2-40B4-BE49-F238E27FC236}">
                <a16:creationId xmlns:a16="http://schemas.microsoft.com/office/drawing/2014/main" id="{0AE3F060-6CFD-06E1-2C49-896D16675763}"/>
              </a:ext>
            </a:extLst>
          </p:cNvPr>
          <p:cNvSpPr>
            <a:spLocks noGrp="1"/>
          </p:cNvSpPr>
          <p:nvPr>
            <p:ph type="body" sz="quarter" idx="12" hasCustomPrompt="1"/>
          </p:nvPr>
        </p:nvSpPr>
        <p:spPr bwMode="gray">
          <a:xfrm>
            <a:off x="2236862" y="6324961"/>
            <a:ext cx="6332434" cy="365760"/>
          </a:xfrm>
          <a:noFill/>
        </p:spPr>
        <p:txBody>
          <a:bodyPr lIns="18288" tIns="36576" rIns="18288" bIns="36576" anchor="b" anchorCtr="0">
            <a:noAutofit/>
          </a:bodyPr>
          <a:lstStyle>
            <a:lvl1pPr marL="0" indent="0">
              <a:spcBef>
                <a:spcPts val="150"/>
              </a:spcBef>
              <a:buNone/>
              <a:defRPr sz="675">
                <a:solidFill>
                  <a:schemeClr val="tx1"/>
                </a:solidFill>
              </a:defRPr>
            </a:lvl1pPr>
          </a:lstStyle>
          <a:p>
            <a:pPr lvl="0"/>
            <a:r>
              <a:rPr lang="en-US" dirty="0"/>
              <a:t>Click to add slide source or footnotes</a:t>
            </a:r>
          </a:p>
        </p:txBody>
      </p:sp>
      <p:sp>
        <p:nvSpPr>
          <p:cNvPr id="4" name="Content">
            <a:extLst>
              <a:ext uri="{FF2B5EF4-FFF2-40B4-BE49-F238E27FC236}">
                <a16:creationId xmlns:a16="http://schemas.microsoft.com/office/drawing/2014/main" id="{321AEC7D-67A2-4B3E-28D0-6A1249ED42C2}"/>
              </a:ext>
            </a:extLst>
          </p:cNvPr>
          <p:cNvSpPr>
            <a:spLocks noGrp="1"/>
          </p:cNvSpPr>
          <p:nvPr>
            <p:ph sz="quarter" idx="13"/>
          </p:nvPr>
        </p:nvSpPr>
        <p:spPr>
          <a:xfrm>
            <a:off x="342900" y="1786451"/>
            <a:ext cx="8458200" cy="44805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7" name="Envu Product Logo" descr="Logo&#10;&#10;Description automatically generated">
            <a:extLst>
              <a:ext uri="{FF2B5EF4-FFF2-40B4-BE49-F238E27FC236}">
                <a16:creationId xmlns:a16="http://schemas.microsoft.com/office/drawing/2014/main" id="{D203EE20-A238-399D-5ADB-A0B09F759C6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346477" y="6331325"/>
            <a:ext cx="832241" cy="306899"/>
          </a:xfrm>
          <a:prstGeom prst="rect">
            <a:avLst/>
          </a:prstGeom>
        </p:spPr>
      </p:pic>
    </p:spTree>
    <p:extLst>
      <p:ext uri="{BB962C8B-B14F-4D97-AF65-F5344CB8AC3E}">
        <p14:creationId xmlns:p14="http://schemas.microsoft.com/office/powerpoint/2010/main" val="53574624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itle and Content, Box">
    <p:spTree>
      <p:nvGrpSpPr>
        <p:cNvPr id="1" name=""/>
        <p:cNvGrpSpPr/>
        <p:nvPr/>
      </p:nvGrpSpPr>
      <p:grpSpPr>
        <a:xfrm>
          <a:off x="0" y="0"/>
          <a:ext cx="0" cy="0"/>
          <a:chOff x="0" y="0"/>
          <a:chExt cx="0" cy="0"/>
        </a:xfrm>
      </p:grpSpPr>
      <p:sp>
        <p:nvSpPr>
          <p:cNvPr id="9" name="Super Heading">
            <a:extLst>
              <a:ext uri="{FF2B5EF4-FFF2-40B4-BE49-F238E27FC236}">
                <a16:creationId xmlns:a16="http://schemas.microsoft.com/office/drawing/2014/main" id="{35A2A791-3423-97A9-00C8-3AAE3B2514BC}"/>
              </a:ext>
            </a:extLst>
          </p:cNvPr>
          <p:cNvSpPr>
            <a:spLocks noGrp="1"/>
          </p:cNvSpPr>
          <p:nvPr>
            <p:ph type="body" sz="quarter" idx="10" hasCustomPrompt="1"/>
          </p:nvPr>
        </p:nvSpPr>
        <p:spPr bwMode="gray">
          <a:xfrm>
            <a:off x="342900" y="116035"/>
            <a:ext cx="5486400" cy="192745"/>
          </a:xfrm>
        </p:spPr>
        <p:txBody>
          <a:bodyPr wrap="square" lIns="0" tIns="18288" rIns="0" bIns="18288" anchor="ctr" anchorCtr="0">
            <a:spAutoFit/>
          </a:bodyPr>
          <a:lstStyle>
            <a:lvl1pPr marL="0" indent="0">
              <a:spcBef>
                <a:spcPts val="150"/>
              </a:spcBef>
              <a:buNone/>
              <a:defRPr sz="1125">
                <a:solidFill>
                  <a:schemeClr val="accent2"/>
                </a:solidFill>
              </a:defRPr>
            </a:lvl1pPr>
          </a:lstStyle>
          <a:p>
            <a:pPr lvl="0"/>
            <a:r>
              <a:rPr lang="en-US" dirty="0"/>
              <a:t>Click to Add Super Heading – Optional</a:t>
            </a:r>
          </a:p>
        </p:txBody>
      </p:sp>
      <p:sp>
        <p:nvSpPr>
          <p:cNvPr id="10" name="Slide Title">
            <a:extLst>
              <a:ext uri="{FF2B5EF4-FFF2-40B4-BE49-F238E27FC236}">
                <a16:creationId xmlns:a16="http://schemas.microsoft.com/office/drawing/2014/main" id="{F14C45B8-0410-9156-10FB-D5F675C7BE0B}"/>
              </a:ext>
            </a:extLst>
          </p:cNvPr>
          <p:cNvSpPr>
            <a:spLocks noGrp="1"/>
          </p:cNvSpPr>
          <p:nvPr>
            <p:ph type="title"/>
          </p:nvPr>
        </p:nvSpPr>
        <p:spPr/>
        <p:txBody>
          <a:bodyPr/>
          <a:lstStyle/>
          <a:p>
            <a:r>
              <a:rPr lang="en-US"/>
              <a:t>Click to edit Master title style</a:t>
            </a:r>
          </a:p>
        </p:txBody>
      </p:sp>
      <p:sp>
        <p:nvSpPr>
          <p:cNvPr id="3" name="Subtitle">
            <a:extLst>
              <a:ext uri="{FF2B5EF4-FFF2-40B4-BE49-F238E27FC236}">
                <a16:creationId xmlns:a16="http://schemas.microsoft.com/office/drawing/2014/main" id="{F131B0B1-C673-A1C7-34FB-49245E56655D}"/>
              </a:ext>
            </a:extLst>
          </p:cNvPr>
          <p:cNvSpPr>
            <a:spLocks noGrp="1"/>
          </p:cNvSpPr>
          <p:nvPr>
            <p:ph type="body" sz="quarter" idx="11" hasCustomPrompt="1"/>
          </p:nvPr>
        </p:nvSpPr>
        <p:spPr bwMode="gray">
          <a:xfrm>
            <a:off x="342901" y="1311704"/>
            <a:ext cx="8458199" cy="365760"/>
          </a:xfrm>
        </p:spPr>
        <p:txBody>
          <a:bodyPr lIns="0" tIns="36576" rIns="0" bIns="36576">
            <a:noAutofit/>
          </a:bodyPr>
          <a:lstStyle>
            <a:lvl1pPr marL="0" indent="0">
              <a:spcBef>
                <a:spcPts val="150"/>
              </a:spcBef>
              <a:buNone/>
              <a:defRPr sz="1500" b="1">
                <a:solidFill>
                  <a:schemeClr val="accent3"/>
                </a:solidFill>
              </a:defRPr>
            </a:lvl1pPr>
            <a:lvl2pPr marL="258366" indent="0">
              <a:buNone/>
              <a:defRPr/>
            </a:lvl2pPr>
            <a:lvl3pPr marL="514350" indent="0">
              <a:buNone/>
              <a:defRPr/>
            </a:lvl3pPr>
            <a:lvl4pPr marL="726281" indent="0">
              <a:buNone/>
              <a:defRPr/>
            </a:lvl4pPr>
            <a:lvl5pPr marL="944166" indent="0">
              <a:buNone/>
              <a:defRPr/>
            </a:lvl5pPr>
          </a:lstStyle>
          <a:p>
            <a:pPr lvl="0"/>
            <a:r>
              <a:rPr lang="en-US" dirty="0"/>
              <a:t>Click to Add Slide Subtitle</a:t>
            </a:r>
          </a:p>
        </p:txBody>
      </p:sp>
      <p:sp>
        <p:nvSpPr>
          <p:cNvPr id="5" name="Source">
            <a:extLst>
              <a:ext uri="{FF2B5EF4-FFF2-40B4-BE49-F238E27FC236}">
                <a16:creationId xmlns:a16="http://schemas.microsoft.com/office/drawing/2014/main" id="{0AE3F060-6CFD-06E1-2C49-896D16675763}"/>
              </a:ext>
            </a:extLst>
          </p:cNvPr>
          <p:cNvSpPr>
            <a:spLocks noGrp="1"/>
          </p:cNvSpPr>
          <p:nvPr>
            <p:ph type="body" sz="quarter" idx="12" hasCustomPrompt="1"/>
          </p:nvPr>
        </p:nvSpPr>
        <p:spPr bwMode="gray">
          <a:xfrm>
            <a:off x="2236862" y="6324961"/>
            <a:ext cx="6332434" cy="365760"/>
          </a:xfrm>
          <a:noFill/>
        </p:spPr>
        <p:txBody>
          <a:bodyPr lIns="18288" tIns="36576" rIns="18288" bIns="36576" anchor="b" anchorCtr="0">
            <a:noAutofit/>
          </a:bodyPr>
          <a:lstStyle>
            <a:lvl1pPr marL="0" indent="0">
              <a:spcBef>
                <a:spcPts val="150"/>
              </a:spcBef>
              <a:buNone/>
              <a:defRPr sz="675">
                <a:solidFill>
                  <a:schemeClr val="tx1"/>
                </a:solidFill>
              </a:defRPr>
            </a:lvl1pPr>
          </a:lstStyle>
          <a:p>
            <a:pPr lvl="0"/>
            <a:r>
              <a:rPr lang="en-US" dirty="0"/>
              <a:t>Click to add slide source or footnotes</a:t>
            </a:r>
          </a:p>
        </p:txBody>
      </p:sp>
      <p:sp>
        <p:nvSpPr>
          <p:cNvPr id="6" name="Heading Box">
            <a:extLst>
              <a:ext uri="{FF2B5EF4-FFF2-40B4-BE49-F238E27FC236}">
                <a16:creationId xmlns:a16="http://schemas.microsoft.com/office/drawing/2014/main" id="{33015AF7-1192-514D-BC57-0E28DC437D13}"/>
              </a:ext>
            </a:extLst>
          </p:cNvPr>
          <p:cNvSpPr>
            <a:spLocks noGrp="1"/>
          </p:cNvSpPr>
          <p:nvPr>
            <p:ph type="body" sz="quarter" idx="14" hasCustomPrompt="1"/>
          </p:nvPr>
        </p:nvSpPr>
        <p:spPr bwMode="gray">
          <a:xfrm>
            <a:off x="342900" y="1763639"/>
            <a:ext cx="8458200" cy="490538"/>
          </a:xfrm>
          <a:prstGeom prst="rect">
            <a:avLst/>
          </a:prstGeom>
          <a:solidFill>
            <a:schemeClr val="tx2"/>
          </a:solidFill>
        </p:spPr>
        <p:txBody>
          <a:bodyPr bIns="54864" anchor="ctr" anchorCtr="0"/>
          <a:lstStyle>
            <a:lvl1pPr marL="0" indent="0" algn="ctr">
              <a:spcBef>
                <a:spcPts val="150"/>
              </a:spcBef>
              <a:buNone/>
              <a:defRPr sz="1500" b="1">
                <a:solidFill>
                  <a:schemeClr val="bg1"/>
                </a:solidFill>
              </a:defRPr>
            </a:lvl1pPr>
            <a:lvl2pPr marL="258366" indent="0" algn="ctr">
              <a:buNone/>
              <a:defRPr sz="1500" b="1">
                <a:solidFill>
                  <a:schemeClr val="bg1"/>
                </a:solidFill>
              </a:defRPr>
            </a:lvl2pPr>
            <a:lvl3pPr marL="514350" indent="0" algn="ctr">
              <a:buNone/>
              <a:defRPr sz="1500" b="1">
                <a:solidFill>
                  <a:schemeClr val="bg1"/>
                </a:solidFill>
              </a:defRPr>
            </a:lvl3pPr>
            <a:lvl4pPr marL="726281" indent="0" algn="ctr">
              <a:buNone/>
              <a:defRPr sz="1500" b="1">
                <a:solidFill>
                  <a:schemeClr val="bg1"/>
                </a:solidFill>
              </a:defRPr>
            </a:lvl4pPr>
            <a:lvl5pPr marL="944166" indent="0" algn="ctr">
              <a:buNone/>
              <a:defRPr sz="1500" b="1">
                <a:solidFill>
                  <a:schemeClr val="bg1"/>
                </a:solidFill>
              </a:defRPr>
            </a:lvl5pPr>
          </a:lstStyle>
          <a:p>
            <a:pPr lvl="0"/>
            <a:r>
              <a:rPr lang="en-US" dirty="0"/>
              <a:t>Click to Add Heading</a:t>
            </a:r>
          </a:p>
        </p:txBody>
      </p:sp>
      <p:sp>
        <p:nvSpPr>
          <p:cNvPr id="4" name="Content">
            <a:extLst>
              <a:ext uri="{FF2B5EF4-FFF2-40B4-BE49-F238E27FC236}">
                <a16:creationId xmlns:a16="http://schemas.microsoft.com/office/drawing/2014/main" id="{321AEC7D-67A2-4B3E-28D0-6A1249ED42C2}"/>
              </a:ext>
            </a:extLst>
          </p:cNvPr>
          <p:cNvSpPr>
            <a:spLocks noGrp="1"/>
          </p:cNvSpPr>
          <p:nvPr>
            <p:ph sz="quarter" idx="13"/>
          </p:nvPr>
        </p:nvSpPr>
        <p:spPr>
          <a:xfrm>
            <a:off x="342900" y="2315911"/>
            <a:ext cx="8458200" cy="3951100"/>
          </a:xfrm>
        </p:spPr>
        <p:txBody>
          <a:bodyPr/>
          <a:lstStyle>
            <a:lvl1pPr>
              <a:spcBef>
                <a:spcPts val="900"/>
              </a:spcBef>
              <a:defRPr sz="1500"/>
            </a:lvl1pPr>
            <a:lvl2pPr marL="385763" indent="-127397">
              <a:spcBef>
                <a:spcPts val="450"/>
              </a:spcBef>
              <a:defRPr sz="1350"/>
            </a:lvl2pPr>
            <a:lvl3pPr>
              <a:spcBef>
                <a:spcPts val="225"/>
              </a:spcBef>
              <a:defRPr sz="1200"/>
            </a:lvl3pPr>
            <a:lvl4pPr>
              <a:spcBef>
                <a:spcPts val="75"/>
              </a:spcBef>
              <a:defRPr sz="1050"/>
            </a:lvl4pPr>
            <a:lvl5pPr>
              <a:spcBef>
                <a:spcPts val="75"/>
              </a:spcBef>
              <a:defRPr sz="9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23738415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wo Content, Subtitle and Source">
    <p:spTree>
      <p:nvGrpSpPr>
        <p:cNvPr id="1" name=""/>
        <p:cNvGrpSpPr/>
        <p:nvPr/>
      </p:nvGrpSpPr>
      <p:grpSpPr>
        <a:xfrm>
          <a:off x="0" y="0"/>
          <a:ext cx="0" cy="0"/>
          <a:chOff x="0" y="0"/>
          <a:chExt cx="0" cy="0"/>
        </a:xfrm>
      </p:grpSpPr>
      <p:sp>
        <p:nvSpPr>
          <p:cNvPr id="9" name="Super Heading">
            <a:extLst>
              <a:ext uri="{FF2B5EF4-FFF2-40B4-BE49-F238E27FC236}">
                <a16:creationId xmlns:a16="http://schemas.microsoft.com/office/drawing/2014/main" id="{35A2A791-3423-97A9-00C8-3AAE3B2514BC}"/>
              </a:ext>
            </a:extLst>
          </p:cNvPr>
          <p:cNvSpPr>
            <a:spLocks noGrp="1"/>
          </p:cNvSpPr>
          <p:nvPr>
            <p:ph type="body" sz="quarter" idx="10" hasCustomPrompt="1"/>
          </p:nvPr>
        </p:nvSpPr>
        <p:spPr bwMode="gray">
          <a:xfrm>
            <a:off x="342900" y="116035"/>
            <a:ext cx="5486400" cy="192745"/>
          </a:xfrm>
        </p:spPr>
        <p:txBody>
          <a:bodyPr wrap="square" lIns="0" tIns="18288" rIns="0" bIns="18288" anchor="ctr" anchorCtr="0">
            <a:spAutoFit/>
          </a:bodyPr>
          <a:lstStyle>
            <a:lvl1pPr marL="0" indent="0">
              <a:spcBef>
                <a:spcPts val="150"/>
              </a:spcBef>
              <a:buNone/>
              <a:defRPr sz="1125">
                <a:solidFill>
                  <a:schemeClr val="accent2"/>
                </a:solidFill>
              </a:defRPr>
            </a:lvl1pPr>
          </a:lstStyle>
          <a:p>
            <a:pPr lvl="0"/>
            <a:r>
              <a:rPr lang="en-US" dirty="0"/>
              <a:t>Click to Add Super Heading – Optional</a:t>
            </a:r>
          </a:p>
        </p:txBody>
      </p:sp>
      <p:sp>
        <p:nvSpPr>
          <p:cNvPr id="10" name="Slide Title">
            <a:extLst>
              <a:ext uri="{FF2B5EF4-FFF2-40B4-BE49-F238E27FC236}">
                <a16:creationId xmlns:a16="http://schemas.microsoft.com/office/drawing/2014/main" id="{F14C45B8-0410-9156-10FB-D5F675C7BE0B}"/>
              </a:ext>
            </a:extLst>
          </p:cNvPr>
          <p:cNvSpPr>
            <a:spLocks noGrp="1"/>
          </p:cNvSpPr>
          <p:nvPr>
            <p:ph type="title"/>
          </p:nvPr>
        </p:nvSpPr>
        <p:spPr/>
        <p:txBody>
          <a:bodyPr/>
          <a:lstStyle/>
          <a:p>
            <a:r>
              <a:rPr lang="en-US"/>
              <a:t>Click to edit Master title style</a:t>
            </a:r>
          </a:p>
        </p:txBody>
      </p:sp>
      <p:sp>
        <p:nvSpPr>
          <p:cNvPr id="3" name="Subtitle">
            <a:extLst>
              <a:ext uri="{FF2B5EF4-FFF2-40B4-BE49-F238E27FC236}">
                <a16:creationId xmlns:a16="http://schemas.microsoft.com/office/drawing/2014/main" id="{F131B0B1-C673-A1C7-34FB-49245E56655D}"/>
              </a:ext>
            </a:extLst>
          </p:cNvPr>
          <p:cNvSpPr>
            <a:spLocks noGrp="1"/>
          </p:cNvSpPr>
          <p:nvPr>
            <p:ph type="body" sz="quarter" idx="11" hasCustomPrompt="1"/>
          </p:nvPr>
        </p:nvSpPr>
        <p:spPr bwMode="gray">
          <a:xfrm>
            <a:off x="342901" y="1311704"/>
            <a:ext cx="8458199" cy="365760"/>
          </a:xfrm>
        </p:spPr>
        <p:txBody>
          <a:bodyPr lIns="0" tIns="36576" rIns="0" bIns="36576">
            <a:noAutofit/>
          </a:bodyPr>
          <a:lstStyle>
            <a:lvl1pPr marL="0" indent="0">
              <a:spcBef>
                <a:spcPts val="150"/>
              </a:spcBef>
              <a:buNone/>
              <a:defRPr sz="1500" b="1">
                <a:solidFill>
                  <a:schemeClr val="accent3"/>
                </a:solidFill>
              </a:defRPr>
            </a:lvl1pPr>
            <a:lvl2pPr marL="258366" indent="0">
              <a:buNone/>
              <a:defRPr/>
            </a:lvl2pPr>
            <a:lvl3pPr marL="514350" indent="0">
              <a:buNone/>
              <a:defRPr/>
            </a:lvl3pPr>
            <a:lvl4pPr marL="726281" indent="0">
              <a:buNone/>
              <a:defRPr/>
            </a:lvl4pPr>
            <a:lvl5pPr marL="944166" indent="0">
              <a:buNone/>
              <a:defRPr/>
            </a:lvl5pPr>
          </a:lstStyle>
          <a:p>
            <a:pPr lvl="0"/>
            <a:r>
              <a:rPr lang="en-US" dirty="0"/>
              <a:t>Click to Add Slide Subtitle</a:t>
            </a:r>
          </a:p>
        </p:txBody>
      </p:sp>
      <p:sp>
        <p:nvSpPr>
          <p:cNvPr id="5" name="Source">
            <a:extLst>
              <a:ext uri="{FF2B5EF4-FFF2-40B4-BE49-F238E27FC236}">
                <a16:creationId xmlns:a16="http://schemas.microsoft.com/office/drawing/2014/main" id="{0AE3F060-6CFD-06E1-2C49-896D16675763}"/>
              </a:ext>
            </a:extLst>
          </p:cNvPr>
          <p:cNvSpPr>
            <a:spLocks noGrp="1"/>
          </p:cNvSpPr>
          <p:nvPr>
            <p:ph type="body" sz="quarter" idx="12" hasCustomPrompt="1"/>
          </p:nvPr>
        </p:nvSpPr>
        <p:spPr bwMode="gray">
          <a:xfrm>
            <a:off x="2236862" y="6324961"/>
            <a:ext cx="6332434" cy="365760"/>
          </a:xfrm>
          <a:noFill/>
        </p:spPr>
        <p:txBody>
          <a:bodyPr lIns="18288" tIns="36576" rIns="18288" bIns="36576" anchor="b" anchorCtr="0">
            <a:noAutofit/>
          </a:bodyPr>
          <a:lstStyle>
            <a:lvl1pPr marL="0" indent="0">
              <a:spcBef>
                <a:spcPts val="150"/>
              </a:spcBef>
              <a:buNone/>
              <a:defRPr sz="675">
                <a:solidFill>
                  <a:schemeClr val="tx1"/>
                </a:solidFill>
              </a:defRPr>
            </a:lvl1pPr>
          </a:lstStyle>
          <a:p>
            <a:pPr lvl="0"/>
            <a:r>
              <a:rPr lang="en-US" dirty="0"/>
              <a:t>Click to add slide source or footnotes</a:t>
            </a:r>
          </a:p>
        </p:txBody>
      </p:sp>
      <p:sp>
        <p:nvSpPr>
          <p:cNvPr id="6" name="Heading Box LEFT">
            <a:extLst>
              <a:ext uri="{FF2B5EF4-FFF2-40B4-BE49-F238E27FC236}">
                <a16:creationId xmlns:a16="http://schemas.microsoft.com/office/drawing/2014/main" id="{33015AF7-1192-514D-BC57-0E28DC437D13}"/>
              </a:ext>
            </a:extLst>
          </p:cNvPr>
          <p:cNvSpPr>
            <a:spLocks noGrp="1"/>
          </p:cNvSpPr>
          <p:nvPr>
            <p:ph type="body" sz="quarter" idx="14" hasCustomPrompt="1"/>
          </p:nvPr>
        </p:nvSpPr>
        <p:spPr bwMode="gray">
          <a:xfrm>
            <a:off x="342900" y="1763639"/>
            <a:ext cx="4114800" cy="490538"/>
          </a:xfrm>
          <a:prstGeom prst="rect">
            <a:avLst/>
          </a:prstGeom>
          <a:solidFill>
            <a:schemeClr val="tx2"/>
          </a:solidFill>
        </p:spPr>
        <p:txBody>
          <a:bodyPr bIns="54864" anchor="ctr" anchorCtr="0"/>
          <a:lstStyle>
            <a:lvl1pPr marL="0" indent="0" algn="ctr">
              <a:spcBef>
                <a:spcPts val="150"/>
              </a:spcBef>
              <a:buNone/>
              <a:defRPr sz="1350" b="1">
                <a:solidFill>
                  <a:schemeClr val="bg1"/>
                </a:solidFill>
              </a:defRPr>
            </a:lvl1pPr>
            <a:lvl2pPr marL="258366" indent="0" algn="ctr">
              <a:buNone/>
              <a:defRPr sz="1500" b="1">
                <a:solidFill>
                  <a:schemeClr val="bg1"/>
                </a:solidFill>
              </a:defRPr>
            </a:lvl2pPr>
            <a:lvl3pPr marL="514350" indent="0" algn="ctr">
              <a:buNone/>
              <a:defRPr sz="1500" b="1">
                <a:solidFill>
                  <a:schemeClr val="bg1"/>
                </a:solidFill>
              </a:defRPr>
            </a:lvl3pPr>
            <a:lvl4pPr marL="726281" indent="0" algn="ctr">
              <a:buNone/>
              <a:defRPr sz="1500" b="1">
                <a:solidFill>
                  <a:schemeClr val="bg1"/>
                </a:solidFill>
              </a:defRPr>
            </a:lvl4pPr>
            <a:lvl5pPr marL="944166" indent="0" algn="ctr">
              <a:buNone/>
              <a:defRPr sz="1500" b="1">
                <a:solidFill>
                  <a:schemeClr val="bg1"/>
                </a:solidFill>
              </a:defRPr>
            </a:lvl5pPr>
          </a:lstStyle>
          <a:p>
            <a:pPr lvl="0"/>
            <a:r>
              <a:rPr lang="en-US" dirty="0"/>
              <a:t>Click to Add Heading</a:t>
            </a:r>
          </a:p>
        </p:txBody>
      </p:sp>
      <p:sp>
        <p:nvSpPr>
          <p:cNvPr id="4" name="Content LEFT">
            <a:extLst>
              <a:ext uri="{FF2B5EF4-FFF2-40B4-BE49-F238E27FC236}">
                <a16:creationId xmlns:a16="http://schemas.microsoft.com/office/drawing/2014/main" id="{321AEC7D-67A2-4B3E-28D0-6A1249ED42C2}"/>
              </a:ext>
            </a:extLst>
          </p:cNvPr>
          <p:cNvSpPr>
            <a:spLocks noGrp="1"/>
          </p:cNvSpPr>
          <p:nvPr>
            <p:ph sz="quarter" idx="13"/>
          </p:nvPr>
        </p:nvSpPr>
        <p:spPr>
          <a:xfrm>
            <a:off x="342900" y="2315911"/>
            <a:ext cx="4114800" cy="3951100"/>
          </a:xfrm>
        </p:spPr>
        <p:txBody>
          <a:bodyPr/>
          <a:lstStyle>
            <a:lvl1pPr>
              <a:spcBef>
                <a:spcPts val="600"/>
              </a:spcBef>
              <a:defRPr sz="1350"/>
            </a:lvl1pPr>
            <a:lvl2pPr marL="385763" indent="-127397">
              <a:spcBef>
                <a:spcPts val="300"/>
              </a:spcBef>
              <a:defRPr sz="1200"/>
            </a:lvl2pPr>
            <a:lvl3pPr>
              <a:spcBef>
                <a:spcPts val="150"/>
              </a:spcBef>
              <a:defRPr sz="1050"/>
            </a:lvl3pPr>
            <a:lvl4pPr>
              <a:spcBef>
                <a:spcPts val="75"/>
              </a:spcBef>
              <a:defRPr sz="900"/>
            </a:lvl4pPr>
            <a:lvl5pPr marL="1028700" indent="-84535">
              <a:spcBef>
                <a:spcPts val="75"/>
              </a:spcBef>
              <a:defRPr sz="825"/>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Heading Box RIGHT">
            <a:extLst>
              <a:ext uri="{FF2B5EF4-FFF2-40B4-BE49-F238E27FC236}">
                <a16:creationId xmlns:a16="http://schemas.microsoft.com/office/drawing/2014/main" id="{E7A909A6-8C54-0D72-C775-230F2A13A6E8}"/>
              </a:ext>
            </a:extLst>
          </p:cNvPr>
          <p:cNvSpPr>
            <a:spLocks noGrp="1"/>
          </p:cNvSpPr>
          <p:nvPr>
            <p:ph type="body" sz="quarter" idx="15" hasCustomPrompt="1"/>
          </p:nvPr>
        </p:nvSpPr>
        <p:spPr bwMode="gray">
          <a:xfrm>
            <a:off x="4686300" y="1763639"/>
            <a:ext cx="4114800" cy="490538"/>
          </a:xfrm>
          <a:prstGeom prst="rect">
            <a:avLst/>
          </a:prstGeom>
          <a:solidFill>
            <a:schemeClr val="tx2"/>
          </a:solidFill>
        </p:spPr>
        <p:txBody>
          <a:bodyPr bIns="54864" anchor="ctr" anchorCtr="0"/>
          <a:lstStyle>
            <a:lvl1pPr marL="0" indent="0" algn="ctr">
              <a:spcBef>
                <a:spcPts val="150"/>
              </a:spcBef>
              <a:buNone/>
              <a:defRPr sz="1350" b="1">
                <a:solidFill>
                  <a:schemeClr val="bg1"/>
                </a:solidFill>
              </a:defRPr>
            </a:lvl1pPr>
            <a:lvl2pPr marL="258366" indent="0" algn="ctr">
              <a:buNone/>
              <a:defRPr sz="1500" b="1">
                <a:solidFill>
                  <a:schemeClr val="bg1"/>
                </a:solidFill>
              </a:defRPr>
            </a:lvl2pPr>
            <a:lvl3pPr marL="514350" indent="0" algn="ctr">
              <a:buNone/>
              <a:defRPr sz="1500" b="1">
                <a:solidFill>
                  <a:schemeClr val="bg1"/>
                </a:solidFill>
              </a:defRPr>
            </a:lvl3pPr>
            <a:lvl4pPr marL="726281" indent="0" algn="ctr">
              <a:buNone/>
              <a:defRPr sz="1500" b="1">
                <a:solidFill>
                  <a:schemeClr val="bg1"/>
                </a:solidFill>
              </a:defRPr>
            </a:lvl4pPr>
            <a:lvl5pPr marL="944166" indent="0" algn="ctr">
              <a:buNone/>
              <a:defRPr sz="1500" b="1">
                <a:solidFill>
                  <a:schemeClr val="bg1"/>
                </a:solidFill>
              </a:defRPr>
            </a:lvl5pPr>
          </a:lstStyle>
          <a:p>
            <a:pPr lvl="0"/>
            <a:r>
              <a:rPr lang="en-US" dirty="0"/>
              <a:t>Click to Add Heading</a:t>
            </a:r>
          </a:p>
        </p:txBody>
      </p:sp>
      <p:sp>
        <p:nvSpPr>
          <p:cNvPr id="7" name="Content RIGHT">
            <a:extLst>
              <a:ext uri="{FF2B5EF4-FFF2-40B4-BE49-F238E27FC236}">
                <a16:creationId xmlns:a16="http://schemas.microsoft.com/office/drawing/2014/main" id="{7F6DE779-E3F7-ECAF-7681-81B737EB03DB}"/>
              </a:ext>
            </a:extLst>
          </p:cNvPr>
          <p:cNvSpPr>
            <a:spLocks noGrp="1"/>
          </p:cNvSpPr>
          <p:nvPr>
            <p:ph sz="quarter" idx="16"/>
          </p:nvPr>
        </p:nvSpPr>
        <p:spPr>
          <a:xfrm>
            <a:off x="4686300" y="2315911"/>
            <a:ext cx="4114800" cy="3951100"/>
          </a:xfrm>
        </p:spPr>
        <p:txBody>
          <a:bodyPr/>
          <a:lstStyle>
            <a:lvl1pPr>
              <a:spcBef>
                <a:spcPts val="600"/>
              </a:spcBef>
              <a:defRPr sz="1350"/>
            </a:lvl1pPr>
            <a:lvl2pPr marL="385763" indent="-127397">
              <a:spcBef>
                <a:spcPts val="300"/>
              </a:spcBef>
              <a:defRPr sz="1200"/>
            </a:lvl2pPr>
            <a:lvl3pPr>
              <a:spcBef>
                <a:spcPts val="150"/>
              </a:spcBef>
              <a:defRPr sz="1050"/>
            </a:lvl3pPr>
            <a:lvl4pPr>
              <a:spcBef>
                <a:spcPts val="75"/>
              </a:spcBef>
              <a:defRPr sz="900"/>
            </a:lvl4pPr>
            <a:lvl5pPr marL="1028700" indent="-84535">
              <a:spcBef>
                <a:spcPts val="75"/>
              </a:spcBef>
              <a:defRPr sz="825"/>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616087168"/>
      </p:ext>
    </p:extLst>
  </p:cSld>
  <p:clrMapOvr>
    <a:masterClrMapping/>
  </p:clrMapOvr>
  <p:extLst>
    <p:ext uri="{DCECCB84-F9BA-43D5-87BE-67443E8EF086}">
      <p15:sldGuideLst xmlns:p15="http://schemas.microsoft.com/office/powerpoint/2012/main">
        <p15:guide id="1" pos="3744">
          <p15:clr>
            <a:srgbClr val="FBAE40"/>
          </p15:clr>
        </p15:guide>
        <p15:guide id="2" pos="3936">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Three Content, Subtitle and Source">
    <p:spTree>
      <p:nvGrpSpPr>
        <p:cNvPr id="1" name=""/>
        <p:cNvGrpSpPr/>
        <p:nvPr/>
      </p:nvGrpSpPr>
      <p:grpSpPr>
        <a:xfrm>
          <a:off x="0" y="0"/>
          <a:ext cx="0" cy="0"/>
          <a:chOff x="0" y="0"/>
          <a:chExt cx="0" cy="0"/>
        </a:xfrm>
      </p:grpSpPr>
      <p:sp>
        <p:nvSpPr>
          <p:cNvPr id="9" name="Super Heading">
            <a:extLst>
              <a:ext uri="{FF2B5EF4-FFF2-40B4-BE49-F238E27FC236}">
                <a16:creationId xmlns:a16="http://schemas.microsoft.com/office/drawing/2014/main" id="{35A2A791-3423-97A9-00C8-3AAE3B2514BC}"/>
              </a:ext>
            </a:extLst>
          </p:cNvPr>
          <p:cNvSpPr>
            <a:spLocks noGrp="1"/>
          </p:cNvSpPr>
          <p:nvPr>
            <p:ph type="body" sz="quarter" idx="10" hasCustomPrompt="1"/>
          </p:nvPr>
        </p:nvSpPr>
        <p:spPr bwMode="gray">
          <a:xfrm>
            <a:off x="342900" y="116035"/>
            <a:ext cx="5486400" cy="192745"/>
          </a:xfrm>
        </p:spPr>
        <p:txBody>
          <a:bodyPr wrap="square" lIns="0" tIns="18288" rIns="0" bIns="18288" anchor="ctr" anchorCtr="0">
            <a:spAutoFit/>
          </a:bodyPr>
          <a:lstStyle>
            <a:lvl1pPr marL="0" indent="0">
              <a:spcBef>
                <a:spcPts val="150"/>
              </a:spcBef>
              <a:buNone/>
              <a:defRPr sz="1125">
                <a:solidFill>
                  <a:schemeClr val="accent2"/>
                </a:solidFill>
              </a:defRPr>
            </a:lvl1pPr>
          </a:lstStyle>
          <a:p>
            <a:pPr lvl="0"/>
            <a:r>
              <a:rPr lang="en-US" dirty="0"/>
              <a:t>Click to Add Super Heading – Optional</a:t>
            </a:r>
          </a:p>
        </p:txBody>
      </p:sp>
      <p:sp>
        <p:nvSpPr>
          <p:cNvPr id="10" name="Slide Title">
            <a:extLst>
              <a:ext uri="{FF2B5EF4-FFF2-40B4-BE49-F238E27FC236}">
                <a16:creationId xmlns:a16="http://schemas.microsoft.com/office/drawing/2014/main" id="{F14C45B8-0410-9156-10FB-D5F675C7BE0B}"/>
              </a:ext>
            </a:extLst>
          </p:cNvPr>
          <p:cNvSpPr>
            <a:spLocks noGrp="1"/>
          </p:cNvSpPr>
          <p:nvPr>
            <p:ph type="title"/>
          </p:nvPr>
        </p:nvSpPr>
        <p:spPr/>
        <p:txBody>
          <a:bodyPr/>
          <a:lstStyle/>
          <a:p>
            <a:r>
              <a:rPr lang="en-US"/>
              <a:t>Click to edit Master title style</a:t>
            </a:r>
          </a:p>
        </p:txBody>
      </p:sp>
      <p:sp>
        <p:nvSpPr>
          <p:cNvPr id="3" name="Subtitle">
            <a:extLst>
              <a:ext uri="{FF2B5EF4-FFF2-40B4-BE49-F238E27FC236}">
                <a16:creationId xmlns:a16="http://schemas.microsoft.com/office/drawing/2014/main" id="{F131B0B1-C673-A1C7-34FB-49245E56655D}"/>
              </a:ext>
            </a:extLst>
          </p:cNvPr>
          <p:cNvSpPr>
            <a:spLocks noGrp="1"/>
          </p:cNvSpPr>
          <p:nvPr>
            <p:ph type="body" sz="quarter" idx="11" hasCustomPrompt="1"/>
          </p:nvPr>
        </p:nvSpPr>
        <p:spPr bwMode="gray">
          <a:xfrm>
            <a:off x="342901" y="1311704"/>
            <a:ext cx="8458199" cy="365760"/>
          </a:xfrm>
        </p:spPr>
        <p:txBody>
          <a:bodyPr lIns="0" tIns="36576" rIns="0" bIns="36576">
            <a:noAutofit/>
          </a:bodyPr>
          <a:lstStyle>
            <a:lvl1pPr marL="0" indent="0">
              <a:spcBef>
                <a:spcPts val="150"/>
              </a:spcBef>
              <a:buNone/>
              <a:defRPr sz="1500" b="1">
                <a:solidFill>
                  <a:schemeClr val="accent3"/>
                </a:solidFill>
              </a:defRPr>
            </a:lvl1pPr>
            <a:lvl2pPr marL="258366" indent="0">
              <a:buNone/>
              <a:defRPr/>
            </a:lvl2pPr>
            <a:lvl3pPr marL="514350" indent="0">
              <a:buNone/>
              <a:defRPr/>
            </a:lvl3pPr>
            <a:lvl4pPr marL="726281" indent="0">
              <a:buNone/>
              <a:defRPr/>
            </a:lvl4pPr>
            <a:lvl5pPr marL="944166" indent="0">
              <a:buNone/>
              <a:defRPr/>
            </a:lvl5pPr>
          </a:lstStyle>
          <a:p>
            <a:pPr lvl="0"/>
            <a:r>
              <a:rPr lang="en-US" dirty="0"/>
              <a:t>Click to Add Slide Subtitle</a:t>
            </a:r>
          </a:p>
        </p:txBody>
      </p:sp>
      <p:sp>
        <p:nvSpPr>
          <p:cNvPr id="5" name="Source">
            <a:extLst>
              <a:ext uri="{FF2B5EF4-FFF2-40B4-BE49-F238E27FC236}">
                <a16:creationId xmlns:a16="http://schemas.microsoft.com/office/drawing/2014/main" id="{0AE3F060-6CFD-06E1-2C49-896D16675763}"/>
              </a:ext>
            </a:extLst>
          </p:cNvPr>
          <p:cNvSpPr>
            <a:spLocks noGrp="1"/>
          </p:cNvSpPr>
          <p:nvPr>
            <p:ph type="body" sz="quarter" idx="12" hasCustomPrompt="1"/>
          </p:nvPr>
        </p:nvSpPr>
        <p:spPr bwMode="gray">
          <a:xfrm>
            <a:off x="2236862" y="6324961"/>
            <a:ext cx="6332434" cy="365760"/>
          </a:xfrm>
          <a:noFill/>
        </p:spPr>
        <p:txBody>
          <a:bodyPr lIns="18288" tIns="36576" rIns="18288" bIns="36576" anchor="b" anchorCtr="0">
            <a:noAutofit/>
          </a:bodyPr>
          <a:lstStyle>
            <a:lvl1pPr marL="0" indent="0">
              <a:spcBef>
                <a:spcPts val="150"/>
              </a:spcBef>
              <a:buNone/>
              <a:defRPr sz="675">
                <a:solidFill>
                  <a:schemeClr val="tx1"/>
                </a:solidFill>
              </a:defRPr>
            </a:lvl1pPr>
          </a:lstStyle>
          <a:p>
            <a:pPr lvl="0"/>
            <a:r>
              <a:rPr lang="en-US" dirty="0"/>
              <a:t>Click to add slide source or footnotes</a:t>
            </a:r>
          </a:p>
        </p:txBody>
      </p:sp>
      <p:sp>
        <p:nvSpPr>
          <p:cNvPr id="6" name="Heading Box LEFT">
            <a:extLst>
              <a:ext uri="{FF2B5EF4-FFF2-40B4-BE49-F238E27FC236}">
                <a16:creationId xmlns:a16="http://schemas.microsoft.com/office/drawing/2014/main" id="{33015AF7-1192-514D-BC57-0E28DC437D13}"/>
              </a:ext>
            </a:extLst>
          </p:cNvPr>
          <p:cNvSpPr>
            <a:spLocks noGrp="1"/>
          </p:cNvSpPr>
          <p:nvPr>
            <p:ph type="body" sz="quarter" idx="14" hasCustomPrompt="1"/>
          </p:nvPr>
        </p:nvSpPr>
        <p:spPr bwMode="gray">
          <a:xfrm>
            <a:off x="342900" y="1763639"/>
            <a:ext cx="2709863" cy="490538"/>
          </a:xfrm>
          <a:prstGeom prst="rect">
            <a:avLst/>
          </a:prstGeom>
          <a:solidFill>
            <a:schemeClr val="tx2"/>
          </a:solidFill>
        </p:spPr>
        <p:txBody>
          <a:bodyPr bIns="54864" anchor="ctr" anchorCtr="0"/>
          <a:lstStyle>
            <a:lvl1pPr marL="0" indent="0" algn="ctr">
              <a:spcBef>
                <a:spcPts val="150"/>
              </a:spcBef>
              <a:buNone/>
              <a:defRPr sz="1350" b="1">
                <a:solidFill>
                  <a:schemeClr val="bg1"/>
                </a:solidFill>
              </a:defRPr>
            </a:lvl1pPr>
            <a:lvl2pPr marL="258366" indent="0" algn="ctr">
              <a:buNone/>
              <a:defRPr sz="1500" b="1">
                <a:solidFill>
                  <a:schemeClr val="bg1"/>
                </a:solidFill>
              </a:defRPr>
            </a:lvl2pPr>
            <a:lvl3pPr marL="514350" indent="0" algn="ctr">
              <a:buNone/>
              <a:defRPr sz="1500" b="1">
                <a:solidFill>
                  <a:schemeClr val="bg1"/>
                </a:solidFill>
              </a:defRPr>
            </a:lvl3pPr>
            <a:lvl4pPr marL="726281" indent="0" algn="ctr">
              <a:buNone/>
              <a:defRPr sz="1500" b="1">
                <a:solidFill>
                  <a:schemeClr val="bg1"/>
                </a:solidFill>
              </a:defRPr>
            </a:lvl4pPr>
            <a:lvl5pPr marL="944166" indent="0" algn="ctr">
              <a:buNone/>
              <a:defRPr sz="1500" b="1">
                <a:solidFill>
                  <a:schemeClr val="bg1"/>
                </a:solidFill>
              </a:defRPr>
            </a:lvl5pPr>
          </a:lstStyle>
          <a:p>
            <a:pPr lvl="0"/>
            <a:r>
              <a:rPr lang="en-US" dirty="0"/>
              <a:t>Click to Add Heading</a:t>
            </a:r>
          </a:p>
        </p:txBody>
      </p:sp>
      <p:sp>
        <p:nvSpPr>
          <p:cNvPr id="4" name="Content LEFT">
            <a:extLst>
              <a:ext uri="{FF2B5EF4-FFF2-40B4-BE49-F238E27FC236}">
                <a16:creationId xmlns:a16="http://schemas.microsoft.com/office/drawing/2014/main" id="{321AEC7D-67A2-4B3E-28D0-6A1249ED42C2}"/>
              </a:ext>
            </a:extLst>
          </p:cNvPr>
          <p:cNvSpPr>
            <a:spLocks noGrp="1"/>
          </p:cNvSpPr>
          <p:nvPr>
            <p:ph sz="quarter" idx="13"/>
          </p:nvPr>
        </p:nvSpPr>
        <p:spPr>
          <a:xfrm>
            <a:off x="342900" y="2315911"/>
            <a:ext cx="2709863" cy="3951100"/>
          </a:xfrm>
        </p:spPr>
        <p:txBody>
          <a:bodyPr/>
          <a:lstStyle>
            <a:lvl1pPr>
              <a:spcBef>
                <a:spcPts val="600"/>
              </a:spcBef>
              <a:defRPr sz="1350"/>
            </a:lvl1pPr>
            <a:lvl2pPr marL="385763" indent="-127397">
              <a:spcBef>
                <a:spcPts val="300"/>
              </a:spcBef>
              <a:defRPr sz="1200"/>
            </a:lvl2pPr>
            <a:lvl3pPr>
              <a:spcBef>
                <a:spcPts val="150"/>
              </a:spcBef>
              <a:defRPr sz="1050"/>
            </a:lvl3pPr>
            <a:lvl4pPr marL="828675" indent="-102394">
              <a:spcBef>
                <a:spcPts val="75"/>
              </a:spcBef>
              <a:tabLst/>
              <a:defRPr sz="900"/>
            </a:lvl4pPr>
            <a:lvl5pPr marL="1028700" indent="-84535">
              <a:spcBef>
                <a:spcPts val="75"/>
              </a:spcBef>
              <a:defRPr sz="825"/>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Heading Box CENTER">
            <a:extLst>
              <a:ext uri="{FF2B5EF4-FFF2-40B4-BE49-F238E27FC236}">
                <a16:creationId xmlns:a16="http://schemas.microsoft.com/office/drawing/2014/main" id="{E7A909A6-8C54-0D72-C775-230F2A13A6E8}"/>
              </a:ext>
            </a:extLst>
          </p:cNvPr>
          <p:cNvSpPr>
            <a:spLocks noGrp="1"/>
          </p:cNvSpPr>
          <p:nvPr>
            <p:ph type="body" sz="quarter" idx="15" hasCustomPrompt="1"/>
          </p:nvPr>
        </p:nvSpPr>
        <p:spPr bwMode="gray">
          <a:xfrm>
            <a:off x="3217069" y="1763639"/>
            <a:ext cx="2709862" cy="490538"/>
          </a:xfrm>
          <a:prstGeom prst="rect">
            <a:avLst/>
          </a:prstGeom>
          <a:solidFill>
            <a:schemeClr val="tx2"/>
          </a:solidFill>
        </p:spPr>
        <p:txBody>
          <a:bodyPr bIns="54864" anchor="ctr" anchorCtr="0"/>
          <a:lstStyle>
            <a:lvl1pPr marL="0" indent="0" algn="ctr">
              <a:spcBef>
                <a:spcPts val="150"/>
              </a:spcBef>
              <a:buNone/>
              <a:defRPr sz="1350" b="1">
                <a:solidFill>
                  <a:schemeClr val="bg1"/>
                </a:solidFill>
              </a:defRPr>
            </a:lvl1pPr>
            <a:lvl2pPr marL="258366" indent="0" algn="ctr">
              <a:buNone/>
              <a:defRPr sz="1500" b="1">
                <a:solidFill>
                  <a:schemeClr val="bg1"/>
                </a:solidFill>
              </a:defRPr>
            </a:lvl2pPr>
            <a:lvl3pPr marL="514350" indent="0" algn="ctr">
              <a:buNone/>
              <a:defRPr sz="1500" b="1">
                <a:solidFill>
                  <a:schemeClr val="bg1"/>
                </a:solidFill>
              </a:defRPr>
            </a:lvl3pPr>
            <a:lvl4pPr marL="726281" indent="0" algn="ctr">
              <a:buNone/>
              <a:defRPr sz="1500" b="1">
                <a:solidFill>
                  <a:schemeClr val="bg1"/>
                </a:solidFill>
              </a:defRPr>
            </a:lvl4pPr>
            <a:lvl5pPr marL="944166" indent="0" algn="ctr">
              <a:buNone/>
              <a:defRPr sz="1500" b="1">
                <a:solidFill>
                  <a:schemeClr val="bg1"/>
                </a:solidFill>
              </a:defRPr>
            </a:lvl5pPr>
          </a:lstStyle>
          <a:p>
            <a:pPr lvl="0"/>
            <a:r>
              <a:rPr lang="en-US" dirty="0"/>
              <a:t>Click to Add Heading</a:t>
            </a:r>
          </a:p>
        </p:txBody>
      </p:sp>
      <p:sp>
        <p:nvSpPr>
          <p:cNvPr id="7" name="Content CENTER">
            <a:extLst>
              <a:ext uri="{FF2B5EF4-FFF2-40B4-BE49-F238E27FC236}">
                <a16:creationId xmlns:a16="http://schemas.microsoft.com/office/drawing/2014/main" id="{7F6DE779-E3F7-ECAF-7681-81B737EB03DB}"/>
              </a:ext>
            </a:extLst>
          </p:cNvPr>
          <p:cNvSpPr>
            <a:spLocks noGrp="1"/>
          </p:cNvSpPr>
          <p:nvPr>
            <p:ph sz="quarter" idx="16"/>
          </p:nvPr>
        </p:nvSpPr>
        <p:spPr>
          <a:xfrm>
            <a:off x="3217069" y="2315911"/>
            <a:ext cx="2709863" cy="3951100"/>
          </a:xfrm>
        </p:spPr>
        <p:txBody>
          <a:bodyPr/>
          <a:lstStyle>
            <a:lvl1pPr>
              <a:spcBef>
                <a:spcPts val="600"/>
              </a:spcBef>
              <a:defRPr sz="1350"/>
            </a:lvl1pPr>
            <a:lvl2pPr marL="385763" indent="-127397">
              <a:spcBef>
                <a:spcPts val="300"/>
              </a:spcBef>
              <a:defRPr sz="1200"/>
            </a:lvl2pPr>
            <a:lvl3pPr>
              <a:spcBef>
                <a:spcPts val="150"/>
              </a:spcBef>
              <a:defRPr sz="1050"/>
            </a:lvl3pPr>
            <a:lvl4pPr marL="816769" indent="-90488">
              <a:spcBef>
                <a:spcPts val="75"/>
              </a:spcBef>
              <a:defRPr sz="900"/>
            </a:lvl4pPr>
            <a:lvl5pPr marL="1028700" indent="-84535">
              <a:spcBef>
                <a:spcPts val="75"/>
              </a:spcBef>
              <a:defRPr sz="825"/>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Heading Box RIGHT">
            <a:extLst>
              <a:ext uri="{FF2B5EF4-FFF2-40B4-BE49-F238E27FC236}">
                <a16:creationId xmlns:a16="http://schemas.microsoft.com/office/drawing/2014/main" id="{7B99F996-8DC4-724A-B1EA-E3452D9AC476}"/>
              </a:ext>
            </a:extLst>
          </p:cNvPr>
          <p:cNvSpPr>
            <a:spLocks noGrp="1"/>
          </p:cNvSpPr>
          <p:nvPr>
            <p:ph type="body" sz="quarter" idx="17" hasCustomPrompt="1"/>
          </p:nvPr>
        </p:nvSpPr>
        <p:spPr bwMode="gray">
          <a:xfrm>
            <a:off x="6091238" y="1763639"/>
            <a:ext cx="2709862" cy="490538"/>
          </a:xfrm>
          <a:prstGeom prst="rect">
            <a:avLst/>
          </a:prstGeom>
          <a:solidFill>
            <a:schemeClr val="tx2"/>
          </a:solidFill>
        </p:spPr>
        <p:txBody>
          <a:bodyPr bIns="54864" anchor="ctr" anchorCtr="0"/>
          <a:lstStyle>
            <a:lvl1pPr marL="0" indent="0" algn="ctr">
              <a:spcBef>
                <a:spcPts val="150"/>
              </a:spcBef>
              <a:buNone/>
              <a:defRPr sz="1350" b="1">
                <a:solidFill>
                  <a:schemeClr val="bg1"/>
                </a:solidFill>
              </a:defRPr>
            </a:lvl1pPr>
            <a:lvl2pPr marL="258366" indent="0" algn="ctr">
              <a:buNone/>
              <a:defRPr sz="1500" b="1">
                <a:solidFill>
                  <a:schemeClr val="bg1"/>
                </a:solidFill>
              </a:defRPr>
            </a:lvl2pPr>
            <a:lvl3pPr marL="514350" indent="0" algn="ctr">
              <a:buNone/>
              <a:defRPr sz="1500" b="1">
                <a:solidFill>
                  <a:schemeClr val="bg1"/>
                </a:solidFill>
              </a:defRPr>
            </a:lvl3pPr>
            <a:lvl4pPr marL="726281" indent="0" algn="ctr">
              <a:buNone/>
              <a:defRPr sz="1500" b="1">
                <a:solidFill>
                  <a:schemeClr val="bg1"/>
                </a:solidFill>
              </a:defRPr>
            </a:lvl4pPr>
            <a:lvl5pPr marL="944166" indent="0" algn="ctr">
              <a:buNone/>
              <a:defRPr sz="1500" b="1">
                <a:solidFill>
                  <a:schemeClr val="bg1"/>
                </a:solidFill>
              </a:defRPr>
            </a:lvl5pPr>
          </a:lstStyle>
          <a:p>
            <a:pPr lvl="0"/>
            <a:r>
              <a:rPr lang="en-US" dirty="0"/>
              <a:t>Click to Add Heading</a:t>
            </a:r>
          </a:p>
        </p:txBody>
      </p:sp>
      <p:sp>
        <p:nvSpPr>
          <p:cNvPr id="11" name="Content RIGHT">
            <a:extLst>
              <a:ext uri="{FF2B5EF4-FFF2-40B4-BE49-F238E27FC236}">
                <a16:creationId xmlns:a16="http://schemas.microsoft.com/office/drawing/2014/main" id="{7AFF3CFF-3C5A-FE2B-60B6-AFBBEC567409}"/>
              </a:ext>
            </a:extLst>
          </p:cNvPr>
          <p:cNvSpPr>
            <a:spLocks noGrp="1"/>
          </p:cNvSpPr>
          <p:nvPr>
            <p:ph sz="quarter" idx="18"/>
          </p:nvPr>
        </p:nvSpPr>
        <p:spPr>
          <a:xfrm>
            <a:off x="6091238" y="2315911"/>
            <a:ext cx="2709862" cy="3951100"/>
          </a:xfrm>
        </p:spPr>
        <p:txBody>
          <a:bodyPr/>
          <a:lstStyle>
            <a:lvl1pPr>
              <a:spcBef>
                <a:spcPts val="600"/>
              </a:spcBef>
              <a:defRPr sz="1350"/>
            </a:lvl1pPr>
            <a:lvl2pPr marL="385763" indent="-127397">
              <a:spcBef>
                <a:spcPts val="300"/>
              </a:spcBef>
              <a:defRPr sz="1200"/>
            </a:lvl2pPr>
            <a:lvl3pPr>
              <a:spcBef>
                <a:spcPts val="150"/>
              </a:spcBef>
              <a:defRPr sz="1050"/>
            </a:lvl3pPr>
            <a:lvl4pPr marL="835819" indent="-109538">
              <a:spcBef>
                <a:spcPts val="75"/>
              </a:spcBef>
              <a:defRPr sz="900"/>
            </a:lvl4pPr>
            <a:lvl5pPr marL="1028700" indent="-84535">
              <a:spcBef>
                <a:spcPts val="75"/>
              </a:spcBef>
              <a:defRPr sz="825"/>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632077795"/>
      </p:ext>
    </p:extLst>
  </p:cSld>
  <p:clrMapOvr>
    <a:masterClrMapping/>
  </p:clrMapOvr>
  <p:extLst>
    <p:ext uri="{DCECCB84-F9BA-43D5-87BE-67443E8EF086}">
      <p15:sldGuideLst xmlns:p15="http://schemas.microsoft.com/office/powerpoint/2012/main">
        <p15:guide id="1" pos="2702">
          <p15:clr>
            <a:srgbClr val="FBAE40"/>
          </p15:clr>
        </p15:guide>
        <p15:guide id="2" pos="5116">
          <p15:clr>
            <a:srgbClr val="FBAE40"/>
          </p15:clr>
        </p15:guide>
        <p15:guide id="3" pos="2564">
          <p15:clr>
            <a:srgbClr val="FBAE40"/>
          </p15:clr>
        </p15:guide>
        <p15:guide id="4" pos="4978">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Three Content, Picture Caps">
    <p:spTree>
      <p:nvGrpSpPr>
        <p:cNvPr id="1" name=""/>
        <p:cNvGrpSpPr/>
        <p:nvPr/>
      </p:nvGrpSpPr>
      <p:grpSpPr>
        <a:xfrm>
          <a:off x="0" y="0"/>
          <a:ext cx="0" cy="0"/>
          <a:chOff x="0" y="0"/>
          <a:chExt cx="0" cy="0"/>
        </a:xfrm>
      </p:grpSpPr>
      <p:sp>
        <p:nvSpPr>
          <p:cNvPr id="9" name="Super Heading">
            <a:extLst>
              <a:ext uri="{FF2B5EF4-FFF2-40B4-BE49-F238E27FC236}">
                <a16:creationId xmlns:a16="http://schemas.microsoft.com/office/drawing/2014/main" id="{35A2A791-3423-97A9-00C8-3AAE3B2514BC}"/>
              </a:ext>
            </a:extLst>
          </p:cNvPr>
          <p:cNvSpPr>
            <a:spLocks noGrp="1"/>
          </p:cNvSpPr>
          <p:nvPr>
            <p:ph type="body" sz="quarter" idx="10" hasCustomPrompt="1"/>
          </p:nvPr>
        </p:nvSpPr>
        <p:spPr bwMode="gray">
          <a:xfrm>
            <a:off x="342900" y="116035"/>
            <a:ext cx="5486400" cy="192745"/>
          </a:xfrm>
        </p:spPr>
        <p:txBody>
          <a:bodyPr wrap="square" lIns="0" tIns="18288" rIns="0" bIns="18288" anchor="ctr" anchorCtr="0">
            <a:spAutoFit/>
          </a:bodyPr>
          <a:lstStyle>
            <a:lvl1pPr marL="0" indent="0">
              <a:spcBef>
                <a:spcPts val="150"/>
              </a:spcBef>
              <a:buNone/>
              <a:defRPr sz="1125">
                <a:solidFill>
                  <a:schemeClr val="accent2"/>
                </a:solidFill>
              </a:defRPr>
            </a:lvl1pPr>
          </a:lstStyle>
          <a:p>
            <a:pPr lvl="0"/>
            <a:r>
              <a:rPr lang="en-US" dirty="0"/>
              <a:t>Click to Add Super Heading – Optional</a:t>
            </a:r>
          </a:p>
        </p:txBody>
      </p:sp>
      <p:sp>
        <p:nvSpPr>
          <p:cNvPr id="10" name="Slide Title">
            <a:extLst>
              <a:ext uri="{FF2B5EF4-FFF2-40B4-BE49-F238E27FC236}">
                <a16:creationId xmlns:a16="http://schemas.microsoft.com/office/drawing/2014/main" id="{F14C45B8-0410-9156-10FB-D5F675C7BE0B}"/>
              </a:ext>
            </a:extLst>
          </p:cNvPr>
          <p:cNvSpPr>
            <a:spLocks noGrp="1"/>
          </p:cNvSpPr>
          <p:nvPr>
            <p:ph type="title"/>
          </p:nvPr>
        </p:nvSpPr>
        <p:spPr/>
        <p:txBody>
          <a:bodyPr/>
          <a:lstStyle/>
          <a:p>
            <a:r>
              <a:rPr lang="en-US"/>
              <a:t>Click to edit Master title style</a:t>
            </a:r>
          </a:p>
        </p:txBody>
      </p:sp>
      <p:sp>
        <p:nvSpPr>
          <p:cNvPr id="3" name="Subtitle">
            <a:extLst>
              <a:ext uri="{FF2B5EF4-FFF2-40B4-BE49-F238E27FC236}">
                <a16:creationId xmlns:a16="http://schemas.microsoft.com/office/drawing/2014/main" id="{F131B0B1-C673-A1C7-34FB-49245E56655D}"/>
              </a:ext>
            </a:extLst>
          </p:cNvPr>
          <p:cNvSpPr>
            <a:spLocks noGrp="1"/>
          </p:cNvSpPr>
          <p:nvPr>
            <p:ph type="body" sz="quarter" idx="11" hasCustomPrompt="1"/>
          </p:nvPr>
        </p:nvSpPr>
        <p:spPr bwMode="gray">
          <a:xfrm>
            <a:off x="342901" y="1311704"/>
            <a:ext cx="8458199" cy="365760"/>
          </a:xfrm>
        </p:spPr>
        <p:txBody>
          <a:bodyPr lIns="0" tIns="36576" rIns="0" bIns="36576">
            <a:noAutofit/>
          </a:bodyPr>
          <a:lstStyle>
            <a:lvl1pPr marL="0" indent="0">
              <a:spcBef>
                <a:spcPts val="150"/>
              </a:spcBef>
              <a:buNone/>
              <a:defRPr sz="1500" b="1">
                <a:solidFill>
                  <a:schemeClr val="accent3"/>
                </a:solidFill>
              </a:defRPr>
            </a:lvl1pPr>
            <a:lvl2pPr marL="258366" indent="0">
              <a:buNone/>
              <a:defRPr/>
            </a:lvl2pPr>
            <a:lvl3pPr marL="514350" indent="0">
              <a:buNone/>
              <a:defRPr/>
            </a:lvl3pPr>
            <a:lvl4pPr marL="726281" indent="0">
              <a:buNone/>
              <a:defRPr/>
            </a:lvl4pPr>
            <a:lvl5pPr marL="944166" indent="0">
              <a:buNone/>
              <a:defRPr/>
            </a:lvl5pPr>
          </a:lstStyle>
          <a:p>
            <a:pPr lvl="0"/>
            <a:r>
              <a:rPr lang="en-US" dirty="0"/>
              <a:t>Click to Add Slide Subtitle</a:t>
            </a:r>
          </a:p>
        </p:txBody>
      </p:sp>
      <p:sp>
        <p:nvSpPr>
          <p:cNvPr id="5" name="Source">
            <a:extLst>
              <a:ext uri="{FF2B5EF4-FFF2-40B4-BE49-F238E27FC236}">
                <a16:creationId xmlns:a16="http://schemas.microsoft.com/office/drawing/2014/main" id="{0AE3F060-6CFD-06E1-2C49-896D16675763}"/>
              </a:ext>
            </a:extLst>
          </p:cNvPr>
          <p:cNvSpPr>
            <a:spLocks noGrp="1"/>
          </p:cNvSpPr>
          <p:nvPr>
            <p:ph type="body" sz="quarter" idx="12" hasCustomPrompt="1"/>
          </p:nvPr>
        </p:nvSpPr>
        <p:spPr bwMode="gray">
          <a:xfrm>
            <a:off x="2236862" y="6324961"/>
            <a:ext cx="6332434" cy="365760"/>
          </a:xfrm>
          <a:noFill/>
        </p:spPr>
        <p:txBody>
          <a:bodyPr lIns="18288" tIns="36576" rIns="18288" bIns="36576" anchor="b" anchorCtr="0">
            <a:noAutofit/>
          </a:bodyPr>
          <a:lstStyle>
            <a:lvl1pPr marL="0" indent="0">
              <a:spcBef>
                <a:spcPts val="150"/>
              </a:spcBef>
              <a:buNone/>
              <a:defRPr sz="675">
                <a:solidFill>
                  <a:schemeClr val="tx1"/>
                </a:solidFill>
              </a:defRPr>
            </a:lvl1pPr>
          </a:lstStyle>
          <a:p>
            <a:pPr lvl="0"/>
            <a:r>
              <a:rPr lang="en-US" dirty="0"/>
              <a:t>Click to add slide source or footnotes</a:t>
            </a:r>
          </a:p>
        </p:txBody>
      </p:sp>
      <p:sp>
        <p:nvSpPr>
          <p:cNvPr id="13" name="Picture LEFT">
            <a:extLst>
              <a:ext uri="{FF2B5EF4-FFF2-40B4-BE49-F238E27FC236}">
                <a16:creationId xmlns:a16="http://schemas.microsoft.com/office/drawing/2014/main" id="{A746D798-12AB-B970-1CF6-58C2C1233567}"/>
              </a:ext>
            </a:extLst>
          </p:cNvPr>
          <p:cNvSpPr>
            <a:spLocks noGrp="1"/>
          </p:cNvSpPr>
          <p:nvPr>
            <p:ph type="pic" sz="quarter" idx="19" hasCustomPrompt="1"/>
          </p:nvPr>
        </p:nvSpPr>
        <p:spPr>
          <a:xfrm>
            <a:off x="342900" y="1781174"/>
            <a:ext cx="2709863" cy="1783080"/>
          </a:xfrm>
          <a:solidFill>
            <a:schemeClr val="bg1">
              <a:lumMod val="85000"/>
            </a:schemeClr>
          </a:solidFill>
          <a:ln>
            <a:noFill/>
          </a:ln>
        </p:spPr>
        <p:txBody>
          <a:bodyPr anchor="ctr" anchorCtr="0"/>
          <a:lstStyle>
            <a:lvl1pPr marL="0" indent="0" algn="ctr">
              <a:lnSpc>
                <a:spcPct val="100000"/>
              </a:lnSpc>
              <a:buNone/>
              <a:defRPr sz="1200"/>
            </a:lvl1pPr>
          </a:lstStyle>
          <a:p>
            <a:r>
              <a:rPr lang="en-US" dirty="0"/>
              <a:t>Click Icon to Add Picture</a:t>
            </a:r>
            <a:br>
              <a:rPr lang="en-US" dirty="0"/>
            </a:br>
            <a:br>
              <a:rPr lang="en-US" dirty="0"/>
            </a:br>
            <a:br>
              <a:rPr lang="en-US" dirty="0"/>
            </a:br>
            <a:r>
              <a:rPr lang="en-US" dirty="0"/>
              <a:t>Size to 3.95” (w) x 1.95” (h) @120 dpi</a:t>
            </a:r>
          </a:p>
        </p:txBody>
      </p:sp>
      <p:sp>
        <p:nvSpPr>
          <p:cNvPr id="4" name="Content LEFT">
            <a:extLst>
              <a:ext uri="{FF2B5EF4-FFF2-40B4-BE49-F238E27FC236}">
                <a16:creationId xmlns:a16="http://schemas.microsoft.com/office/drawing/2014/main" id="{321AEC7D-67A2-4B3E-28D0-6A1249ED42C2}"/>
              </a:ext>
            </a:extLst>
          </p:cNvPr>
          <p:cNvSpPr>
            <a:spLocks noGrp="1"/>
          </p:cNvSpPr>
          <p:nvPr>
            <p:ph sz="quarter" idx="13"/>
          </p:nvPr>
        </p:nvSpPr>
        <p:spPr>
          <a:xfrm>
            <a:off x="342900" y="3695700"/>
            <a:ext cx="2709863" cy="2571311"/>
          </a:xfrm>
        </p:spPr>
        <p:txBody>
          <a:bodyPr/>
          <a:lstStyle>
            <a:lvl1pPr>
              <a:spcBef>
                <a:spcPts val="600"/>
              </a:spcBef>
              <a:defRPr sz="1350"/>
            </a:lvl1pPr>
            <a:lvl2pPr marL="385763" indent="-127397">
              <a:spcBef>
                <a:spcPts val="300"/>
              </a:spcBef>
              <a:defRPr sz="1200"/>
            </a:lvl2pPr>
            <a:lvl3pPr>
              <a:spcBef>
                <a:spcPts val="150"/>
              </a:spcBef>
              <a:defRPr sz="1050"/>
            </a:lvl3pPr>
            <a:lvl4pPr marL="828675" indent="-102394">
              <a:spcBef>
                <a:spcPts val="75"/>
              </a:spcBef>
              <a:tabLst/>
              <a:defRPr sz="900"/>
            </a:lvl4pPr>
            <a:lvl5pPr marL="1028700" indent="-84535">
              <a:spcBef>
                <a:spcPts val="75"/>
              </a:spcBef>
              <a:defRPr sz="825"/>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Picture CENTER">
            <a:extLst>
              <a:ext uri="{FF2B5EF4-FFF2-40B4-BE49-F238E27FC236}">
                <a16:creationId xmlns:a16="http://schemas.microsoft.com/office/drawing/2014/main" id="{A549771B-227F-BBB2-2BC3-35233663EABC}"/>
              </a:ext>
            </a:extLst>
          </p:cNvPr>
          <p:cNvSpPr>
            <a:spLocks noGrp="1"/>
          </p:cNvSpPr>
          <p:nvPr>
            <p:ph type="pic" sz="quarter" idx="20" hasCustomPrompt="1"/>
          </p:nvPr>
        </p:nvSpPr>
        <p:spPr>
          <a:xfrm>
            <a:off x="3217069" y="1781174"/>
            <a:ext cx="2709863" cy="1783080"/>
          </a:xfrm>
          <a:solidFill>
            <a:schemeClr val="bg1">
              <a:lumMod val="85000"/>
            </a:schemeClr>
          </a:solidFill>
          <a:ln>
            <a:noFill/>
          </a:ln>
        </p:spPr>
        <p:txBody>
          <a:bodyPr anchor="ctr" anchorCtr="0"/>
          <a:lstStyle>
            <a:lvl1pPr marL="0" indent="0" algn="ctr">
              <a:lnSpc>
                <a:spcPct val="100000"/>
              </a:lnSpc>
              <a:buNone/>
              <a:defRPr sz="1200"/>
            </a:lvl1pPr>
          </a:lstStyle>
          <a:p>
            <a:r>
              <a:rPr lang="en-US" dirty="0"/>
              <a:t>Click Icon to Add Picture</a:t>
            </a:r>
            <a:br>
              <a:rPr lang="en-US" dirty="0"/>
            </a:br>
            <a:br>
              <a:rPr lang="en-US" dirty="0"/>
            </a:br>
            <a:br>
              <a:rPr lang="en-US" dirty="0"/>
            </a:br>
            <a:r>
              <a:rPr lang="en-US" dirty="0"/>
              <a:t>Size to 3.95” (w) x 1.95” (h) @120 dpi</a:t>
            </a:r>
          </a:p>
        </p:txBody>
      </p:sp>
      <p:sp>
        <p:nvSpPr>
          <p:cNvPr id="7" name="Content CENTER">
            <a:extLst>
              <a:ext uri="{FF2B5EF4-FFF2-40B4-BE49-F238E27FC236}">
                <a16:creationId xmlns:a16="http://schemas.microsoft.com/office/drawing/2014/main" id="{7F6DE779-E3F7-ECAF-7681-81B737EB03DB}"/>
              </a:ext>
            </a:extLst>
          </p:cNvPr>
          <p:cNvSpPr>
            <a:spLocks noGrp="1"/>
          </p:cNvSpPr>
          <p:nvPr>
            <p:ph sz="quarter" idx="16"/>
          </p:nvPr>
        </p:nvSpPr>
        <p:spPr>
          <a:xfrm>
            <a:off x="3217069" y="3695700"/>
            <a:ext cx="2709863" cy="2571311"/>
          </a:xfrm>
        </p:spPr>
        <p:txBody>
          <a:bodyPr/>
          <a:lstStyle>
            <a:lvl1pPr>
              <a:spcBef>
                <a:spcPts val="600"/>
              </a:spcBef>
              <a:defRPr sz="1350"/>
            </a:lvl1pPr>
            <a:lvl2pPr marL="385763" indent="-127397">
              <a:spcBef>
                <a:spcPts val="300"/>
              </a:spcBef>
              <a:defRPr sz="1200"/>
            </a:lvl2pPr>
            <a:lvl3pPr>
              <a:spcBef>
                <a:spcPts val="150"/>
              </a:spcBef>
              <a:defRPr sz="1050"/>
            </a:lvl3pPr>
            <a:lvl4pPr marL="816769" indent="-90488">
              <a:spcBef>
                <a:spcPts val="75"/>
              </a:spcBef>
              <a:defRPr sz="900"/>
            </a:lvl4pPr>
            <a:lvl5pPr marL="1028700" indent="-84535">
              <a:spcBef>
                <a:spcPts val="75"/>
              </a:spcBef>
              <a:defRPr sz="825"/>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Picture RIGHT">
            <a:extLst>
              <a:ext uri="{FF2B5EF4-FFF2-40B4-BE49-F238E27FC236}">
                <a16:creationId xmlns:a16="http://schemas.microsoft.com/office/drawing/2014/main" id="{7C288C50-E27F-17C2-F42A-6C046D36FD54}"/>
              </a:ext>
            </a:extLst>
          </p:cNvPr>
          <p:cNvSpPr>
            <a:spLocks noGrp="1"/>
          </p:cNvSpPr>
          <p:nvPr>
            <p:ph type="pic" sz="quarter" idx="21" hasCustomPrompt="1"/>
          </p:nvPr>
        </p:nvSpPr>
        <p:spPr>
          <a:xfrm>
            <a:off x="6091237" y="1781174"/>
            <a:ext cx="2709863" cy="1783080"/>
          </a:xfrm>
          <a:solidFill>
            <a:schemeClr val="bg1">
              <a:lumMod val="85000"/>
            </a:schemeClr>
          </a:solidFill>
          <a:ln>
            <a:noFill/>
          </a:ln>
        </p:spPr>
        <p:txBody>
          <a:bodyPr anchor="ctr" anchorCtr="0"/>
          <a:lstStyle>
            <a:lvl1pPr marL="0" indent="0" algn="ctr">
              <a:lnSpc>
                <a:spcPct val="100000"/>
              </a:lnSpc>
              <a:buNone/>
              <a:defRPr sz="1200"/>
            </a:lvl1pPr>
          </a:lstStyle>
          <a:p>
            <a:r>
              <a:rPr lang="en-US" dirty="0"/>
              <a:t>Click Icon to Add Picture</a:t>
            </a:r>
            <a:br>
              <a:rPr lang="en-US" dirty="0"/>
            </a:br>
            <a:br>
              <a:rPr lang="en-US" dirty="0"/>
            </a:br>
            <a:br>
              <a:rPr lang="en-US" dirty="0"/>
            </a:br>
            <a:r>
              <a:rPr lang="en-US" dirty="0"/>
              <a:t>Size to 3.95” (w) x 1.95” (h) @120 dpi</a:t>
            </a:r>
          </a:p>
        </p:txBody>
      </p:sp>
      <p:sp>
        <p:nvSpPr>
          <p:cNvPr id="11" name="Content RIGHT">
            <a:extLst>
              <a:ext uri="{FF2B5EF4-FFF2-40B4-BE49-F238E27FC236}">
                <a16:creationId xmlns:a16="http://schemas.microsoft.com/office/drawing/2014/main" id="{7AFF3CFF-3C5A-FE2B-60B6-AFBBEC567409}"/>
              </a:ext>
            </a:extLst>
          </p:cNvPr>
          <p:cNvSpPr>
            <a:spLocks noGrp="1"/>
          </p:cNvSpPr>
          <p:nvPr>
            <p:ph sz="quarter" idx="18"/>
          </p:nvPr>
        </p:nvSpPr>
        <p:spPr>
          <a:xfrm>
            <a:off x="6091238" y="3695700"/>
            <a:ext cx="2709862" cy="2571311"/>
          </a:xfrm>
        </p:spPr>
        <p:txBody>
          <a:bodyPr/>
          <a:lstStyle>
            <a:lvl1pPr>
              <a:spcBef>
                <a:spcPts val="600"/>
              </a:spcBef>
              <a:defRPr sz="1350"/>
            </a:lvl1pPr>
            <a:lvl2pPr marL="385763" indent="-127397">
              <a:spcBef>
                <a:spcPts val="300"/>
              </a:spcBef>
              <a:defRPr sz="1200"/>
            </a:lvl2pPr>
            <a:lvl3pPr>
              <a:spcBef>
                <a:spcPts val="150"/>
              </a:spcBef>
              <a:defRPr sz="1050"/>
            </a:lvl3pPr>
            <a:lvl4pPr marL="835819" indent="-109538">
              <a:spcBef>
                <a:spcPts val="75"/>
              </a:spcBef>
              <a:defRPr sz="900"/>
            </a:lvl4pPr>
            <a:lvl5pPr marL="1028700" indent="-84535">
              <a:spcBef>
                <a:spcPts val="75"/>
              </a:spcBef>
              <a:defRPr sz="825"/>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700780056"/>
      </p:ext>
    </p:extLst>
  </p:cSld>
  <p:clrMapOvr>
    <a:masterClrMapping/>
  </p:clrMapOvr>
  <p:extLst>
    <p:ext uri="{DCECCB84-F9BA-43D5-87BE-67443E8EF086}">
      <p15:sldGuideLst xmlns:p15="http://schemas.microsoft.com/office/powerpoint/2012/main">
        <p15:guide id="1" pos="2702">
          <p15:clr>
            <a:srgbClr val="FBAE40"/>
          </p15:clr>
        </p15:guide>
        <p15:guide id="2" pos="5116">
          <p15:clr>
            <a:srgbClr val="FBAE40"/>
          </p15:clr>
        </p15:guide>
        <p15:guide id="3" pos="2564">
          <p15:clr>
            <a:srgbClr val="FBAE40"/>
          </p15:clr>
        </p15:guide>
        <p15:guide id="4" pos="4978">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Content Left, Picture Right">
    <p:spTree>
      <p:nvGrpSpPr>
        <p:cNvPr id="1" name=""/>
        <p:cNvGrpSpPr/>
        <p:nvPr/>
      </p:nvGrpSpPr>
      <p:grpSpPr>
        <a:xfrm>
          <a:off x="0" y="0"/>
          <a:ext cx="0" cy="0"/>
          <a:chOff x="0" y="0"/>
          <a:chExt cx="0" cy="0"/>
        </a:xfrm>
      </p:grpSpPr>
      <p:sp>
        <p:nvSpPr>
          <p:cNvPr id="6" name="Picture Panel">
            <a:extLst>
              <a:ext uri="{FF2B5EF4-FFF2-40B4-BE49-F238E27FC236}">
                <a16:creationId xmlns:a16="http://schemas.microsoft.com/office/drawing/2014/main" id="{AA57F891-217D-939D-457E-5C25CB5B2311}"/>
              </a:ext>
            </a:extLst>
          </p:cNvPr>
          <p:cNvSpPr>
            <a:spLocks noGrp="1"/>
          </p:cNvSpPr>
          <p:nvPr>
            <p:ph type="pic" sz="quarter" idx="14" hasCustomPrompt="1"/>
          </p:nvPr>
        </p:nvSpPr>
        <p:spPr>
          <a:xfrm>
            <a:off x="6263640" y="0"/>
            <a:ext cx="2880360" cy="6858000"/>
          </a:xfrm>
          <a:prstGeom prst="snipRoundRect">
            <a:avLst>
              <a:gd name="adj1" fmla="val 26836"/>
              <a:gd name="adj2" fmla="val 0"/>
            </a:avLst>
          </a:prstGeom>
          <a:solidFill>
            <a:schemeClr val="bg1">
              <a:lumMod val="85000"/>
            </a:schemeClr>
          </a:solidFill>
        </p:spPr>
        <p:txBody>
          <a:bodyPr lIns="182880" rIns="365760" anchor="ctr" anchorCtr="0"/>
          <a:lstStyle>
            <a:lvl1pPr marL="0" indent="0" algn="ctr">
              <a:lnSpc>
                <a:spcPct val="100000"/>
              </a:lnSpc>
              <a:spcBef>
                <a:spcPts val="150"/>
              </a:spcBef>
              <a:buNone/>
              <a:defRPr>
                <a:solidFill>
                  <a:schemeClr val="tx1"/>
                </a:solidFill>
              </a:defRPr>
            </a:lvl1pPr>
          </a:lstStyle>
          <a:p>
            <a:r>
              <a:rPr lang="en-US" dirty="0"/>
              <a:t>Click Icon to </a:t>
            </a:r>
            <a:br>
              <a:rPr lang="en-US" dirty="0"/>
            </a:br>
            <a:r>
              <a:rPr lang="en-US" dirty="0"/>
              <a:t>Insert Picture</a:t>
            </a:r>
            <a:br>
              <a:rPr lang="en-US" dirty="0"/>
            </a:br>
            <a:br>
              <a:rPr lang="en-US" dirty="0"/>
            </a:br>
            <a:br>
              <a:rPr lang="en-US" dirty="0"/>
            </a:br>
            <a:r>
              <a:rPr lang="en-US" dirty="0"/>
              <a:t>Pictures should be sized at 7.5” (h) x 4.2”</a:t>
            </a:r>
            <a:br>
              <a:rPr lang="en-US" dirty="0"/>
            </a:br>
            <a:r>
              <a:rPr lang="en-US" dirty="0"/>
              <a:t>@ 120 dpi</a:t>
            </a:r>
          </a:p>
        </p:txBody>
      </p:sp>
      <p:sp>
        <p:nvSpPr>
          <p:cNvPr id="7" name="Restricted Tag">
            <a:extLst>
              <a:ext uri="{FF2B5EF4-FFF2-40B4-BE49-F238E27FC236}">
                <a16:creationId xmlns:a16="http://schemas.microsoft.com/office/drawing/2014/main" id="{66A70B75-6A4B-7E1A-50D9-3D8750F47613}"/>
              </a:ext>
            </a:extLst>
          </p:cNvPr>
          <p:cNvSpPr/>
          <p:nvPr userDrawn="1"/>
        </p:nvSpPr>
        <p:spPr bwMode="gray">
          <a:xfrm>
            <a:off x="8395854" y="-1"/>
            <a:ext cx="748146" cy="26125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2870" rIns="102870" rtlCol="0" anchor="ctr"/>
          <a:lstStyle/>
          <a:p>
            <a:pPr algn="ctr">
              <a:lnSpc>
                <a:spcPct val="94000"/>
              </a:lnSpc>
            </a:pPr>
            <a:r>
              <a:rPr lang="en-US" sz="600" b="1" dirty="0"/>
              <a:t>RESTRICTED</a:t>
            </a:r>
          </a:p>
        </p:txBody>
      </p:sp>
      <p:sp>
        <p:nvSpPr>
          <p:cNvPr id="9" name="Super Heading">
            <a:extLst>
              <a:ext uri="{FF2B5EF4-FFF2-40B4-BE49-F238E27FC236}">
                <a16:creationId xmlns:a16="http://schemas.microsoft.com/office/drawing/2014/main" id="{35A2A791-3423-97A9-00C8-3AAE3B2514BC}"/>
              </a:ext>
            </a:extLst>
          </p:cNvPr>
          <p:cNvSpPr>
            <a:spLocks noGrp="1"/>
          </p:cNvSpPr>
          <p:nvPr>
            <p:ph type="body" sz="quarter" idx="10" hasCustomPrompt="1"/>
          </p:nvPr>
        </p:nvSpPr>
        <p:spPr bwMode="gray">
          <a:xfrm>
            <a:off x="342900" y="116035"/>
            <a:ext cx="5486400" cy="192745"/>
          </a:xfrm>
        </p:spPr>
        <p:txBody>
          <a:bodyPr wrap="square" lIns="0" tIns="18288" rIns="0" bIns="18288" anchor="ctr" anchorCtr="0">
            <a:spAutoFit/>
          </a:bodyPr>
          <a:lstStyle>
            <a:lvl1pPr marL="0" indent="0">
              <a:spcBef>
                <a:spcPts val="150"/>
              </a:spcBef>
              <a:buNone/>
              <a:defRPr sz="1125">
                <a:solidFill>
                  <a:schemeClr val="accent2"/>
                </a:solidFill>
              </a:defRPr>
            </a:lvl1pPr>
          </a:lstStyle>
          <a:p>
            <a:pPr lvl="0"/>
            <a:r>
              <a:rPr lang="en-US" dirty="0"/>
              <a:t>Click to Add Super Heading – Optional</a:t>
            </a:r>
          </a:p>
        </p:txBody>
      </p:sp>
      <p:sp>
        <p:nvSpPr>
          <p:cNvPr id="10" name="Slide Title">
            <a:extLst>
              <a:ext uri="{FF2B5EF4-FFF2-40B4-BE49-F238E27FC236}">
                <a16:creationId xmlns:a16="http://schemas.microsoft.com/office/drawing/2014/main" id="{F14C45B8-0410-9156-10FB-D5F675C7BE0B}"/>
              </a:ext>
            </a:extLst>
          </p:cNvPr>
          <p:cNvSpPr>
            <a:spLocks noGrp="1"/>
          </p:cNvSpPr>
          <p:nvPr>
            <p:ph type="title"/>
          </p:nvPr>
        </p:nvSpPr>
        <p:spPr>
          <a:xfrm>
            <a:off x="342900" y="358424"/>
            <a:ext cx="5657850" cy="923330"/>
          </a:xfrm>
        </p:spPr>
        <p:txBody>
          <a:bodyPr/>
          <a:lstStyle/>
          <a:p>
            <a:r>
              <a:rPr lang="en-US" dirty="0"/>
              <a:t>Click to edit Master title style</a:t>
            </a:r>
          </a:p>
        </p:txBody>
      </p:sp>
      <p:sp>
        <p:nvSpPr>
          <p:cNvPr id="3" name="Subtitle">
            <a:extLst>
              <a:ext uri="{FF2B5EF4-FFF2-40B4-BE49-F238E27FC236}">
                <a16:creationId xmlns:a16="http://schemas.microsoft.com/office/drawing/2014/main" id="{F131B0B1-C673-A1C7-34FB-49245E56655D}"/>
              </a:ext>
            </a:extLst>
          </p:cNvPr>
          <p:cNvSpPr>
            <a:spLocks noGrp="1"/>
          </p:cNvSpPr>
          <p:nvPr>
            <p:ph type="body" sz="quarter" idx="11" hasCustomPrompt="1"/>
          </p:nvPr>
        </p:nvSpPr>
        <p:spPr bwMode="gray">
          <a:xfrm>
            <a:off x="342900" y="1311704"/>
            <a:ext cx="5657850" cy="365760"/>
          </a:xfrm>
        </p:spPr>
        <p:txBody>
          <a:bodyPr lIns="0" tIns="36576" rIns="0" bIns="36576">
            <a:noAutofit/>
          </a:bodyPr>
          <a:lstStyle>
            <a:lvl1pPr marL="0" indent="0">
              <a:spcBef>
                <a:spcPts val="150"/>
              </a:spcBef>
              <a:buNone/>
              <a:defRPr sz="1500" b="1">
                <a:solidFill>
                  <a:schemeClr val="accent3"/>
                </a:solidFill>
              </a:defRPr>
            </a:lvl1pPr>
            <a:lvl2pPr marL="258366" indent="0">
              <a:buNone/>
              <a:defRPr/>
            </a:lvl2pPr>
            <a:lvl3pPr marL="514350" indent="0">
              <a:buNone/>
              <a:defRPr/>
            </a:lvl3pPr>
            <a:lvl4pPr marL="726281" indent="0">
              <a:buNone/>
              <a:defRPr/>
            </a:lvl4pPr>
            <a:lvl5pPr marL="944166" indent="0">
              <a:buNone/>
              <a:defRPr/>
            </a:lvl5pPr>
          </a:lstStyle>
          <a:p>
            <a:pPr lvl="0"/>
            <a:r>
              <a:rPr lang="en-US" dirty="0"/>
              <a:t>Click to Add Slide Subtitle</a:t>
            </a:r>
          </a:p>
        </p:txBody>
      </p:sp>
      <p:sp>
        <p:nvSpPr>
          <p:cNvPr id="5" name="Source">
            <a:extLst>
              <a:ext uri="{FF2B5EF4-FFF2-40B4-BE49-F238E27FC236}">
                <a16:creationId xmlns:a16="http://schemas.microsoft.com/office/drawing/2014/main" id="{0AE3F060-6CFD-06E1-2C49-896D16675763}"/>
              </a:ext>
            </a:extLst>
          </p:cNvPr>
          <p:cNvSpPr>
            <a:spLocks noGrp="1"/>
          </p:cNvSpPr>
          <p:nvPr>
            <p:ph type="body" sz="quarter" idx="12" hasCustomPrompt="1"/>
          </p:nvPr>
        </p:nvSpPr>
        <p:spPr bwMode="gray">
          <a:xfrm>
            <a:off x="2236862" y="6324961"/>
            <a:ext cx="3763889" cy="365760"/>
          </a:xfrm>
          <a:noFill/>
        </p:spPr>
        <p:txBody>
          <a:bodyPr lIns="18288" tIns="36576" rIns="18288" bIns="36576" anchor="b" anchorCtr="0">
            <a:noAutofit/>
          </a:bodyPr>
          <a:lstStyle>
            <a:lvl1pPr marL="0" indent="0">
              <a:spcBef>
                <a:spcPts val="150"/>
              </a:spcBef>
              <a:buNone/>
              <a:defRPr sz="675">
                <a:solidFill>
                  <a:schemeClr val="tx1"/>
                </a:solidFill>
              </a:defRPr>
            </a:lvl1pPr>
          </a:lstStyle>
          <a:p>
            <a:pPr lvl="0"/>
            <a:r>
              <a:rPr lang="en-US" dirty="0"/>
              <a:t>Click to add slide source or footnotes</a:t>
            </a:r>
          </a:p>
        </p:txBody>
      </p:sp>
      <p:sp>
        <p:nvSpPr>
          <p:cNvPr id="4" name="Content">
            <a:extLst>
              <a:ext uri="{FF2B5EF4-FFF2-40B4-BE49-F238E27FC236}">
                <a16:creationId xmlns:a16="http://schemas.microsoft.com/office/drawing/2014/main" id="{321AEC7D-67A2-4B3E-28D0-6A1249ED42C2}"/>
              </a:ext>
            </a:extLst>
          </p:cNvPr>
          <p:cNvSpPr>
            <a:spLocks noGrp="1"/>
          </p:cNvSpPr>
          <p:nvPr>
            <p:ph sz="quarter" idx="13"/>
          </p:nvPr>
        </p:nvSpPr>
        <p:spPr>
          <a:xfrm>
            <a:off x="342900" y="1786451"/>
            <a:ext cx="5657850" cy="44805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1429986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ontent Right, Picture Left">
    <p:spTree>
      <p:nvGrpSpPr>
        <p:cNvPr id="1" name=""/>
        <p:cNvGrpSpPr/>
        <p:nvPr/>
      </p:nvGrpSpPr>
      <p:grpSpPr>
        <a:xfrm>
          <a:off x="0" y="0"/>
          <a:ext cx="0" cy="0"/>
          <a:chOff x="0" y="0"/>
          <a:chExt cx="0" cy="0"/>
        </a:xfrm>
      </p:grpSpPr>
      <p:sp>
        <p:nvSpPr>
          <p:cNvPr id="6" name="Picture Panel">
            <a:extLst>
              <a:ext uri="{FF2B5EF4-FFF2-40B4-BE49-F238E27FC236}">
                <a16:creationId xmlns:a16="http://schemas.microsoft.com/office/drawing/2014/main" id="{AA57F891-217D-939D-457E-5C25CB5B2311}"/>
              </a:ext>
            </a:extLst>
          </p:cNvPr>
          <p:cNvSpPr>
            <a:spLocks noGrp="1"/>
          </p:cNvSpPr>
          <p:nvPr>
            <p:ph type="pic" sz="quarter" idx="14" hasCustomPrompt="1"/>
          </p:nvPr>
        </p:nvSpPr>
        <p:spPr bwMode="gray">
          <a:xfrm>
            <a:off x="0" y="0"/>
            <a:ext cx="2880360" cy="6858007"/>
          </a:xfrm>
          <a:custGeom>
            <a:avLst/>
            <a:gdLst>
              <a:gd name="connsiteX0" fmla="*/ 0 w 3840480"/>
              <a:gd name="connsiteY0" fmla="*/ 0 h 6858000"/>
              <a:gd name="connsiteX1" fmla="*/ 3840480 w 3840480"/>
              <a:gd name="connsiteY1" fmla="*/ 0 h 6858000"/>
              <a:gd name="connsiteX2" fmla="*/ 3840480 w 3840480"/>
              <a:gd name="connsiteY2" fmla="*/ 6858000 h 6858000"/>
              <a:gd name="connsiteX3" fmla="*/ 0 w 3840480"/>
              <a:gd name="connsiteY3" fmla="*/ 6858000 h 6858000"/>
              <a:gd name="connsiteX4" fmla="*/ 0 w 3840480"/>
              <a:gd name="connsiteY4" fmla="*/ 0 h 6858000"/>
              <a:gd name="connsiteX0" fmla="*/ 0 w 3840480"/>
              <a:gd name="connsiteY0" fmla="*/ 0 h 6858000"/>
              <a:gd name="connsiteX1" fmla="*/ 3840480 w 3840480"/>
              <a:gd name="connsiteY1" fmla="*/ 0 h 6858000"/>
              <a:gd name="connsiteX2" fmla="*/ 3838575 w 3840480"/>
              <a:gd name="connsiteY2" fmla="*/ 5476875 h 6858000"/>
              <a:gd name="connsiteX3" fmla="*/ 3840480 w 3840480"/>
              <a:gd name="connsiteY3" fmla="*/ 6858000 h 6858000"/>
              <a:gd name="connsiteX4" fmla="*/ 0 w 3840480"/>
              <a:gd name="connsiteY4" fmla="*/ 6858000 h 6858000"/>
              <a:gd name="connsiteX5" fmla="*/ 0 w 3840480"/>
              <a:gd name="connsiteY5" fmla="*/ 0 h 6858000"/>
              <a:gd name="connsiteX0" fmla="*/ 0 w 3840480"/>
              <a:gd name="connsiteY0" fmla="*/ 0 h 6858000"/>
              <a:gd name="connsiteX1" fmla="*/ 3840480 w 3840480"/>
              <a:gd name="connsiteY1" fmla="*/ 0 h 6858000"/>
              <a:gd name="connsiteX2" fmla="*/ 3838575 w 3840480"/>
              <a:gd name="connsiteY2" fmla="*/ 5476875 h 6858000"/>
              <a:gd name="connsiteX3" fmla="*/ 3840480 w 3840480"/>
              <a:gd name="connsiteY3" fmla="*/ 6858000 h 6858000"/>
              <a:gd name="connsiteX4" fmla="*/ 2419350 w 3840480"/>
              <a:gd name="connsiteY4" fmla="*/ 6848475 h 6858000"/>
              <a:gd name="connsiteX5" fmla="*/ 0 w 3840480"/>
              <a:gd name="connsiteY5" fmla="*/ 6858000 h 6858000"/>
              <a:gd name="connsiteX6" fmla="*/ 0 w 3840480"/>
              <a:gd name="connsiteY6" fmla="*/ 0 h 6858000"/>
              <a:gd name="connsiteX0" fmla="*/ 0 w 3840480"/>
              <a:gd name="connsiteY0" fmla="*/ 0 h 6858000"/>
              <a:gd name="connsiteX1" fmla="*/ 3840480 w 3840480"/>
              <a:gd name="connsiteY1" fmla="*/ 0 h 6858000"/>
              <a:gd name="connsiteX2" fmla="*/ 3838575 w 3840480"/>
              <a:gd name="connsiteY2" fmla="*/ 5476875 h 6858000"/>
              <a:gd name="connsiteX3" fmla="*/ 2419350 w 3840480"/>
              <a:gd name="connsiteY3" fmla="*/ 6848475 h 6858000"/>
              <a:gd name="connsiteX4" fmla="*/ 0 w 3840480"/>
              <a:gd name="connsiteY4" fmla="*/ 6858000 h 6858000"/>
              <a:gd name="connsiteX5" fmla="*/ 0 w 3840480"/>
              <a:gd name="connsiteY5" fmla="*/ 0 h 6858000"/>
              <a:gd name="connsiteX0" fmla="*/ 0 w 3840480"/>
              <a:gd name="connsiteY0" fmla="*/ 0 h 6858000"/>
              <a:gd name="connsiteX1" fmla="*/ 3840480 w 3840480"/>
              <a:gd name="connsiteY1" fmla="*/ 0 h 6858000"/>
              <a:gd name="connsiteX2" fmla="*/ 3838575 w 3840480"/>
              <a:gd name="connsiteY2" fmla="*/ 5476875 h 6858000"/>
              <a:gd name="connsiteX3" fmla="*/ 2419350 w 3840480"/>
              <a:gd name="connsiteY3" fmla="*/ 6848475 h 6858000"/>
              <a:gd name="connsiteX4" fmla="*/ 0 w 3840480"/>
              <a:gd name="connsiteY4" fmla="*/ 6858000 h 6858000"/>
              <a:gd name="connsiteX5" fmla="*/ 0 w 3840480"/>
              <a:gd name="connsiteY5" fmla="*/ 0 h 6858000"/>
              <a:gd name="connsiteX0" fmla="*/ 0 w 3840480"/>
              <a:gd name="connsiteY0" fmla="*/ 0 h 6858000"/>
              <a:gd name="connsiteX1" fmla="*/ 3840480 w 3840480"/>
              <a:gd name="connsiteY1" fmla="*/ 0 h 6858000"/>
              <a:gd name="connsiteX2" fmla="*/ 3838575 w 3840480"/>
              <a:gd name="connsiteY2" fmla="*/ 5476875 h 6858000"/>
              <a:gd name="connsiteX3" fmla="*/ 2412207 w 3840480"/>
              <a:gd name="connsiteY3" fmla="*/ 6858000 h 6858000"/>
              <a:gd name="connsiteX4" fmla="*/ 0 w 3840480"/>
              <a:gd name="connsiteY4" fmla="*/ 6858000 h 6858000"/>
              <a:gd name="connsiteX5" fmla="*/ 0 w 3840480"/>
              <a:gd name="connsiteY5" fmla="*/ 0 h 6858000"/>
              <a:gd name="connsiteX0" fmla="*/ 0 w 3840480"/>
              <a:gd name="connsiteY0" fmla="*/ 0 h 6858005"/>
              <a:gd name="connsiteX1" fmla="*/ 3840480 w 3840480"/>
              <a:gd name="connsiteY1" fmla="*/ 0 h 6858005"/>
              <a:gd name="connsiteX2" fmla="*/ 3838575 w 3840480"/>
              <a:gd name="connsiteY2" fmla="*/ 5476875 h 6858005"/>
              <a:gd name="connsiteX3" fmla="*/ 2412207 w 3840480"/>
              <a:gd name="connsiteY3" fmla="*/ 6858000 h 6858005"/>
              <a:gd name="connsiteX4" fmla="*/ 0 w 3840480"/>
              <a:gd name="connsiteY4" fmla="*/ 6858000 h 6858005"/>
              <a:gd name="connsiteX5" fmla="*/ 0 w 3840480"/>
              <a:gd name="connsiteY5" fmla="*/ 0 h 6858005"/>
              <a:gd name="connsiteX0" fmla="*/ 0 w 3840480"/>
              <a:gd name="connsiteY0" fmla="*/ 0 h 6858007"/>
              <a:gd name="connsiteX1" fmla="*/ 3840480 w 3840480"/>
              <a:gd name="connsiteY1" fmla="*/ 0 h 6858007"/>
              <a:gd name="connsiteX2" fmla="*/ 3838575 w 3840480"/>
              <a:gd name="connsiteY2" fmla="*/ 5476875 h 6858007"/>
              <a:gd name="connsiteX3" fmla="*/ 2412207 w 3840480"/>
              <a:gd name="connsiteY3" fmla="*/ 6858000 h 6858007"/>
              <a:gd name="connsiteX4" fmla="*/ 0 w 3840480"/>
              <a:gd name="connsiteY4" fmla="*/ 6858000 h 6858007"/>
              <a:gd name="connsiteX5" fmla="*/ 0 w 3840480"/>
              <a:gd name="connsiteY5" fmla="*/ 0 h 6858007"/>
              <a:gd name="connsiteX0" fmla="*/ 0 w 3840480"/>
              <a:gd name="connsiteY0" fmla="*/ 0 h 6858007"/>
              <a:gd name="connsiteX1" fmla="*/ 3840480 w 3840480"/>
              <a:gd name="connsiteY1" fmla="*/ 0 h 6858007"/>
              <a:gd name="connsiteX2" fmla="*/ 3838575 w 3840480"/>
              <a:gd name="connsiteY2" fmla="*/ 5476875 h 6858007"/>
              <a:gd name="connsiteX3" fmla="*/ 2412207 w 3840480"/>
              <a:gd name="connsiteY3" fmla="*/ 6858000 h 6858007"/>
              <a:gd name="connsiteX4" fmla="*/ 0 w 3840480"/>
              <a:gd name="connsiteY4" fmla="*/ 6858000 h 6858007"/>
              <a:gd name="connsiteX5" fmla="*/ 0 w 3840480"/>
              <a:gd name="connsiteY5" fmla="*/ 0 h 6858007"/>
              <a:gd name="connsiteX0" fmla="*/ 0 w 3840480"/>
              <a:gd name="connsiteY0" fmla="*/ 0 h 6858007"/>
              <a:gd name="connsiteX1" fmla="*/ 3840480 w 3840480"/>
              <a:gd name="connsiteY1" fmla="*/ 0 h 6858007"/>
              <a:gd name="connsiteX2" fmla="*/ 3838575 w 3840480"/>
              <a:gd name="connsiteY2" fmla="*/ 5476875 h 6858007"/>
              <a:gd name="connsiteX3" fmla="*/ 2412207 w 3840480"/>
              <a:gd name="connsiteY3" fmla="*/ 6858000 h 6858007"/>
              <a:gd name="connsiteX4" fmla="*/ 0 w 3840480"/>
              <a:gd name="connsiteY4" fmla="*/ 6858000 h 6858007"/>
              <a:gd name="connsiteX5" fmla="*/ 0 w 3840480"/>
              <a:gd name="connsiteY5" fmla="*/ 0 h 68580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40480" h="6858007">
                <a:moveTo>
                  <a:pt x="0" y="0"/>
                </a:moveTo>
                <a:lnTo>
                  <a:pt x="3840480" y="0"/>
                </a:lnTo>
                <a:lnTo>
                  <a:pt x="3838575" y="5476875"/>
                </a:lnTo>
                <a:cubicBezTo>
                  <a:pt x="3834607" y="6284119"/>
                  <a:pt x="3378200" y="6860381"/>
                  <a:pt x="2412207" y="6858000"/>
                </a:cubicBezTo>
                <a:lnTo>
                  <a:pt x="0" y="6858000"/>
                </a:lnTo>
                <a:lnTo>
                  <a:pt x="0" y="0"/>
                </a:lnTo>
                <a:close/>
              </a:path>
            </a:pathLst>
          </a:custGeom>
          <a:solidFill>
            <a:schemeClr val="bg1">
              <a:lumMod val="85000"/>
            </a:schemeClr>
          </a:solidFill>
        </p:spPr>
        <p:txBody>
          <a:bodyPr lIns="182880" rIns="365760" anchor="ctr" anchorCtr="0"/>
          <a:lstStyle>
            <a:lvl1pPr marL="0" indent="0" algn="ctr">
              <a:lnSpc>
                <a:spcPct val="100000"/>
              </a:lnSpc>
              <a:spcBef>
                <a:spcPts val="150"/>
              </a:spcBef>
              <a:buNone/>
              <a:defRPr>
                <a:solidFill>
                  <a:schemeClr val="tx1"/>
                </a:solidFill>
              </a:defRPr>
            </a:lvl1pPr>
          </a:lstStyle>
          <a:p>
            <a:r>
              <a:rPr lang="en-US" dirty="0"/>
              <a:t>Click Icon to </a:t>
            </a:r>
            <a:br>
              <a:rPr lang="en-US" dirty="0"/>
            </a:br>
            <a:r>
              <a:rPr lang="en-US" dirty="0"/>
              <a:t>Insert Picture</a:t>
            </a:r>
            <a:br>
              <a:rPr lang="en-US" dirty="0"/>
            </a:br>
            <a:br>
              <a:rPr lang="en-US" dirty="0"/>
            </a:br>
            <a:br>
              <a:rPr lang="en-US" dirty="0"/>
            </a:br>
            <a:r>
              <a:rPr lang="en-US" dirty="0"/>
              <a:t>Pictures should be sized at 7.5” (h) x 4.2”</a:t>
            </a:r>
            <a:br>
              <a:rPr lang="en-US" dirty="0"/>
            </a:br>
            <a:r>
              <a:rPr lang="en-US" dirty="0"/>
              <a:t>@ 120 dpi</a:t>
            </a:r>
          </a:p>
        </p:txBody>
      </p:sp>
      <p:sp>
        <p:nvSpPr>
          <p:cNvPr id="7" name="Restricted Tag">
            <a:extLst>
              <a:ext uri="{FF2B5EF4-FFF2-40B4-BE49-F238E27FC236}">
                <a16:creationId xmlns:a16="http://schemas.microsoft.com/office/drawing/2014/main" id="{66A70B75-6A4B-7E1A-50D9-3D8750F47613}"/>
              </a:ext>
            </a:extLst>
          </p:cNvPr>
          <p:cNvSpPr/>
          <p:nvPr userDrawn="1"/>
        </p:nvSpPr>
        <p:spPr bwMode="gray">
          <a:xfrm>
            <a:off x="8395854" y="-1"/>
            <a:ext cx="748146" cy="26125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2870" rIns="102870" rtlCol="0" anchor="ctr"/>
          <a:lstStyle/>
          <a:p>
            <a:pPr algn="ctr">
              <a:lnSpc>
                <a:spcPct val="94000"/>
              </a:lnSpc>
            </a:pPr>
            <a:r>
              <a:rPr lang="en-US" sz="600" b="1" dirty="0"/>
              <a:t>RESTRICTED</a:t>
            </a:r>
          </a:p>
        </p:txBody>
      </p:sp>
      <p:sp>
        <p:nvSpPr>
          <p:cNvPr id="9" name="Super Heading">
            <a:extLst>
              <a:ext uri="{FF2B5EF4-FFF2-40B4-BE49-F238E27FC236}">
                <a16:creationId xmlns:a16="http://schemas.microsoft.com/office/drawing/2014/main" id="{35A2A791-3423-97A9-00C8-3AAE3B2514BC}"/>
              </a:ext>
            </a:extLst>
          </p:cNvPr>
          <p:cNvSpPr>
            <a:spLocks noGrp="1"/>
          </p:cNvSpPr>
          <p:nvPr>
            <p:ph type="body" sz="quarter" idx="10" hasCustomPrompt="1"/>
          </p:nvPr>
        </p:nvSpPr>
        <p:spPr bwMode="gray">
          <a:xfrm>
            <a:off x="3143250" y="116035"/>
            <a:ext cx="4800600" cy="192745"/>
          </a:xfrm>
        </p:spPr>
        <p:txBody>
          <a:bodyPr wrap="square" lIns="0" tIns="18288" rIns="0" bIns="18288" anchor="ctr" anchorCtr="0">
            <a:spAutoFit/>
          </a:bodyPr>
          <a:lstStyle>
            <a:lvl1pPr marL="0" indent="0">
              <a:spcBef>
                <a:spcPts val="150"/>
              </a:spcBef>
              <a:buNone/>
              <a:defRPr sz="1125">
                <a:solidFill>
                  <a:schemeClr val="accent2"/>
                </a:solidFill>
              </a:defRPr>
            </a:lvl1pPr>
          </a:lstStyle>
          <a:p>
            <a:pPr lvl="0"/>
            <a:r>
              <a:rPr lang="en-US" dirty="0"/>
              <a:t>Click to Add Super Heading – Optional</a:t>
            </a:r>
          </a:p>
        </p:txBody>
      </p:sp>
      <p:sp>
        <p:nvSpPr>
          <p:cNvPr id="10" name="Slide Title">
            <a:extLst>
              <a:ext uri="{FF2B5EF4-FFF2-40B4-BE49-F238E27FC236}">
                <a16:creationId xmlns:a16="http://schemas.microsoft.com/office/drawing/2014/main" id="{F14C45B8-0410-9156-10FB-D5F675C7BE0B}"/>
              </a:ext>
            </a:extLst>
          </p:cNvPr>
          <p:cNvSpPr>
            <a:spLocks noGrp="1"/>
          </p:cNvSpPr>
          <p:nvPr>
            <p:ph type="title"/>
          </p:nvPr>
        </p:nvSpPr>
        <p:spPr>
          <a:xfrm>
            <a:off x="3143250" y="358424"/>
            <a:ext cx="5657850" cy="923330"/>
          </a:xfrm>
        </p:spPr>
        <p:txBody>
          <a:bodyPr/>
          <a:lstStyle/>
          <a:p>
            <a:r>
              <a:rPr lang="en-US" dirty="0"/>
              <a:t>Click to edit Master title style</a:t>
            </a:r>
          </a:p>
        </p:txBody>
      </p:sp>
      <p:sp>
        <p:nvSpPr>
          <p:cNvPr id="3" name="Subtitle">
            <a:extLst>
              <a:ext uri="{FF2B5EF4-FFF2-40B4-BE49-F238E27FC236}">
                <a16:creationId xmlns:a16="http://schemas.microsoft.com/office/drawing/2014/main" id="{F131B0B1-C673-A1C7-34FB-49245E56655D}"/>
              </a:ext>
            </a:extLst>
          </p:cNvPr>
          <p:cNvSpPr>
            <a:spLocks noGrp="1"/>
          </p:cNvSpPr>
          <p:nvPr>
            <p:ph type="body" sz="quarter" idx="11" hasCustomPrompt="1"/>
          </p:nvPr>
        </p:nvSpPr>
        <p:spPr bwMode="gray">
          <a:xfrm>
            <a:off x="3143250" y="1311704"/>
            <a:ext cx="5657850" cy="365760"/>
          </a:xfrm>
        </p:spPr>
        <p:txBody>
          <a:bodyPr lIns="0" tIns="36576" rIns="0" bIns="36576">
            <a:noAutofit/>
          </a:bodyPr>
          <a:lstStyle>
            <a:lvl1pPr marL="0" indent="0">
              <a:spcBef>
                <a:spcPts val="150"/>
              </a:spcBef>
              <a:buNone/>
              <a:defRPr sz="1500" b="1">
                <a:solidFill>
                  <a:schemeClr val="accent3"/>
                </a:solidFill>
              </a:defRPr>
            </a:lvl1pPr>
            <a:lvl2pPr marL="258366" indent="0">
              <a:buNone/>
              <a:defRPr/>
            </a:lvl2pPr>
            <a:lvl3pPr marL="514350" indent="0">
              <a:buNone/>
              <a:defRPr/>
            </a:lvl3pPr>
            <a:lvl4pPr marL="726281" indent="0">
              <a:buNone/>
              <a:defRPr/>
            </a:lvl4pPr>
            <a:lvl5pPr marL="944166" indent="0">
              <a:buNone/>
              <a:defRPr/>
            </a:lvl5pPr>
          </a:lstStyle>
          <a:p>
            <a:pPr lvl="0"/>
            <a:r>
              <a:rPr lang="en-US" dirty="0"/>
              <a:t>Click to Add Slide Subtitle</a:t>
            </a:r>
          </a:p>
        </p:txBody>
      </p:sp>
      <p:sp>
        <p:nvSpPr>
          <p:cNvPr id="5" name="Source">
            <a:extLst>
              <a:ext uri="{FF2B5EF4-FFF2-40B4-BE49-F238E27FC236}">
                <a16:creationId xmlns:a16="http://schemas.microsoft.com/office/drawing/2014/main" id="{0AE3F060-6CFD-06E1-2C49-896D16675763}"/>
              </a:ext>
            </a:extLst>
          </p:cNvPr>
          <p:cNvSpPr>
            <a:spLocks noGrp="1"/>
          </p:cNvSpPr>
          <p:nvPr>
            <p:ph type="body" sz="quarter" idx="12" hasCustomPrompt="1"/>
          </p:nvPr>
        </p:nvSpPr>
        <p:spPr bwMode="gray">
          <a:xfrm>
            <a:off x="3143250" y="6324961"/>
            <a:ext cx="5443538" cy="365760"/>
          </a:xfrm>
          <a:noFill/>
        </p:spPr>
        <p:txBody>
          <a:bodyPr lIns="18288" tIns="36576" rIns="18288" bIns="36576" anchor="b" anchorCtr="0">
            <a:noAutofit/>
          </a:bodyPr>
          <a:lstStyle>
            <a:lvl1pPr marL="0" indent="0">
              <a:spcBef>
                <a:spcPts val="150"/>
              </a:spcBef>
              <a:buNone/>
              <a:defRPr sz="675">
                <a:solidFill>
                  <a:schemeClr val="tx1"/>
                </a:solidFill>
              </a:defRPr>
            </a:lvl1pPr>
          </a:lstStyle>
          <a:p>
            <a:pPr lvl="0"/>
            <a:r>
              <a:rPr lang="en-US" dirty="0"/>
              <a:t>Click to add slide source or footnotes</a:t>
            </a:r>
          </a:p>
        </p:txBody>
      </p:sp>
      <p:sp>
        <p:nvSpPr>
          <p:cNvPr id="4" name="Content">
            <a:extLst>
              <a:ext uri="{FF2B5EF4-FFF2-40B4-BE49-F238E27FC236}">
                <a16:creationId xmlns:a16="http://schemas.microsoft.com/office/drawing/2014/main" id="{321AEC7D-67A2-4B3E-28D0-6A1249ED42C2}"/>
              </a:ext>
            </a:extLst>
          </p:cNvPr>
          <p:cNvSpPr>
            <a:spLocks noGrp="1"/>
          </p:cNvSpPr>
          <p:nvPr>
            <p:ph sz="quarter" idx="13"/>
          </p:nvPr>
        </p:nvSpPr>
        <p:spPr>
          <a:xfrm>
            <a:off x="3143250" y="1786451"/>
            <a:ext cx="5657850" cy="44805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7088629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Bold Statement or Quote">
    <p:spTree>
      <p:nvGrpSpPr>
        <p:cNvPr id="1" name=""/>
        <p:cNvGrpSpPr/>
        <p:nvPr/>
      </p:nvGrpSpPr>
      <p:grpSpPr>
        <a:xfrm>
          <a:off x="0" y="0"/>
          <a:ext cx="0" cy="0"/>
          <a:chOff x="0" y="0"/>
          <a:chExt cx="0" cy="0"/>
        </a:xfrm>
      </p:grpSpPr>
      <p:sp>
        <p:nvSpPr>
          <p:cNvPr id="8" name="Overlay">
            <a:extLst>
              <a:ext uri="{FF2B5EF4-FFF2-40B4-BE49-F238E27FC236}">
                <a16:creationId xmlns:a16="http://schemas.microsoft.com/office/drawing/2014/main" id="{D2A4967E-6133-A113-2278-F232065A9572}"/>
              </a:ext>
            </a:extLst>
          </p:cNvPr>
          <p:cNvSpPr/>
          <p:nvPr userDrawn="1"/>
        </p:nvSpPr>
        <p:spPr bwMode="gray">
          <a:xfrm>
            <a:off x="0" y="258114"/>
            <a:ext cx="142875" cy="13602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2" name="Gradient Bar">
            <a:extLst>
              <a:ext uri="{FF2B5EF4-FFF2-40B4-BE49-F238E27FC236}">
                <a16:creationId xmlns:a16="http://schemas.microsoft.com/office/drawing/2014/main" id="{342BCA11-BF6F-6382-C9EC-BCD9F3639D8A}"/>
              </a:ext>
            </a:extLst>
          </p:cNvPr>
          <p:cNvSpPr/>
          <p:nvPr userDrawn="1"/>
        </p:nvSpPr>
        <p:spPr bwMode="gray">
          <a:xfrm>
            <a:off x="0" y="1038224"/>
            <a:ext cx="142875" cy="4572000"/>
          </a:xfrm>
          <a:prstGeom prst="rect">
            <a:avLst/>
          </a:prstGeom>
          <a:gradFill>
            <a:gsLst>
              <a:gs pos="0">
                <a:schemeClr val="accent1"/>
              </a:gs>
              <a:gs pos="49000">
                <a:schemeClr val="accent2"/>
              </a:gs>
              <a:gs pos="100000">
                <a:schemeClr val="accent3"/>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9" name="Super Heading">
            <a:extLst>
              <a:ext uri="{FF2B5EF4-FFF2-40B4-BE49-F238E27FC236}">
                <a16:creationId xmlns:a16="http://schemas.microsoft.com/office/drawing/2014/main" id="{35A2A791-3423-97A9-00C8-3AAE3B2514BC}"/>
              </a:ext>
            </a:extLst>
          </p:cNvPr>
          <p:cNvSpPr>
            <a:spLocks noGrp="1"/>
          </p:cNvSpPr>
          <p:nvPr>
            <p:ph type="body" sz="quarter" idx="10" hasCustomPrompt="1"/>
          </p:nvPr>
        </p:nvSpPr>
        <p:spPr>
          <a:xfrm>
            <a:off x="342900" y="116035"/>
            <a:ext cx="5486400" cy="192745"/>
          </a:xfrm>
        </p:spPr>
        <p:txBody>
          <a:bodyPr wrap="square" lIns="0" tIns="18288" rIns="0" bIns="18288" anchor="ctr" anchorCtr="0">
            <a:spAutoFit/>
          </a:bodyPr>
          <a:lstStyle>
            <a:lvl1pPr marL="0" indent="0">
              <a:spcBef>
                <a:spcPts val="150"/>
              </a:spcBef>
              <a:buNone/>
              <a:defRPr sz="1125">
                <a:solidFill>
                  <a:schemeClr val="accent2"/>
                </a:solidFill>
              </a:defRPr>
            </a:lvl1pPr>
          </a:lstStyle>
          <a:p>
            <a:pPr lvl="0"/>
            <a:r>
              <a:rPr lang="en-US" dirty="0"/>
              <a:t>Click to Add Super Heading – Optional</a:t>
            </a:r>
          </a:p>
        </p:txBody>
      </p:sp>
      <p:sp>
        <p:nvSpPr>
          <p:cNvPr id="12" name="Source">
            <a:extLst>
              <a:ext uri="{FF2B5EF4-FFF2-40B4-BE49-F238E27FC236}">
                <a16:creationId xmlns:a16="http://schemas.microsoft.com/office/drawing/2014/main" id="{21311B8D-55F3-07A6-1FEF-E9934B79415B}"/>
              </a:ext>
            </a:extLst>
          </p:cNvPr>
          <p:cNvSpPr>
            <a:spLocks noGrp="1"/>
          </p:cNvSpPr>
          <p:nvPr>
            <p:ph type="body" sz="quarter" idx="12" hasCustomPrompt="1"/>
          </p:nvPr>
        </p:nvSpPr>
        <p:spPr bwMode="gray">
          <a:xfrm>
            <a:off x="2236862" y="6324961"/>
            <a:ext cx="6332434" cy="365760"/>
          </a:xfrm>
          <a:noFill/>
        </p:spPr>
        <p:txBody>
          <a:bodyPr lIns="18288" tIns="36576" rIns="18288" bIns="36576" anchor="b" anchorCtr="0">
            <a:noAutofit/>
          </a:bodyPr>
          <a:lstStyle>
            <a:lvl1pPr marL="0" indent="0">
              <a:spcBef>
                <a:spcPts val="150"/>
              </a:spcBef>
              <a:buNone/>
              <a:defRPr sz="675">
                <a:solidFill>
                  <a:schemeClr val="tx1"/>
                </a:solidFill>
              </a:defRPr>
            </a:lvl1pPr>
          </a:lstStyle>
          <a:p>
            <a:pPr lvl="0"/>
            <a:r>
              <a:rPr lang="en-US" dirty="0"/>
              <a:t>Click to add slide source or footnotes</a:t>
            </a:r>
          </a:p>
        </p:txBody>
      </p:sp>
      <p:sp>
        <p:nvSpPr>
          <p:cNvPr id="7" name="Bold Statement">
            <a:extLst>
              <a:ext uri="{FF2B5EF4-FFF2-40B4-BE49-F238E27FC236}">
                <a16:creationId xmlns:a16="http://schemas.microsoft.com/office/drawing/2014/main" id="{C2C4F468-6941-4182-D0D9-84E28368CC13}"/>
              </a:ext>
            </a:extLst>
          </p:cNvPr>
          <p:cNvSpPr>
            <a:spLocks noGrp="1"/>
          </p:cNvSpPr>
          <p:nvPr>
            <p:ph type="body" sz="quarter" idx="11"/>
          </p:nvPr>
        </p:nvSpPr>
        <p:spPr>
          <a:xfrm>
            <a:off x="628650" y="1038224"/>
            <a:ext cx="7886700" cy="4572000"/>
          </a:xfrm>
        </p:spPr>
        <p:txBody>
          <a:bodyPr lIns="0" rIns="0" bIns="91440" anchor="ctr" anchorCtr="0"/>
          <a:lstStyle>
            <a:lvl1pPr marL="0" indent="0">
              <a:lnSpc>
                <a:spcPct val="100000"/>
              </a:lnSpc>
              <a:buNone/>
              <a:defRPr sz="5625"/>
            </a:lvl1pPr>
          </a:lstStyle>
          <a:p>
            <a:pPr lvl="0"/>
            <a:r>
              <a:rPr lang="en-US" dirty="0"/>
              <a:t>Click to edit Master text styles</a:t>
            </a:r>
          </a:p>
        </p:txBody>
      </p:sp>
    </p:spTree>
    <p:extLst>
      <p:ext uri="{BB962C8B-B14F-4D97-AF65-F5344CB8AC3E}">
        <p14:creationId xmlns:p14="http://schemas.microsoft.com/office/powerpoint/2010/main" val="371167243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preserve="1" userDrawn="1">
  <p:cSld name="Divider Slide - RED">
    <p:spTree>
      <p:nvGrpSpPr>
        <p:cNvPr id="1" name=""/>
        <p:cNvGrpSpPr/>
        <p:nvPr/>
      </p:nvGrpSpPr>
      <p:grpSpPr>
        <a:xfrm>
          <a:off x="0" y="0"/>
          <a:ext cx="0" cy="0"/>
          <a:chOff x="0" y="0"/>
          <a:chExt cx="0" cy="0"/>
        </a:xfrm>
      </p:grpSpPr>
      <p:sp>
        <p:nvSpPr>
          <p:cNvPr id="3" name="Background - RED">
            <a:extLst>
              <a:ext uri="{FF2B5EF4-FFF2-40B4-BE49-F238E27FC236}">
                <a16:creationId xmlns:a16="http://schemas.microsoft.com/office/drawing/2014/main" id="{0EC6AB64-3BA5-DCA3-4093-B15CF67D22CF}"/>
              </a:ext>
            </a:extLst>
          </p:cNvPr>
          <p:cNvSpPr/>
          <p:nvPr userDrawn="1"/>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pic>
        <p:nvPicPr>
          <p:cNvPr id="4" name="Envu Logo" descr="Graphical user interface&#10;&#10;Description automatically generated with low confidence">
            <a:extLst>
              <a:ext uri="{FF2B5EF4-FFF2-40B4-BE49-F238E27FC236}">
                <a16:creationId xmlns:a16="http://schemas.microsoft.com/office/drawing/2014/main" id="{9FEE396F-A579-C324-0B09-405D7A203D5F}"/>
              </a:ext>
            </a:extLst>
          </p:cNvPr>
          <p:cNvPicPr>
            <a:picLocks noChangeAspect="1"/>
          </p:cNvPicPr>
          <p:nvPr userDrawn="1"/>
        </p:nvPicPr>
        <p:blipFill>
          <a:blip r:embed="rId2" cstate="screen">
            <a:extLst>
              <a:ext uri="{BEBA8EAE-BF5A-486C-A8C5-ECC9F3942E4B}">
                <a14:imgProps xmlns:a14="http://schemas.microsoft.com/office/drawing/2010/main">
                  <a14:imgLayer r:embed="rId3">
                    <a14:imgEffect>
                      <a14:brightnessContrast bright="100000" contrast="100000"/>
                    </a14:imgEffect>
                  </a14:imgLayer>
                </a14:imgProps>
              </a:ext>
              <a:ext uri="{28A0092B-C50C-407E-A947-70E740481C1C}">
                <a14:useLocalDpi xmlns:a14="http://schemas.microsoft.com/office/drawing/2010/main"/>
              </a:ext>
            </a:extLst>
          </a:blip>
          <a:stretch>
            <a:fillRect/>
          </a:stretch>
        </p:blipFill>
        <p:spPr bwMode="gray">
          <a:xfrm>
            <a:off x="330431" y="6373777"/>
            <a:ext cx="1508760" cy="286180"/>
          </a:xfrm>
          <a:prstGeom prst="rect">
            <a:avLst/>
          </a:prstGeom>
        </p:spPr>
      </p:pic>
      <p:sp>
        <p:nvSpPr>
          <p:cNvPr id="7" name="Super Heading">
            <a:extLst>
              <a:ext uri="{FF2B5EF4-FFF2-40B4-BE49-F238E27FC236}">
                <a16:creationId xmlns:a16="http://schemas.microsoft.com/office/drawing/2014/main" id="{B8D329D4-CEB4-88D1-FD8B-E95D468DF91E}"/>
              </a:ext>
            </a:extLst>
          </p:cNvPr>
          <p:cNvSpPr>
            <a:spLocks noGrp="1"/>
          </p:cNvSpPr>
          <p:nvPr>
            <p:ph type="body" sz="quarter" idx="10" hasCustomPrompt="1"/>
          </p:nvPr>
        </p:nvSpPr>
        <p:spPr>
          <a:xfrm>
            <a:off x="1478756" y="1885950"/>
            <a:ext cx="6686550" cy="521928"/>
          </a:xfrm>
        </p:spPr>
        <p:txBody>
          <a:bodyPr lIns="0" tIns="45720" rIns="0" bIns="45720" anchor="ctr" anchorCtr="0">
            <a:noAutofit/>
          </a:bodyPr>
          <a:lstStyle>
            <a:lvl1pPr marL="0" indent="0">
              <a:spcBef>
                <a:spcPts val="225"/>
              </a:spcBef>
              <a:buNone/>
              <a:defRPr sz="1800" b="0">
                <a:solidFill>
                  <a:schemeClr val="bg1"/>
                </a:solidFill>
              </a:defRPr>
            </a:lvl1pPr>
            <a:lvl2pPr marL="258366" indent="0">
              <a:buNone/>
              <a:defRPr b="0">
                <a:solidFill>
                  <a:schemeClr val="bg1"/>
                </a:solidFill>
              </a:defRPr>
            </a:lvl2pPr>
            <a:lvl3pPr marL="514350" indent="0">
              <a:buNone/>
              <a:defRPr b="0">
                <a:solidFill>
                  <a:schemeClr val="bg1"/>
                </a:solidFill>
              </a:defRPr>
            </a:lvl3pPr>
            <a:lvl4pPr marL="726281" indent="0">
              <a:buNone/>
              <a:defRPr b="0">
                <a:solidFill>
                  <a:schemeClr val="bg1"/>
                </a:solidFill>
              </a:defRPr>
            </a:lvl4pPr>
            <a:lvl5pPr marL="944166" indent="0">
              <a:buNone/>
              <a:defRPr b="0">
                <a:solidFill>
                  <a:schemeClr val="bg1"/>
                </a:solidFill>
              </a:defRPr>
            </a:lvl5pPr>
          </a:lstStyle>
          <a:p>
            <a:pPr lvl="0"/>
            <a:r>
              <a:rPr lang="en-US" dirty="0"/>
              <a:t>Click to Add Section Super Heading</a:t>
            </a:r>
          </a:p>
        </p:txBody>
      </p:sp>
      <p:sp>
        <p:nvSpPr>
          <p:cNvPr id="2" name="Section Title">
            <a:extLst>
              <a:ext uri="{FF2B5EF4-FFF2-40B4-BE49-F238E27FC236}">
                <a16:creationId xmlns:a16="http://schemas.microsoft.com/office/drawing/2014/main" id="{539C7619-4573-3396-3AD2-157280C5717A}"/>
              </a:ext>
            </a:extLst>
          </p:cNvPr>
          <p:cNvSpPr>
            <a:spLocks noGrp="1"/>
          </p:cNvSpPr>
          <p:nvPr>
            <p:ph type="title"/>
          </p:nvPr>
        </p:nvSpPr>
        <p:spPr>
          <a:xfrm>
            <a:off x="1478756" y="2501549"/>
            <a:ext cx="6686550" cy="1965676"/>
          </a:xfrm>
        </p:spPr>
        <p:txBody>
          <a:bodyPr anchor="t" anchorCtr="0"/>
          <a:lstStyle>
            <a:lvl1pPr>
              <a:defRPr sz="3600">
                <a:solidFill>
                  <a:schemeClr val="bg1"/>
                </a:solidFill>
              </a:defRPr>
            </a:lvl1pPr>
          </a:lstStyle>
          <a:p>
            <a:r>
              <a:rPr lang="en-US" dirty="0"/>
              <a:t>Click to edit Master title style</a:t>
            </a:r>
          </a:p>
        </p:txBody>
      </p:sp>
      <p:sp>
        <p:nvSpPr>
          <p:cNvPr id="10" name="Presenter Name">
            <a:extLst>
              <a:ext uri="{FF2B5EF4-FFF2-40B4-BE49-F238E27FC236}">
                <a16:creationId xmlns:a16="http://schemas.microsoft.com/office/drawing/2014/main" id="{5E52920B-D9A0-14A5-4FC1-A8057A2FDCD3}"/>
              </a:ext>
            </a:extLst>
          </p:cNvPr>
          <p:cNvSpPr>
            <a:spLocks noGrp="1"/>
          </p:cNvSpPr>
          <p:nvPr>
            <p:ph type="body" sz="quarter" idx="11" hasCustomPrompt="1"/>
          </p:nvPr>
        </p:nvSpPr>
        <p:spPr>
          <a:xfrm>
            <a:off x="1478756" y="4629151"/>
            <a:ext cx="6686550" cy="1304925"/>
          </a:xfrm>
        </p:spPr>
        <p:txBody>
          <a:bodyPr lIns="0" rIns="0"/>
          <a:lstStyle>
            <a:lvl1pPr marL="0" indent="0">
              <a:spcBef>
                <a:spcPts val="375"/>
              </a:spcBef>
              <a:buNone/>
              <a:defRPr b="1">
                <a:solidFill>
                  <a:schemeClr val="bg1"/>
                </a:solidFill>
              </a:defRPr>
            </a:lvl1pPr>
            <a:lvl2pPr marL="258366" indent="0">
              <a:buNone/>
              <a:defRPr b="1">
                <a:solidFill>
                  <a:schemeClr val="bg1"/>
                </a:solidFill>
              </a:defRPr>
            </a:lvl2pPr>
            <a:lvl3pPr marL="514350" indent="0">
              <a:buNone/>
              <a:defRPr b="1">
                <a:solidFill>
                  <a:schemeClr val="bg1"/>
                </a:solidFill>
              </a:defRPr>
            </a:lvl3pPr>
            <a:lvl4pPr marL="726281" indent="0">
              <a:buNone/>
              <a:defRPr b="1">
                <a:solidFill>
                  <a:schemeClr val="bg1"/>
                </a:solidFill>
              </a:defRPr>
            </a:lvl4pPr>
            <a:lvl5pPr marL="944166" indent="0">
              <a:buNone/>
              <a:defRPr b="1">
                <a:solidFill>
                  <a:schemeClr val="bg1"/>
                </a:solidFill>
              </a:defRPr>
            </a:lvl5pPr>
          </a:lstStyle>
          <a:p>
            <a:pPr lvl="0"/>
            <a:r>
              <a:rPr lang="en-US" dirty="0"/>
              <a:t>Click to Add Presenter Name, Title</a:t>
            </a:r>
          </a:p>
        </p:txBody>
      </p:sp>
      <p:sp>
        <p:nvSpPr>
          <p:cNvPr id="12" name="Slide #">
            <a:extLst>
              <a:ext uri="{FF2B5EF4-FFF2-40B4-BE49-F238E27FC236}">
                <a16:creationId xmlns:a16="http://schemas.microsoft.com/office/drawing/2014/main" id="{6FB58533-952B-E5AF-EA8A-761B79270D41}"/>
              </a:ext>
            </a:extLst>
          </p:cNvPr>
          <p:cNvSpPr txBox="1">
            <a:spLocks/>
          </p:cNvSpPr>
          <p:nvPr userDrawn="1"/>
        </p:nvSpPr>
        <p:spPr bwMode="gray">
          <a:xfrm>
            <a:off x="8736229" y="6544019"/>
            <a:ext cx="353291" cy="145424"/>
          </a:xfrm>
          <a:prstGeom prst="rect">
            <a:avLst/>
          </a:prstGeom>
        </p:spPr>
        <p:txBody>
          <a:bodyPr vert="horz" wrap="square" lIns="0" tIns="20574" rIns="0" bIns="20574" rtlCol="0" anchor="ctr">
            <a:spAutoFit/>
          </a:bodyPr>
          <a:lstStyle>
            <a:defPPr>
              <a:defRPr lang="en-US"/>
            </a:defPPr>
            <a:lvl1pPr marL="0" algn="r" defTabSz="914400" rtl="0" eaLnBrk="1" latinLnBrk="0" hangingPunct="1">
              <a:defRPr sz="9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A83C3B5A-7070-4165-B29A-46010EADF50B}" type="slidenum">
              <a:rPr lang="en-US" sz="675" smtClean="0">
                <a:solidFill>
                  <a:schemeClr val="bg1"/>
                </a:solidFill>
              </a:rPr>
              <a:pPr algn="ctr"/>
              <a:t>‹#›</a:t>
            </a:fld>
            <a:endParaRPr lang="en-US" sz="675" dirty="0">
              <a:solidFill>
                <a:schemeClr val="bg1"/>
              </a:solidFill>
            </a:endParaRPr>
          </a:p>
        </p:txBody>
      </p:sp>
    </p:spTree>
    <p:extLst>
      <p:ext uri="{BB962C8B-B14F-4D97-AF65-F5344CB8AC3E}">
        <p14:creationId xmlns:p14="http://schemas.microsoft.com/office/powerpoint/2010/main" val="230515566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Divider Slide - RED (Dark)">
    <p:spTree>
      <p:nvGrpSpPr>
        <p:cNvPr id="1" name=""/>
        <p:cNvGrpSpPr/>
        <p:nvPr/>
      </p:nvGrpSpPr>
      <p:grpSpPr>
        <a:xfrm>
          <a:off x="0" y="0"/>
          <a:ext cx="0" cy="0"/>
          <a:chOff x="0" y="0"/>
          <a:chExt cx="0" cy="0"/>
        </a:xfrm>
      </p:grpSpPr>
      <p:sp>
        <p:nvSpPr>
          <p:cNvPr id="3" name="Background - RED (Dark)">
            <a:extLst>
              <a:ext uri="{FF2B5EF4-FFF2-40B4-BE49-F238E27FC236}">
                <a16:creationId xmlns:a16="http://schemas.microsoft.com/office/drawing/2014/main" id="{0EC6AB64-3BA5-DCA3-4093-B15CF67D22CF}"/>
              </a:ext>
            </a:extLst>
          </p:cNvPr>
          <p:cNvSpPr/>
          <p:nvPr userDrawn="1"/>
        </p:nvSpPr>
        <p:spPr>
          <a:xfrm>
            <a:off x="0" y="0"/>
            <a:ext cx="9144000" cy="6858000"/>
          </a:xfrm>
          <a:prstGeom prst="rect">
            <a:avLst/>
          </a:prstGeom>
          <a:solidFill>
            <a:srgbClr val="913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pic>
        <p:nvPicPr>
          <p:cNvPr id="4" name="Envu Logo" descr="Graphical user interface&#10;&#10;Description automatically generated with low confidence">
            <a:extLst>
              <a:ext uri="{FF2B5EF4-FFF2-40B4-BE49-F238E27FC236}">
                <a16:creationId xmlns:a16="http://schemas.microsoft.com/office/drawing/2014/main" id="{9FEE396F-A579-C324-0B09-405D7A203D5F}"/>
              </a:ext>
            </a:extLst>
          </p:cNvPr>
          <p:cNvPicPr>
            <a:picLocks noChangeAspect="1"/>
          </p:cNvPicPr>
          <p:nvPr userDrawn="1"/>
        </p:nvPicPr>
        <p:blipFill>
          <a:blip r:embed="rId2" cstate="screen">
            <a:extLst>
              <a:ext uri="{BEBA8EAE-BF5A-486C-A8C5-ECC9F3942E4B}">
                <a14:imgProps xmlns:a14="http://schemas.microsoft.com/office/drawing/2010/main">
                  <a14:imgLayer r:embed="rId3">
                    <a14:imgEffect>
                      <a14:brightnessContrast bright="100000" contrast="100000"/>
                    </a14:imgEffect>
                  </a14:imgLayer>
                </a14:imgProps>
              </a:ext>
              <a:ext uri="{28A0092B-C50C-407E-A947-70E740481C1C}">
                <a14:useLocalDpi xmlns:a14="http://schemas.microsoft.com/office/drawing/2010/main"/>
              </a:ext>
            </a:extLst>
          </a:blip>
          <a:stretch>
            <a:fillRect/>
          </a:stretch>
        </p:blipFill>
        <p:spPr bwMode="gray">
          <a:xfrm>
            <a:off x="330431" y="6373777"/>
            <a:ext cx="1508760" cy="286180"/>
          </a:xfrm>
          <a:prstGeom prst="rect">
            <a:avLst/>
          </a:prstGeom>
        </p:spPr>
      </p:pic>
      <p:sp>
        <p:nvSpPr>
          <p:cNvPr id="7" name="Super Heading">
            <a:extLst>
              <a:ext uri="{FF2B5EF4-FFF2-40B4-BE49-F238E27FC236}">
                <a16:creationId xmlns:a16="http://schemas.microsoft.com/office/drawing/2014/main" id="{B8D329D4-CEB4-88D1-FD8B-E95D468DF91E}"/>
              </a:ext>
            </a:extLst>
          </p:cNvPr>
          <p:cNvSpPr>
            <a:spLocks noGrp="1"/>
          </p:cNvSpPr>
          <p:nvPr>
            <p:ph type="body" sz="quarter" idx="10" hasCustomPrompt="1"/>
          </p:nvPr>
        </p:nvSpPr>
        <p:spPr>
          <a:xfrm>
            <a:off x="1478756" y="1885950"/>
            <a:ext cx="6686550" cy="521928"/>
          </a:xfrm>
        </p:spPr>
        <p:txBody>
          <a:bodyPr lIns="0" tIns="45720" rIns="0" bIns="45720" anchor="ctr" anchorCtr="0">
            <a:noAutofit/>
          </a:bodyPr>
          <a:lstStyle>
            <a:lvl1pPr marL="0" indent="0">
              <a:spcBef>
                <a:spcPts val="225"/>
              </a:spcBef>
              <a:buNone/>
              <a:defRPr sz="1800" b="0">
                <a:solidFill>
                  <a:schemeClr val="bg1"/>
                </a:solidFill>
              </a:defRPr>
            </a:lvl1pPr>
            <a:lvl2pPr marL="258366" indent="0">
              <a:buNone/>
              <a:defRPr b="0">
                <a:solidFill>
                  <a:schemeClr val="bg1"/>
                </a:solidFill>
              </a:defRPr>
            </a:lvl2pPr>
            <a:lvl3pPr marL="514350" indent="0">
              <a:buNone/>
              <a:defRPr b="0">
                <a:solidFill>
                  <a:schemeClr val="bg1"/>
                </a:solidFill>
              </a:defRPr>
            </a:lvl3pPr>
            <a:lvl4pPr marL="726281" indent="0">
              <a:buNone/>
              <a:defRPr b="0">
                <a:solidFill>
                  <a:schemeClr val="bg1"/>
                </a:solidFill>
              </a:defRPr>
            </a:lvl4pPr>
            <a:lvl5pPr marL="944166" indent="0">
              <a:buNone/>
              <a:defRPr b="0">
                <a:solidFill>
                  <a:schemeClr val="bg1"/>
                </a:solidFill>
              </a:defRPr>
            </a:lvl5pPr>
          </a:lstStyle>
          <a:p>
            <a:pPr lvl="0"/>
            <a:r>
              <a:rPr lang="en-US" dirty="0"/>
              <a:t>Click to Add Section Super Heading</a:t>
            </a:r>
          </a:p>
        </p:txBody>
      </p:sp>
      <p:sp>
        <p:nvSpPr>
          <p:cNvPr id="2" name="Section Title">
            <a:extLst>
              <a:ext uri="{FF2B5EF4-FFF2-40B4-BE49-F238E27FC236}">
                <a16:creationId xmlns:a16="http://schemas.microsoft.com/office/drawing/2014/main" id="{539C7619-4573-3396-3AD2-157280C5717A}"/>
              </a:ext>
            </a:extLst>
          </p:cNvPr>
          <p:cNvSpPr>
            <a:spLocks noGrp="1"/>
          </p:cNvSpPr>
          <p:nvPr>
            <p:ph type="title"/>
          </p:nvPr>
        </p:nvSpPr>
        <p:spPr>
          <a:xfrm>
            <a:off x="1478756" y="2501549"/>
            <a:ext cx="6686550" cy="1965676"/>
          </a:xfrm>
        </p:spPr>
        <p:txBody>
          <a:bodyPr anchor="t" anchorCtr="0"/>
          <a:lstStyle>
            <a:lvl1pPr>
              <a:defRPr sz="3600">
                <a:solidFill>
                  <a:schemeClr val="bg1"/>
                </a:solidFill>
              </a:defRPr>
            </a:lvl1pPr>
          </a:lstStyle>
          <a:p>
            <a:r>
              <a:rPr lang="en-US" dirty="0"/>
              <a:t>Click to edit Master title style</a:t>
            </a:r>
          </a:p>
        </p:txBody>
      </p:sp>
      <p:sp>
        <p:nvSpPr>
          <p:cNvPr id="10" name="Presenter Name">
            <a:extLst>
              <a:ext uri="{FF2B5EF4-FFF2-40B4-BE49-F238E27FC236}">
                <a16:creationId xmlns:a16="http://schemas.microsoft.com/office/drawing/2014/main" id="{5E52920B-D9A0-14A5-4FC1-A8057A2FDCD3}"/>
              </a:ext>
            </a:extLst>
          </p:cNvPr>
          <p:cNvSpPr>
            <a:spLocks noGrp="1"/>
          </p:cNvSpPr>
          <p:nvPr>
            <p:ph type="body" sz="quarter" idx="11" hasCustomPrompt="1"/>
          </p:nvPr>
        </p:nvSpPr>
        <p:spPr>
          <a:xfrm>
            <a:off x="1478756" y="4629151"/>
            <a:ext cx="6686550" cy="1304925"/>
          </a:xfrm>
        </p:spPr>
        <p:txBody>
          <a:bodyPr lIns="0" rIns="0"/>
          <a:lstStyle>
            <a:lvl1pPr marL="0" indent="0">
              <a:spcBef>
                <a:spcPts val="375"/>
              </a:spcBef>
              <a:buNone/>
              <a:defRPr b="1">
                <a:solidFill>
                  <a:schemeClr val="bg1"/>
                </a:solidFill>
              </a:defRPr>
            </a:lvl1pPr>
            <a:lvl2pPr marL="258366" indent="0">
              <a:buNone/>
              <a:defRPr b="1">
                <a:solidFill>
                  <a:schemeClr val="bg1"/>
                </a:solidFill>
              </a:defRPr>
            </a:lvl2pPr>
            <a:lvl3pPr marL="514350" indent="0">
              <a:buNone/>
              <a:defRPr b="1">
                <a:solidFill>
                  <a:schemeClr val="bg1"/>
                </a:solidFill>
              </a:defRPr>
            </a:lvl3pPr>
            <a:lvl4pPr marL="726281" indent="0">
              <a:buNone/>
              <a:defRPr b="1">
                <a:solidFill>
                  <a:schemeClr val="bg1"/>
                </a:solidFill>
              </a:defRPr>
            </a:lvl4pPr>
            <a:lvl5pPr marL="944166" indent="0">
              <a:buNone/>
              <a:defRPr b="1">
                <a:solidFill>
                  <a:schemeClr val="bg1"/>
                </a:solidFill>
              </a:defRPr>
            </a:lvl5pPr>
          </a:lstStyle>
          <a:p>
            <a:pPr lvl="0"/>
            <a:r>
              <a:rPr lang="en-US" dirty="0"/>
              <a:t>Click to Add Presenter Name, Title</a:t>
            </a:r>
          </a:p>
        </p:txBody>
      </p:sp>
      <p:sp>
        <p:nvSpPr>
          <p:cNvPr id="12" name="Slide #">
            <a:extLst>
              <a:ext uri="{FF2B5EF4-FFF2-40B4-BE49-F238E27FC236}">
                <a16:creationId xmlns:a16="http://schemas.microsoft.com/office/drawing/2014/main" id="{5B5B877D-6683-831D-3D54-31522F2D76FA}"/>
              </a:ext>
            </a:extLst>
          </p:cNvPr>
          <p:cNvSpPr txBox="1">
            <a:spLocks/>
          </p:cNvSpPr>
          <p:nvPr userDrawn="1"/>
        </p:nvSpPr>
        <p:spPr bwMode="gray">
          <a:xfrm>
            <a:off x="8736229" y="6544019"/>
            <a:ext cx="353291" cy="145424"/>
          </a:xfrm>
          <a:prstGeom prst="rect">
            <a:avLst/>
          </a:prstGeom>
        </p:spPr>
        <p:txBody>
          <a:bodyPr vert="horz" wrap="square" lIns="0" tIns="20574" rIns="0" bIns="20574" rtlCol="0" anchor="ctr">
            <a:spAutoFit/>
          </a:bodyPr>
          <a:lstStyle>
            <a:defPPr>
              <a:defRPr lang="en-US"/>
            </a:defPPr>
            <a:lvl1pPr marL="0" algn="r" defTabSz="914400" rtl="0" eaLnBrk="1" latinLnBrk="0" hangingPunct="1">
              <a:defRPr sz="9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A83C3B5A-7070-4165-B29A-46010EADF50B}" type="slidenum">
              <a:rPr lang="en-US" sz="675" smtClean="0">
                <a:solidFill>
                  <a:schemeClr val="bg1"/>
                </a:solidFill>
              </a:rPr>
              <a:pPr algn="ctr"/>
              <a:t>‹#›</a:t>
            </a:fld>
            <a:endParaRPr lang="en-US" sz="675" dirty="0">
              <a:solidFill>
                <a:schemeClr val="bg1"/>
              </a:solidFill>
            </a:endParaRPr>
          </a:p>
        </p:txBody>
      </p:sp>
    </p:spTree>
    <p:extLst>
      <p:ext uri="{BB962C8B-B14F-4D97-AF65-F5344CB8AC3E}">
        <p14:creationId xmlns:p14="http://schemas.microsoft.com/office/powerpoint/2010/main" val="296710901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Divider Slide - PURPLE">
    <p:spTree>
      <p:nvGrpSpPr>
        <p:cNvPr id="1" name=""/>
        <p:cNvGrpSpPr/>
        <p:nvPr/>
      </p:nvGrpSpPr>
      <p:grpSpPr>
        <a:xfrm>
          <a:off x="0" y="0"/>
          <a:ext cx="0" cy="0"/>
          <a:chOff x="0" y="0"/>
          <a:chExt cx="0" cy="0"/>
        </a:xfrm>
      </p:grpSpPr>
      <p:sp>
        <p:nvSpPr>
          <p:cNvPr id="3" name="Background - PURPLE">
            <a:extLst>
              <a:ext uri="{FF2B5EF4-FFF2-40B4-BE49-F238E27FC236}">
                <a16:creationId xmlns:a16="http://schemas.microsoft.com/office/drawing/2014/main" id="{0EC6AB64-3BA5-DCA3-4093-B15CF67D22CF}"/>
              </a:ext>
            </a:extLst>
          </p:cNvPr>
          <p:cNvSpPr/>
          <p:nvPr userDrawn="1"/>
        </p:nvSpPr>
        <p:spPr>
          <a:xfrm>
            <a:off x="0" y="0"/>
            <a:ext cx="9144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pic>
        <p:nvPicPr>
          <p:cNvPr id="4" name="Envu Logo" descr="Graphical user interface&#10;&#10;Description automatically generated with low confidence">
            <a:extLst>
              <a:ext uri="{FF2B5EF4-FFF2-40B4-BE49-F238E27FC236}">
                <a16:creationId xmlns:a16="http://schemas.microsoft.com/office/drawing/2014/main" id="{9FEE396F-A579-C324-0B09-405D7A203D5F}"/>
              </a:ext>
            </a:extLst>
          </p:cNvPr>
          <p:cNvPicPr>
            <a:picLocks noChangeAspect="1"/>
          </p:cNvPicPr>
          <p:nvPr userDrawn="1"/>
        </p:nvPicPr>
        <p:blipFill>
          <a:blip r:embed="rId2" cstate="screen">
            <a:extLst>
              <a:ext uri="{BEBA8EAE-BF5A-486C-A8C5-ECC9F3942E4B}">
                <a14:imgProps xmlns:a14="http://schemas.microsoft.com/office/drawing/2010/main">
                  <a14:imgLayer r:embed="rId3">
                    <a14:imgEffect>
                      <a14:brightnessContrast bright="100000" contrast="100000"/>
                    </a14:imgEffect>
                  </a14:imgLayer>
                </a14:imgProps>
              </a:ext>
              <a:ext uri="{28A0092B-C50C-407E-A947-70E740481C1C}">
                <a14:useLocalDpi xmlns:a14="http://schemas.microsoft.com/office/drawing/2010/main"/>
              </a:ext>
            </a:extLst>
          </a:blip>
          <a:stretch>
            <a:fillRect/>
          </a:stretch>
        </p:blipFill>
        <p:spPr bwMode="gray">
          <a:xfrm>
            <a:off x="330431" y="6373777"/>
            <a:ext cx="1508760" cy="286180"/>
          </a:xfrm>
          <a:prstGeom prst="rect">
            <a:avLst/>
          </a:prstGeom>
        </p:spPr>
      </p:pic>
      <p:sp>
        <p:nvSpPr>
          <p:cNvPr id="7" name="Super Heading">
            <a:extLst>
              <a:ext uri="{FF2B5EF4-FFF2-40B4-BE49-F238E27FC236}">
                <a16:creationId xmlns:a16="http://schemas.microsoft.com/office/drawing/2014/main" id="{B8D329D4-CEB4-88D1-FD8B-E95D468DF91E}"/>
              </a:ext>
            </a:extLst>
          </p:cNvPr>
          <p:cNvSpPr>
            <a:spLocks noGrp="1"/>
          </p:cNvSpPr>
          <p:nvPr>
            <p:ph type="body" sz="quarter" idx="10" hasCustomPrompt="1"/>
          </p:nvPr>
        </p:nvSpPr>
        <p:spPr>
          <a:xfrm>
            <a:off x="1478756" y="1885950"/>
            <a:ext cx="6686550" cy="521928"/>
          </a:xfrm>
        </p:spPr>
        <p:txBody>
          <a:bodyPr lIns="0" tIns="45720" rIns="0" bIns="45720" anchor="ctr" anchorCtr="0">
            <a:noAutofit/>
          </a:bodyPr>
          <a:lstStyle>
            <a:lvl1pPr marL="0" indent="0">
              <a:spcBef>
                <a:spcPts val="225"/>
              </a:spcBef>
              <a:buNone/>
              <a:defRPr sz="1800" b="0">
                <a:solidFill>
                  <a:schemeClr val="bg1"/>
                </a:solidFill>
              </a:defRPr>
            </a:lvl1pPr>
            <a:lvl2pPr marL="258366" indent="0">
              <a:buNone/>
              <a:defRPr b="0">
                <a:solidFill>
                  <a:schemeClr val="bg1"/>
                </a:solidFill>
              </a:defRPr>
            </a:lvl2pPr>
            <a:lvl3pPr marL="514350" indent="0">
              <a:buNone/>
              <a:defRPr b="0">
                <a:solidFill>
                  <a:schemeClr val="bg1"/>
                </a:solidFill>
              </a:defRPr>
            </a:lvl3pPr>
            <a:lvl4pPr marL="726281" indent="0">
              <a:buNone/>
              <a:defRPr b="0">
                <a:solidFill>
                  <a:schemeClr val="bg1"/>
                </a:solidFill>
              </a:defRPr>
            </a:lvl4pPr>
            <a:lvl5pPr marL="944166" indent="0">
              <a:buNone/>
              <a:defRPr b="0">
                <a:solidFill>
                  <a:schemeClr val="bg1"/>
                </a:solidFill>
              </a:defRPr>
            </a:lvl5pPr>
          </a:lstStyle>
          <a:p>
            <a:pPr lvl="0"/>
            <a:r>
              <a:rPr lang="en-US" dirty="0"/>
              <a:t>Click to Add Section Super Heading</a:t>
            </a:r>
          </a:p>
        </p:txBody>
      </p:sp>
      <p:sp>
        <p:nvSpPr>
          <p:cNvPr id="2" name="Section Title">
            <a:extLst>
              <a:ext uri="{FF2B5EF4-FFF2-40B4-BE49-F238E27FC236}">
                <a16:creationId xmlns:a16="http://schemas.microsoft.com/office/drawing/2014/main" id="{539C7619-4573-3396-3AD2-157280C5717A}"/>
              </a:ext>
            </a:extLst>
          </p:cNvPr>
          <p:cNvSpPr>
            <a:spLocks noGrp="1"/>
          </p:cNvSpPr>
          <p:nvPr>
            <p:ph type="title"/>
          </p:nvPr>
        </p:nvSpPr>
        <p:spPr>
          <a:xfrm>
            <a:off x="1478756" y="2501549"/>
            <a:ext cx="6686550" cy="1965676"/>
          </a:xfrm>
        </p:spPr>
        <p:txBody>
          <a:bodyPr anchor="t" anchorCtr="0"/>
          <a:lstStyle>
            <a:lvl1pPr>
              <a:defRPr sz="3600">
                <a:solidFill>
                  <a:schemeClr val="bg1"/>
                </a:solidFill>
              </a:defRPr>
            </a:lvl1pPr>
          </a:lstStyle>
          <a:p>
            <a:r>
              <a:rPr lang="en-US" dirty="0"/>
              <a:t>Click to edit Master title style</a:t>
            </a:r>
          </a:p>
        </p:txBody>
      </p:sp>
      <p:sp>
        <p:nvSpPr>
          <p:cNvPr id="10" name="Presenter Name">
            <a:extLst>
              <a:ext uri="{FF2B5EF4-FFF2-40B4-BE49-F238E27FC236}">
                <a16:creationId xmlns:a16="http://schemas.microsoft.com/office/drawing/2014/main" id="{5E52920B-D9A0-14A5-4FC1-A8057A2FDCD3}"/>
              </a:ext>
            </a:extLst>
          </p:cNvPr>
          <p:cNvSpPr>
            <a:spLocks noGrp="1"/>
          </p:cNvSpPr>
          <p:nvPr>
            <p:ph type="body" sz="quarter" idx="11" hasCustomPrompt="1"/>
          </p:nvPr>
        </p:nvSpPr>
        <p:spPr>
          <a:xfrm>
            <a:off x="1478756" y="4629151"/>
            <a:ext cx="6686550" cy="1304925"/>
          </a:xfrm>
        </p:spPr>
        <p:txBody>
          <a:bodyPr lIns="0" rIns="0"/>
          <a:lstStyle>
            <a:lvl1pPr marL="0" indent="0">
              <a:spcBef>
                <a:spcPts val="375"/>
              </a:spcBef>
              <a:buNone/>
              <a:defRPr b="1">
                <a:solidFill>
                  <a:schemeClr val="bg1"/>
                </a:solidFill>
              </a:defRPr>
            </a:lvl1pPr>
            <a:lvl2pPr marL="258366" indent="0">
              <a:buNone/>
              <a:defRPr b="1">
                <a:solidFill>
                  <a:schemeClr val="bg1"/>
                </a:solidFill>
              </a:defRPr>
            </a:lvl2pPr>
            <a:lvl3pPr marL="514350" indent="0">
              <a:buNone/>
              <a:defRPr b="1">
                <a:solidFill>
                  <a:schemeClr val="bg1"/>
                </a:solidFill>
              </a:defRPr>
            </a:lvl3pPr>
            <a:lvl4pPr marL="726281" indent="0">
              <a:buNone/>
              <a:defRPr b="1">
                <a:solidFill>
                  <a:schemeClr val="bg1"/>
                </a:solidFill>
              </a:defRPr>
            </a:lvl4pPr>
            <a:lvl5pPr marL="944166" indent="0">
              <a:buNone/>
              <a:defRPr b="1">
                <a:solidFill>
                  <a:schemeClr val="bg1"/>
                </a:solidFill>
              </a:defRPr>
            </a:lvl5pPr>
          </a:lstStyle>
          <a:p>
            <a:pPr lvl="0"/>
            <a:r>
              <a:rPr lang="en-US" dirty="0"/>
              <a:t>Click to Add Presenter Name, Title</a:t>
            </a:r>
          </a:p>
        </p:txBody>
      </p:sp>
      <p:sp>
        <p:nvSpPr>
          <p:cNvPr id="5" name="Slide #">
            <a:extLst>
              <a:ext uri="{FF2B5EF4-FFF2-40B4-BE49-F238E27FC236}">
                <a16:creationId xmlns:a16="http://schemas.microsoft.com/office/drawing/2014/main" id="{77A796DD-0341-E13B-8D56-DAC20A9515A2}"/>
              </a:ext>
            </a:extLst>
          </p:cNvPr>
          <p:cNvSpPr txBox="1">
            <a:spLocks/>
          </p:cNvSpPr>
          <p:nvPr userDrawn="1"/>
        </p:nvSpPr>
        <p:spPr bwMode="gray">
          <a:xfrm>
            <a:off x="8736229" y="6544019"/>
            <a:ext cx="353291" cy="145424"/>
          </a:xfrm>
          <a:prstGeom prst="rect">
            <a:avLst/>
          </a:prstGeom>
        </p:spPr>
        <p:txBody>
          <a:bodyPr vert="horz" wrap="square" lIns="0" tIns="20574" rIns="0" bIns="20574" rtlCol="0" anchor="ctr">
            <a:spAutoFit/>
          </a:bodyPr>
          <a:lstStyle>
            <a:defPPr>
              <a:defRPr lang="en-US"/>
            </a:defPPr>
            <a:lvl1pPr marL="0" algn="r" defTabSz="914400" rtl="0" eaLnBrk="1" latinLnBrk="0" hangingPunct="1">
              <a:defRPr sz="9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A83C3B5A-7070-4165-B29A-46010EADF50B}" type="slidenum">
              <a:rPr lang="en-US" sz="675" smtClean="0">
                <a:solidFill>
                  <a:schemeClr val="bg1"/>
                </a:solidFill>
              </a:rPr>
              <a:pPr algn="ctr"/>
              <a:t>‹#›</a:t>
            </a:fld>
            <a:endParaRPr lang="en-US" sz="675" dirty="0">
              <a:solidFill>
                <a:schemeClr val="bg1"/>
              </a:solidFill>
            </a:endParaRPr>
          </a:p>
        </p:txBody>
      </p:sp>
    </p:spTree>
    <p:extLst>
      <p:ext uri="{BB962C8B-B14F-4D97-AF65-F5344CB8AC3E}">
        <p14:creationId xmlns:p14="http://schemas.microsoft.com/office/powerpoint/2010/main" val="343942883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Divider Slide - PURPLE (Dark)">
    <p:spTree>
      <p:nvGrpSpPr>
        <p:cNvPr id="1" name=""/>
        <p:cNvGrpSpPr/>
        <p:nvPr/>
      </p:nvGrpSpPr>
      <p:grpSpPr>
        <a:xfrm>
          <a:off x="0" y="0"/>
          <a:ext cx="0" cy="0"/>
          <a:chOff x="0" y="0"/>
          <a:chExt cx="0" cy="0"/>
        </a:xfrm>
      </p:grpSpPr>
      <p:sp>
        <p:nvSpPr>
          <p:cNvPr id="3" name="Background - PURPLE (Dark)">
            <a:extLst>
              <a:ext uri="{FF2B5EF4-FFF2-40B4-BE49-F238E27FC236}">
                <a16:creationId xmlns:a16="http://schemas.microsoft.com/office/drawing/2014/main" id="{0EC6AB64-3BA5-DCA3-4093-B15CF67D22CF}"/>
              </a:ext>
            </a:extLst>
          </p:cNvPr>
          <p:cNvSpPr/>
          <p:nvPr userDrawn="1"/>
        </p:nvSpPr>
        <p:spPr>
          <a:xfrm>
            <a:off x="0" y="0"/>
            <a:ext cx="9144000" cy="6858000"/>
          </a:xfrm>
          <a:prstGeom prst="rect">
            <a:avLst/>
          </a:prstGeom>
          <a:solidFill>
            <a:srgbClr val="4B35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pic>
        <p:nvPicPr>
          <p:cNvPr id="4" name="Envu Logo" descr="Graphical user interface&#10;&#10;Description automatically generated with low confidence">
            <a:extLst>
              <a:ext uri="{FF2B5EF4-FFF2-40B4-BE49-F238E27FC236}">
                <a16:creationId xmlns:a16="http://schemas.microsoft.com/office/drawing/2014/main" id="{9FEE396F-A579-C324-0B09-405D7A203D5F}"/>
              </a:ext>
            </a:extLst>
          </p:cNvPr>
          <p:cNvPicPr>
            <a:picLocks noChangeAspect="1"/>
          </p:cNvPicPr>
          <p:nvPr userDrawn="1"/>
        </p:nvPicPr>
        <p:blipFill>
          <a:blip r:embed="rId2" cstate="screen">
            <a:extLst>
              <a:ext uri="{BEBA8EAE-BF5A-486C-A8C5-ECC9F3942E4B}">
                <a14:imgProps xmlns:a14="http://schemas.microsoft.com/office/drawing/2010/main">
                  <a14:imgLayer r:embed="rId3">
                    <a14:imgEffect>
                      <a14:brightnessContrast bright="100000" contrast="100000"/>
                    </a14:imgEffect>
                  </a14:imgLayer>
                </a14:imgProps>
              </a:ext>
              <a:ext uri="{28A0092B-C50C-407E-A947-70E740481C1C}">
                <a14:useLocalDpi xmlns:a14="http://schemas.microsoft.com/office/drawing/2010/main"/>
              </a:ext>
            </a:extLst>
          </a:blip>
          <a:stretch>
            <a:fillRect/>
          </a:stretch>
        </p:blipFill>
        <p:spPr bwMode="gray">
          <a:xfrm>
            <a:off x="330431" y="6373777"/>
            <a:ext cx="1508760" cy="286180"/>
          </a:xfrm>
          <a:prstGeom prst="rect">
            <a:avLst/>
          </a:prstGeom>
        </p:spPr>
      </p:pic>
      <p:sp>
        <p:nvSpPr>
          <p:cNvPr id="7" name="Super Heading">
            <a:extLst>
              <a:ext uri="{FF2B5EF4-FFF2-40B4-BE49-F238E27FC236}">
                <a16:creationId xmlns:a16="http://schemas.microsoft.com/office/drawing/2014/main" id="{B8D329D4-CEB4-88D1-FD8B-E95D468DF91E}"/>
              </a:ext>
            </a:extLst>
          </p:cNvPr>
          <p:cNvSpPr>
            <a:spLocks noGrp="1"/>
          </p:cNvSpPr>
          <p:nvPr>
            <p:ph type="body" sz="quarter" idx="10" hasCustomPrompt="1"/>
          </p:nvPr>
        </p:nvSpPr>
        <p:spPr>
          <a:xfrm>
            <a:off x="1478756" y="1885950"/>
            <a:ext cx="6686550" cy="521928"/>
          </a:xfrm>
        </p:spPr>
        <p:txBody>
          <a:bodyPr lIns="0" tIns="45720" rIns="0" bIns="45720" anchor="ctr" anchorCtr="0">
            <a:noAutofit/>
          </a:bodyPr>
          <a:lstStyle>
            <a:lvl1pPr marL="0" indent="0">
              <a:spcBef>
                <a:spcPts val="225"/>
              </a:spcBef>
              <a:buNone/>
              <a:defRPr sz="1800" b="0">
                <a:solidFill>
                  <a:schemeClr val="bg1"/>
                </a:solidFill>
              </a:defRPr>
            </a:lvl1pPr>
            <a:lvl2pPr marL="258366" indent="0">
              <a:buNone/>
              <a:defRPr b="0">
                <a:solidFill>
                  <a:schemeClr val="bg1"/>
                </a:solidFill>
              </a:defRPr>
            </a:lvl2pPr>
            <a:lvl3pPr marL="514350" indent="0">
              <a:buNone/>
              <a:defRPr b="0">
                <a:solidFill>
                  <a:schemeClr val="bg1"/>
                </a:solidFill>
              </a:defRPr>
            </a:lvl3pPr>
            <a:lvl4pPr marL="726281" indent="0">
              <a:buNone/>
              <a:defRPr b="0">
                <a:solidFill>
                  <a:schemeClr val="bg1"/>
                </a:solidFill>
              </a:defRPr>
            </a:lvl4pPr>
            <a:lvl5pPr marL="944166" indent="0">
              <a:buNone/>
              <a:defRPr b="0">
                <a:solidFill>
                  <a:schemeClr val="bg1"/>
                </a:solidFill>
              </a:defRPr>
            </a:lvl5pPr>
          </a:lstStyle>
          <a:p>
            <a:pPr lvl="0"/>
            <a:r>
              <a:rPr lang="en-US" dirty="0"/>
              <a:t>Click to Add Section Super Heading</a:t>
            </a:r>
          </a:p>
        </p:txBody>
      </p:sp>
      <p:sp>
        <p:nvSpPr>
          <p:cNvPr id="2" name="Section Title">
            <a:extLst>
              <a:ext uri="{FF2B5EF4-FFF2-40B4-BE49-F238E27FC236}">
                <a16:creationId xmlns:a16="http://schemas.microsoft.com/office/drawing/2014/main" id="{539C7619-4573-3396-3AD2-157280C5717A}"/>
              </a:ext>
            </a:extLst>
          </p:cNvPr>
          <p:cNvSpPr>
            <a:spLocks noGrp="1"/>
          </p:cNvSpPr>
          <p:nvPr>
            <p:ph type="title"/>
          </p:nvPr>
        </p:nvSpPr>
        <p:spPr>
          <a:xfrm>
            <a:off x="1478756" y="2501549"/>
            <a:ext cx="6686550" cy="1965676"/>
          </a:xfrm>
        </p:spPr>
        <p:txBody>
          <a:bodyPr anchor="t" anchorCtr="0"/>
          <a:lstStyle>
            <a:lvl1pPr>
              <a:defRPr sz="3600">
                <a:solidFill>
                  <a:schemeClr val="bg1"/>
                </a:solidFill>
              </a:defRPr>
            </a:lvl1pPr>
          </a:lstStyle>
          <a:p>
            <a:r>
              <a:rPr lang="en-US" dirty="0"/>
              <a:t>Click to edit Master title style</a:t>
            </a:r>
          </a:p>
        </p:txBody>
      </p:sp>
      <p:sp>
        <p:nvSpPr>
          <p:cNvPr id="10" name="Presenter Name">
            <a:extLst>
              <a:ext uri="{FF2B5EF4-FFF2-40B4-BE49-F238E27FC236}">
                <a16:creationId xmlns:a16="http://schemas.microsoft.com/office/drawing/2014/main" id="{5E52920B-D9A0-14A5-4FC1-A8057A2FDCD3}"/>
              </a:ext>
            </a:extLst>
          </p:cNvPr>
          <p:cNvSpPr>
            <a:spLocks noGrp="1"/>
          </p:cNvSpPr>
          <p:nvPr>
            <p:ph type="body" sz="quarter" idx="11" hasCustomPrompt="1"/>
          </p:nvPr>
        </p:nvSpPr>
        <p:spPr>
          <a:xfrm>
            <a:off x="1478756" y="4629151"/>
            <a:ext cx="6686550" cy="1304925"/>
          </a:xfrm>
        </p:spPr>
        <p:txBody>
          <a:bodyPr lIns="0" rIns="0"/>
          <a:lstStyle>
            <a:lvl1pPr marL="0" indent="0">
              <a:spcBef>
                <a:spcPts val="375"/>
              </a:spcBef>
              <a:buNone/>
              <a:defRPr b="1">
                <a:solidFill>
                  <a:schemeClr val="bg1"/>
                </a:solidFill>
              </a:defRPr>
            </a:lvl1pPr>
            <a:lvl2pPr marL="258366" indent="0">
              <a:buNone/>
              <a:defRPr b="1">
                <a:solidFill>
                  <a:schemeClr val="bg1"/>
                </a:solidFill>
              </a:defRPr>
            </a:lvl2pPr>
            <a:lvl3pPr marL="514350" indent="0">
              <a:buNone/>
              <a:defRPr b="1">
                <a:solidFill>
                  <a:schemeClr val="bg1"/>
                </a:solidFill>
              </a:defRPr>
            </a:lvl3pPr>
            <a:lvl4pPr marL="726281" indent="0">
              <a:buNone/>
              <a:defRPr b="1">
                <a:solidFill>
                  <a:schemeClr val="bg1"/>
                </a:solidFill>
              </a:defRPr>
            </a:lvl4pPr>
            <a:lvl5pPr marL="944166" indent="0">
              <a:buNone/>
              <a:defRPr b="1">
                <a:solidFill>
                  <a:schemeClr val="bg1"/>
                </a:solidFill>
              </a:defRPr>
            </a:lvl5pPr>
          </a:lstStyle>
          <a:p>
            <a:pPr lvl="0"/>
            <a:r>
              <a:rPr lang="en-US" dirty="0"/>
              <a:t>Click to Add Presenter Name, Title</a:t>
            </a:r>
          </a:p>
        </p:txBody>
      </p:sp>
      <p:sp>
        <p:nvSpPr>
          <p:cNvPr id="5" name="Slide #">
            <a:extLst>
              <a:ext uri="{FF2B5EF4-FFF2-40B4-BE49-F238E27FC236}">
                <a16:creationId xmlns:a16="http://schemas.microsoft.com/office/drawing/2014/main" id="{E9A07D58-1900-6CF2-C78D-3D86843308DA}"/>
              </a:ext>
            </a:extLst>
          </p:cNvPr>
          <p:cNvSpPr txBox="1">
            <a:spLocks/>
          </p:cNvSpPr>
          <p:nvPr userDrawn="1"/>
        </p:nvSpPr>
        <p:spPr bwMode="gray">
          <a:xfrm>
            <a:off x="8736229" y="6544019"/>
            <a:ext cx="353291" cy="145424"/>
          </a:xfrm>
          <a:prstGeom prst="rect">
            <a:avLst/>
          </a:prstGeom>
        </p:spPr>
        <p:txBody>
          <a:bodyPr vert="horz" wrap="square" lIns="0" tIns="20574" rIns="0" bIns="20574" rtlCol="0" anchor="ctr">
            <a:spAutoFit/>
          </a:bodyPr>
          <a:lstStyle>
            <a:defPPr>
              <a:defRPr lang="en-US"/>
            </a:defPPr>
            <a:lvl1pPr marL="0" algn="r" defTabSz="914400" rtl="0" eaLnBrk="1" latinLnBrk="0" hangingPunct="1">
              <a:defRPr sz="9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A83C3B5A-7070-4165-B29A-46010EADF50B}" type="slidenum">
              <a:rPr lang="en-US" sz="675" smtClean="0">
                <a:solidFill>
                  <a:schemeClr val="bg1"/>
                </a:solidFill>
              </a:rPr>
              <a:pPr algn="ctr"/>
              <a:t>‹#›</a:t>
            </a:fld>
            <a:endParaRPr lang="en-US" sz="675" dirty="0">
              <a:solidFill>
                <a:schemeClr val="bg1"/>
              </a:solidFill>
            </a:endParaRPr>
          </a:p>
        </p:txBody>
      </p:sp>
    </p:spTree>
    <p:extLst>
      <p:ext uri="{BB962C8B-B14F-4D97-AF65-F5344CB8AC3E}">
        <p14:creationId xmlns:p14="http://schemas.microsoft.com/office/powerpoint/2010/main" val="279578392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Divider Slide - BLUE">
    <p:spTree>
      <p:nvGrpSpPr>
        <p:cNvPr id="1" name=""/>
        <p:cNvGrpSpPr/>
        <p:nvPr/>
      </p:nvGrpSpPr>
      <p:grpSpPr>
        <a:xfrm>
          <a:off x="0" y="0"/>
          <a:ext cx="0" cy="0"/>
          <a:chOff x="0" y="0"/>
          <a:chExt cx="0" cy="0"/>
        </a:xfrm>
      </p:grpSpPr>
      <p:sp>
        <p:nvSpPr>
          <p:cNvPr id="3" name="Background - BLUE">
            <a:extLst>
              <a:ext uri="{FF2B5EF4-FFF2-40B4-BE49-F238E27FC236}">
                <a16:creationId xmlns:a16="http://schemas.microsoft.com/office/drawing/2014/main" id="{0EC6AB64-3BA5-DCA3-4093-B15CF67D22CF}"/>
              </a:ext>
            </a:extLst>
          </p:cNvPr>
          <p:cNvSpPr/>
          <p:nvPr userDrawn="1"/>
        </p:nvSpPr>
        <p:spPr>
          <a:xfrm>
            <a:off x="0" y="0"/>
            <a:ext cx="9144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pic>
        <p:nvPicPr>
          <p:cNvPr id="4" name="Envu Logo" descr="Graphical user interface&#10;&#10;Description automatically generated with low confidence">
            <a:extLst>
              <a:ext uri="{FF2B5EF4-FFF2-40B4-BE49-F238E27FC236}">
                <a16:creationId xmlns:a16="http://schemas.microsoft.com/office/drawing/2014/main" id="{9FEE396F-A579-C324-0B09-405D7A203D5F}"/>
              </a:ext>
            </a:extLst>
          </p:cNvPr>
          <p:cNvPicPr>
            <a:picLocks noChangeAspect="1"/>
          </p:cNvPicPr>
          <p:nvPr userDrawn="1"/>
        </p:nvPicPr>
        <p:blipFill>
          <a:blip r:embed="rId2" cstate="screen">
            <a:extLst>
              <a:ext uri="{BEBA8EAE-BF5A-486C-A8C5-ECC9F3942E4B}">
                <a14:imgProps xmlns:a14="http://schemas.microsoft.com/office/drawing/2010/main">
                  <a14:imgLayer r:embed="rId3">
                    <a14:imgEffect>
                      <a14:brightnessContrast bright="100000" contrast="100000"/>
                    </a14:imgEffect>
                  </a14:imgLayer>
                </a14:imgProps>
              </a:ext>
              <a:ext uri="{28A0092B-C50C-407E-A947-70E740481C1C}">
                <a14:useLocalDpi xmlns:a14="http://schemas.microsoft.com/office/drawing/2010/main"/>
              </a:ext>
            </a:extLst>
          </a:blip>
          <a:stretch>
            <a:fillRect/>
          </a:stretch>
        </p:blipFill>
        <p:spPr bwMode="gray">
          <a:xfrm>
            <a:off x="330431" y="6373777"/>
            <a:ext cx="1508760" cy="286180"/>
          </a:xfrm>
          <a:prstGeom prst="rect">
            <a:avLst/>
          </a:prstGeom>
        </p:spPr>
      </p:pic>
      <p:sp>
        <p:nvSpPr>
          <p:cNvPr id="7" name="Super Heading">
            <a:extLst>
              <a:ext uri="{FF2B5EF4-FFF2-40B4-BE49-F238E27FC236}">
                <a16:creationId xmlns:a16="http://schemas.microsoft.com/office/drawing/2014/main" id="{B8D329D4-CEB4-88D1-FD8B-E95D468DF91E}"/>
              </a:ext>
            </a:extLst>
          </p:cNvPr>
          <p:cNvSpPr>
            <a:spLocks noGrp="1"/>
          </p:cNvSpPr>
          <p:nvPr>
            <p:ph type="body" sz="quarter" idx="10" hasCustomPrompt="1"/>
          </p:nvPr>
        </p:nvSpPr>
        <p:spPr>
          <a:xfrm>
            <a:off x="1478756" y="1885950"/>
            <a:ext cx="6686550" cy="521928"/>
          </a:xfrm>
        </p:spPr>
        <p:txBody>
          <a:bodyPr lIns="0" tIns="45720" rIns="0" bIns="45720" anchor="ctr" anchorCtr="0">
            <a:noAutofit/>
          </a:bodyPr>
          <a:lstStyle>
            <a:lvl1pPr marL="0" indent="0">
              <a:spcBef>
                <a:spcPts val="225"/>
              </a:spcBef>
              <a:buNone/>
              <a:defRPr sz="1800" b="0">
                <a:solidFill>
                  <a:schemeClr val="bg1"/>
                </a:solidFill>
              </a:defRPr>
            </a:lvl1pPr>
            <a:lvl2pPr marL="258366" indent="0">
              <a:buNone/>
              <a:defRPr b="0">
                <a:solidFill>
                  <a:schemeClr val="bg1"/>
                </a:solidFill>
              </a:defRPr>
            </a:lvl2pPr>
            <a:lvl3pPr marL="514350" indent="0">
              <a:buNone/>
              <a:defRPr b="0">
                <a:solidFill>
                  <a:schemeClr val="bg1"/>
                </a:solidFill>
              </a:defRPr>
            </a:lvl3pPr>
            <a:lvl4pPr marL="726281" indent="0">
              <a:buNone/>
              <a:defRPr b="0">
                <a:solidFill>
                  <a:schemeClr val="bg1"/>
                </a:solidFill>
              </a:defRPr>
            </a:lvl4pPr>
            <a:lvl5pPr marL="944166" indent="0">
              <a:buNone/>
              <a:defRPr b="0">
                <a:solidFill>
                  <a:schemeClr val="bg1"/>
                </a:solidFill>
              </a:defRPr>
            </a:lvl5pPr>
          </a:lstStyle>
          <a:p>
            <a:pPr lvl="0"/>
            <a:r>
              <a:rPr lang="en-US" dirty="0"/>
              <a:t>Click to Add Section Super Heading</a:t>
            </a:r>
          </a:p>
        </p:txBody>
      </p:sp>
      <p:sp>
        <p:nvSpPr>
          <p:cNvPr id="2" name="Section Title">
            <a:extLst>
              <a:ext uri="{FF2B5EF4-FFF2-40B4-BE49-F238E27FC236}">
                <a16:creationId xmlns:a16="http://schemas.microsoft.com/office/drawing/2014/main" id="{539C7619-4573-3396-3AD2-157280C5717A}"/>
              </a:ext>
            </a:extLst>
          </p:cNvPr>
          <p:cNvSpPr>
            <a:spLocks noGrp="1"/>
          </p:cNvSpPr>
          <p:nvPr>
            <p:ph type="title"/>
          </p:nvPr>
        </p:nvSpPr>
        <p:spPr>
          <a:xfrm>
            <a:off x="1478756" y="2501549"/>
            <a:ext cx="6686550" cy="1965676"/>
          </a:xfrm>
        </p:spPr>
        <p:txBody>
          <a:bodyPr anchor="t" anchorCtr="0"/>
          <a:lstStyle>
            <a:lvl1pPr>
              <a:defRPr sz="3600">
                <a:solidFill>
                  <a:schemeClr val="bg1"/>
                </a:solidFill>
              </a:defRPr>
            </a:lvl1pPr>
          </a:lstStyle>
          <a:p>
            <a:r>
              <a:rPr lang="en-US" dirty="0"/>
              <a:t>Click to edit Master title style</a:t>
            </a:r>
          </a:p>
        </p:txBody>
      </p:sp>
      <p:sp>
        <p:nvSpPr>
          <p:cNvPr id="10" name="Presenter Name">
            <a:extLst>
              <a:ext uri="{FF2B5EF4-FFF2-40B4-BE49-F238E27FC236}">
                <a16:creationId xmlns:a16="http://schemas.microsoft.com/office/drawing/2014/main" id="{5E52920B-D9A0-14A5-4FC1-A8057A2FDCD3}"/>
              </a:ext>
            </a:extLst>
          </p:cNvPr>
          <p:cNvSpPr>
            <a:spLocks noGrp="1"/>
          </p:cNvSpPr>
          <p:nvPr>
            <p:ph type="body" sz="quarter" idx="11" hasCustomPrompt="1"/>
          </p:nvPr>
        </p:nvSpPr>
        <p:spPr>
          <a:xfrm>
            <a:off x="1478756" y="4629151"/>
            <a:ext cx="6686550" cy="1304925"/>
          </a:xfrm>
        </p:spPr>
        <p:txBody>
          <a:bodyPr lIns="0" rIns="0"/>
          <a:lstStyle>
            <a:lvl1pPr marL="0" indent="0">
              <a:spcBef>
                <a:spcPts val="375"/>
              </a:spcBef>
              <a:buNone/>
              <a:defRPr b="1">
                <a:solidFill>
                  <a:schemeClr val="bg1"/>
                </a:solidFill>
              </a:defRPr>
            </a:lvl1pPr>
            <a:lvl2pPr marL="258366" indent="0">
              <a:buNone/>
              <a:defRPr b="1">
                <a:solidFill>
                  <a:schemeClr val="bg1"/>
                </a:solidFill>
              </a:defRPr>
            </a:lvl2pPr>
            <a:lvl3pPr marL="514350" indent="0">
              <a:buNone/>
              <a:defRPr b="1">
                <a:solidFill>
                  <a:schemeClr val="bg1"/>
                </a:solidFill>
              </a:defRPr>
            </a:lvl3pPr>
            <a:lvl4pPr marL="726281" indent="0">
              <a:buNone/>
              <a:defRPr b="1">
                <a:solidFill>
                  <a:schemeClr val="bg1"/>
                </a:solidFill>
              </a:defRPr>
            </a:lvl4pPr>
            <a:lvl5pPr marL="944166" indent="0">
              <a:buNone/>
              <a:defRPr b="1">
                <a:solidFill>
                  <a:schemeClr val="bg1"/>
                </a:solidFill>
              </a:defRPr>
            </a:lvl5pPr>
          </a:lstStyle>
          <a:p>
            <a:pPr lvl="0"/>
            <a:r>
              <a:rPr lang="en-US" dirty="0"/>
              <a:t>Click to Add Presenter Name, Title</a:t>
            </a:r>
          </a:p>
        </p:txBody>
      </p:sp>
      <p:sp>
        <p:nvSpPr>
          <p:cNvPr id="5" name="Slide #">
            <a:extLst>
              <a:ext uri="{FF2B5EF4-FFF2-40B4-BE49-F238E27FC236}">
                <a16:creationId xmlns:a16="http://schemas.microsoft.com/office/drawing/2014/main" id="{391920CC-8C86-B416-6E6F-F1A6CE363C45}"/>
              </a:ext>
            </a:extLst>
          </p:cNvPr>
          <p:cNvSpPr txBox="1">
            <a:spLocks/>
          </p:cNvSpPr>
          <p:nvPr userDrawn="1"/>
        </p:nvSpPr>
        <p:spPr bwMode="gray">
          <a:xfrm>
            <a:off x="8736229" y="6544019"/>
            <a:ext cx="353291" cy="145424"/>
          </a:xfrm>
          <a:prstGeom prst="rect">
            <a:avLst/>
          </a:prstGeom>
        </p:spPr>
        <p:txBody>
          <a:bodyPr vert="horz" wrap="square" lIns="0" tIns="20574" rIns="0" bIns="20574" rtlCol="0" anchor="ctr">
            <a:spAutoFit/>
          </a:bodyPr>
          <a:lstStyle>
            <a:defPPr>
              <a:defRPr lang="en-US"/>
            </a:defPPr>
            <a:lvl1pPr marL="0" algn="r" defTabSz="914400" rtl="0" eaLnBrk="1" latinLnBrk="0" hangingPunct="1">
              <a:defRPr sz="9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A83C3B5A-7070-4165-B29A-46010EADF50B}" type="slidenum">
              <a:rPr lang="en-US" sz="675" smtClean="0">
                <a:solidFill>
                  <a:schemeClr val="bg1"/>
                </a:solidFill>
              </a:rPr>
              <a:pPr algn="ctr"/>
              <a:t>‹#›</a:t>
            </a:fld>
            <a:endParaRPr lang="en-US" sz="675" dirty="0">
              <a:solidFill>
                <a:schemeClr val="bg1"/>
              </a:solidFill>
            </a:endParaRPr>
          </a:p>
        </p:txBody>
      </p:sp>
    </p:spTree>
    <p:extLst>
      <p:ext uri="{BB962C8B-B14F-4D97-AF65-F5344CB8AC3E}">
        <p14:creationId xmlns:p14="http://schemas.microsoft.com/office/powerpoint/2010/main" val="268527303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Divider Slide - BLUE (Dark)">
    <p:spTree>
      <p:nvGrpSpPr>
        <p:cNvPr id="1" name=""/>
        <p:cNvGrpSpPr/>
        <p:nvPr/>
      </p:nvGrpSpPr>
      <p:grpSpPr>
        <a:xfrm>
          <a:off x="0" y="0"/>
          <a:ext cx="0" cy="0"/>
          <a:chOff x="0" y="0"/>
          <a:chExt cx="0" cy="0"/>
        </a:xfrm>
      </p:grpSpPr>
      <p:sp>
        <p:nvSpPr>
          <p:cNvPr id="3" name="Background - BLUE (Dark)">
            <a:extLst>
              <a:ext uri="{FF2B5EF4-FFF2-40B4-BE49-F238E27FC236}">
                <a16:creationId xmlns:a16="http://schemas.microsoft.com/office/drawing/2014/main" id="{0EC6AB64-3BA5-DCA3-4093-B15CF67D22CF}"/>
              </a:ext>
            </a:extLst>
          </p:cNvPr>
          <p:cNvSpPr/>
          <p:nvPr userDrawn="1"/>
        </p:nvSpPr>
        <p:spPr>
          <a:xfrm>
            <a:off x="0" y="0"/>
            <a:ext cx="9144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pic>
        <p:nvPicPr>
          <p:cNvPr id="4" name="Envu Logo" descr="Graphical user interface&#10;&#10;Description automatically generated with low confidence">
            <a:extLst>
              <a:ext uri="{FF2B5EF4-FFF2-40B4-BE49-F238E27FC236}">
                <a16:creationId xmlns:a16="http://schemas.microsoft.com/office/drawing/2014/main" id="{9FEE396F-A579-C324-0B09-405D7A203D5F}"/>
              </a:ext>
            </a:extLst>
          </p:cNvPr>
          <p:cNvPicPr>
            <a:picLocks noChangeAspect="1"/>
          </p:cNvPicPr>
          <p:nvPr userDrawn="1"/>
        </p:nvPicPr>
        <p:blipFill>
          <a:blip r:embed="rId2" cstate="screen">
            <a:extLst>
              <a:ext uri="{BEBA8EAE-BF5A-486C-A8C5-ECC9F3942E4B}">
                <a14:imgProps xmlns:a14="http://schemas.microsoft.com/office/drawing/2010/main">
                  <a14:imgLayer r:embed="rId3">
                    <a14:imgEffect>
                      <a14:brightnessContrast bright="100000" contrast="100000"/>
                    </a14:imgEffect>
                  </a14:imgLayer>
                </a14:imgProps>
              </a:ext>
              <a:ext uri="{28A0092B-C50C-407E-A947-70E740481C1C}">
                <a14:useLocalDpi xmlns:a14="http://schemas.microsoft.com/office/drawing/2010/main"/>
              </a:ext>
            </a:extLst>
          </a:blip>
          <a:stretch>
            <a:fillRect/>
          </a:stretch>
        </p:blipFill>
        <p:spPr bwMode="gray">
          <a:xfrm>
            <a:off x="330431" y="6373777"/>
            <a:ext cx="1508760" cy="286180"/>
          </a:xfrm>
          <a:prstGeom prst="rect">
            <a:avLst/>
          </a:prstGeom>
        </p:spPr>
      </p:pic>
      <p:sp>
        <p:nvSpPr>
          <p:cNvPr id="7" name="Super Heading">
            <a:extLst>
              <a:ext uri="{FF2B5EF4-FFF2-40B4-BE49-F238E27FC236}">
                <a16:creationId xmlns:a16="http://schemas.microsoft.com/office/drawing/2014/main" id="{B8D329D4-CEB4-88D1-FD8B-E95D468DF91E}"/>
              </a:ext>
            </a:extLst>
          </p:cNvPr>
          <p:cNvSpPr>
            <a:spLocks noGrp="1"/>
          </p:cNvSpPr>
          <p:nvPr>
            <p:ph type="body" sz="quarter" idx="10" hasCustomPrompt="1"/>
          </p:nvPr>
        </p:nvSpPr>
        <p:spPr>
          <a:xfrm>
            <a:off x="1478756" y="1885950"/>
            <a:ext cx="6686550" cy="521928"/>
          </a:xfrm>
        </p:spPr>
        <p:txBody>
          <a:bodyPr lIns="0" tIns="45720" rIns="0" bIns="45720" anchor="ctr" anchorCtr="0">
            <a:noAutofit/>
          </a:bodyPr>
          <a:lstStyle>
            <a:lvl1pPr marL="0" indent="0">
              <a:spcBef>
                <a:spcPts val="225"/>
              </a:spcBef>
              <a:buNone/>
              <a:defRPr sz="1800" b="0">
                <a:solidFill>
                  <a:schemeClr val="bg1"/>
                </a:solidFill>
              </a:defRPr>
            </a:lvl1pPr>
            <a:lvl2pPr marL="258366" indent="0">
              <a:buNone/>
              <a:defRPr b="0">
                <a:solidFill>
                  <a:schemeClr val="bg1"/>
                </a:solidFill>
              </a:defRPr>
            </a:lvl2pPr>
            <a:lvl3pPr marL="514350" indent="0">
              <a:buNone/>
              <a:defRPr b="0">
                <a:solidFill>
                  <a:schemeClr val="bg1"/>
                </a:solidFill>
              </a:defRPr>
            </a:lvl3pPr>
            <a:lvl4pPr marL="726281" indent="0">
              <a:buNone/>
              <a:defRPr b="0">
                <a:solidFill>
                  <a:schemeClr val="bg1"/>
                </a:solidFill>
              </a:defRPr>
            </a:lvl4pPr>
            <a:lvl5pPr marL="944166" indent="0">
              <a:buNone/>
              <a:defRPr b="0">
                <a:solidFill>
                  <a:schemeClr val="bg1"/>
                </a:solidFill>
              </a:defRPr>
            </a:lvl5pPr>
          </a:lstStyle>
          <a:p>
            <a:pPr lvl="0"/>
            <a:r>
              <a:rPr lang="en-US" dirty="0"/>
              <a:t>Click to Add Section Super Heading</a:t>
            </a:r>
          </a:p>
        </p:txBody>
      </p:sp>
      <p:sp>
        <p:nvSpPr>
          <p:cNvPr id="2" name="Section Title">
            <a:extLst>
              <a:ext uri="{FF2B5EF4-FFF2-40B4-BE49-F238E27FC236}">
                <a16:creationId xmlns:a16="http://schemas.microsoft.com/office/drawing/2014/main" id="{539C7619-4573-3396-3AD2-157280C5717A}"/>
              </a:ext>
            </a:extLst>
          </p:cNvPr>
          <p:cNvSpPr>
            <a:spLocks noGrp="1"/>
          </p:cNvSpPr>
          <p:nvPr>
            <p:ph type="title"/>
          </p:nvPr>
        </p:nvSpPr>
        <p:spPr>
          <a:xfrm>
            <a:off x="1478756" y="2501549"/>
            <a:ext cx="6686550" cy="1965676"/>
          </a:xfrm>
        </p:spPr>
        <p:txBody>
          <a:bodyPr anchor="t" anchorCtr="0"/>
          <a:lstStyle>
            <a:lvl1pPr>
              <a:defRPr sz="3600">
                <a:solidFill>
                  <a:schemeClr val="bg1"/>
                </a:solidFill>
              </a:defRPr>
            </a:lvl1pPr>
          </a:lstStyle>
          <a:p>
            <a:r>
              <a:rPr lang="en-US" dirty="0"/>
              <a:t>Click to edit Master title style</a:t>
            </a:r>
          </a:p>
        </p:txBody>
      </p:sp>
      <p:sp>
        <p:nvSpPr>
          <p:cNvPr id="10" name="Presenter Name">
            <a:extLst>
              <a:ext uri="{FF2B5EF4-FFF2-40B4-BE49-F238E27FC236}">
                <a16:creationId xmlns:a16="http://schemas.microsoft.com/office/drawing/2014/main" id="{5E52920B-D9A0-14A5-4FC1-A8057A2FDCD3}"/>
              </a:ext>
            </a:extLst>
          </p:cNvPr>
          <p:cNvSpPr>
            <a:spLocks noGrp="1"/>
          </p:cNvSpPr>
          <p:nvPr>
            <p:ph type="body" sz="quarter" idx="11" hasCustomPrompt="1"/>
          </p:nvPr>
        </p:nvSpPr>
        <p:spPr>
          <a:xfrm>
            <a:off x="1478756" y="4629151"/>
            <a:ext cx="6686550" cy="1304925"/>
          </a:xfrm>
        </p:spPr>
        <p:txBody>
          <a:bodyPr lIns="0" rIns="0"/>
          <a:lstStyle>
            <a:lvl1pPr marL="0" indent="0">
              <a:spcBef>
                <a:spcPts val="375"/>
              </a:spcBef>
              <a:buNone/>
              <a:defRPr b="1">
                <a:solidFill>
                  <a:schemeClr val="bg1"/>
                </a:solidFill>
              </a:defRPr>
            </a:lvl1pPr>
            <a:lvl2pPr marL="258366" indent="0">
              <a:buNone/>
              <a:defRPr b="1">
                <a:solidFill>
                  <a:schemeClr val="bg1"/>
                </a:solidFill>
              </a:defRPr>
            </a:lvl2pPr>
            <a:lvl3pPr marL="514350" indent="0">
              <a:buNone/>
              <a:defRPr b="1">
                <a:solidFill>
                  <a:schemeClr val="bg1"/>
                </a:solidFill>
              </a:defRPr>
            </a:lvl3pPr>
            <a:lvl4pPr marL="726281" indent="0">
              <a:buNone/>
              <a:defRPr b="1">
                <a:solidFill>
                  <a:schemeClr val="bg1"/>
                </a:solidFill>
              </a:defRPr>
            </a:lvl4pPr>
            <a:lvl5pPr marL="944166" indent="0">
              <a:buNone/>
              <a:defRPr b="1">
                <a:solidFill>
                  <a:schemeClr val="bg1"/>
                </a:solidFill>
              </a:defRPr>
            </a:lvl5pPr>
          </a:lstStyle>
          <a:p>
            <a:pPr lvl="0"/>
            <a:r>
              <a:rPr lang="en-US" dirty="0"/>
              <a:t>Click to Add Presenter Name, Title</a:t>
            </a:r>
          </a:p>
        </p:txBody>
      </p:sp>
      <p:sp>
        <p:nvSpPr>
          <p:cNvPr id="5" name="Slide #">
            <a:extLst>
              <a:ext uri="{FF2B5EF4-FFF2-40B4-BE49-F238E27FC236}">
                <a16:creationId xmlns:a16="http://schemas.microsoft.com/office/drawing/2014/main" id="{95E0CBED-346C-FC5C-65B1-0879ED8C6C52}"/>
              </a:ext>
            </a:extLst>
          </p:cNvPr>
          <p:cNvSpPr txBox="1">
            <a:spLocks/>
          </p:cNvSpPr>
          <p:nvPr userDrawn="1"/>
        </p:nvSpPr>
        <p:spPr bwMode="gray">
          <a:xfrm>
            <a:off x="8736229" y="6544019"/>
            <a:ext cx="353291" cy="145424"/>
          </a:xfrm>
          <a:prstGeom prst="rect">
            <a:avLst/>
          </a:prstGeom>
        </p:spPr>
        <p:txBody>
          <a:bodyPr vert="horz" wrap="square" lIns="0" tIns="20574" rIns="0" bIns="20574" rtlCol="0" anchor="ctr">
            <a:spAutoFit/>
          </a:bodyPr>
          <a:lstStyle>
            <a:defPPr>
              <a:defRPr lang="en-US"/>
            </a:defPPr>
            <a:lvl1pPr marL="0" algn="r" defTabSz="914400" rtl="0" eaLnBrk="1" latinLnBrk="0" hangingPunct="1">
              <a:defRPr sz="9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A83C3B5A-7070-4165-B29A-46010EADF50B}" type="slidenum">
              <a:rPr lang="en-US" sz="675" smtClean="0">
                <a:solidFill>
                  <a:schemeClr val="bg1"/>
                </a:solidFill>
              </a:rPr>
              <a:pPr algn="ctr"/>
              <a:t>‹#›</a:t>
            </a:fld>
            <a:endParaRPr lang="en-US" sz="675" dirty="0">
              <a:solidFill>
                <a:schemeClr val="bg1"/>
              </a:solidFill>
            </a:endParaRPr>
          </a:p>
        </p:txBody>
      </p:sp>
    </p:spTree>
    <p:extLst>
      <p:ext uri="{BB962C8B-B14F-4D97-AF65-F5344CB8AC3E}">
        <p14:creationId xmlns:p14="http://schemas.microsoft.com/office/powerpoint/2010/main" val="63965941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preserve="1" userDrawn="1">
  <p:cSld name="Closing Slide - Gradient">
    <p:spTree>
      <p:nvGrpSpPr>
        <p:cNvPr id="1" name=""/>
        <p:cNvGrpSpPr/>
        <p:nvPr/>
      </p:nvGrpSpPr>
      <p:grpSpPr>
        <a:xfrm>
          <a:off x="0" y="0"/>
          <a:ext cx="0" cy="0"/>
          <a:chOff x="0" y="0"/>
          <a:chExt cx="0" cy="0"/>
        </a:xfrm>
      </p:grpSpPr>
      <p:sp>
        <p:nvSpPr>
          <p:cNvPr id="3" name="Background - Gradient">
            <a:extLst>
              <a:ext uri="{FF2B5EF4-FFF2-40B4-BE49-F238E27FC236}">
                <a16:creationId xmlns:a16="http://schemas.microsoft.com/office/drawing/2014/main" id="{0EC6AB64-3BA5-DCA3-4093-B15CF67D22CF}"/>
              </a:ext>
            </a:extLst>
          </p:cNvPr>
          <p:cNvSpPr/>
          <p:nvPr userDrawn="1"/>
        </p:nvSpPr>
        <p:spPr>
          <a:xfrm>
            <a:off x="0" y="0"/>
            <a:ext cx="9144000" cy="6858000"/>
          </a:xfrm>
          <a:prstGeom prst="rect">
            <a:avLst/>
          </a:prstGeom>
          <a:gradFill>
            <a:gsLst>
              <a:gs pos="50000">
                <a:schemeClr val="accent2"/>
              </a:gs>
              <a:gs pos="0">
                <a:schemeClr val="accent1"/>
              </a:gs>
              <a:gs pos="100000">
                <a:schemeClr val="accent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5" name="Copyright">
            <a:extLst>
              <a:ext uri="{FF2B5EF4-FFF2-40B4-BE49-F238E27FC236}">
                <a16:creationId xmlns:a16="http://schemas.microsoft.com/office/drawing/2014/main" id="{EC939E94-7ACE-7A00-CCDE-46CD0A86C96C}"/>
              </a:ext>
            </a:extLst>
          </p:cNvPr>
          <p:cNvSpPr txBox="1"/>
          <p:nvPr userDrawn="1"/>
        </p:nvSpPr>
        <p:spPr bwMode="white">
          <a:xfrm>
            <a:off x="2185987" y="6334126"/>
            <a:ext cx="6443663" cy="304955"/>
          </a:xfrm>
          <a:prstGeom prst="rect">
            <a:avLst/>
          </a:prstGeom>
          <a:noFill/>
        </p:spPr>
        <p:txBody>
          <a:bodyPr wrap="square" rtlCol="0">
            <a:spAutoFit/>
          </a:bodyPr>
          <a:lstStyle/>
          <a:p>
            <a:pPr>
              <a:lnSpc>
                <a:spcPct val="90000"/>
              </a:lnSpc>
              <a:spcBef>
                <a:spcPts val="150"/>
              </a:spcBef>
            </a:pPr>
            <a:r>
              <a:rPr lang="en-US" sz="675" dirty="0">
                <a:solidFill>
                  <a:schemeClr val="bg1"/>
                </a:solidFill>
              </a:rPr>
              <a:t>Environmental Science U.S. Inc., 5000 CentreGreen Way, Suite 400, Cary, NC 27513. Envu and the Envu logo are trademarks of Environmental Science U.S. Inc.</a:t>
            </a:r>
          </a:p>
          <a:p>
            <a:pPr>
              <a:lnSpc>
                <a:spcPct val="90000"/>
              </a:lnSpc>
              <a:spcBef>
                <a:spcPts val="150"/>
              </a:spcBef>
            </a:pPr>
            <a:r>
              <a:rPr lang="en-US" sz="675" dirty="0">
                <a:solidFill>
                  <a:schemeClr val="bg1"/>
                </a:solidFill>
              </a:rPr>
              <a:t>©2022 Environmental Science U.S. Inc.</a:t>
            </a:r>
          </a:p>
        </p:txBody>
      </p:sp>
      <p:pic>
        <p:nvPicPr>
          <p:cNvPr id="4" name="Envu Logo" descr="Graphical user interface&#10;&#10;Description automatically generated with low confidence">
            <a:extLst>
              <a:ext uri="{FF2B5EF4-FFF2-40B4-BE49-F238E27FC236}">
                <a16:creationId xmlns:a16="http://schemas.microsoft.com/office/drawing/2014/main" id="{9FEE396F-A579-C324-0B09-405D7A203D5F}"/>
              </a:ext>
            </a:extLst>
          </p:cNvPr>
          <p:cNvPicPr>
            <a:picLocks noChangeAspect="1"/>
          </p:cNvPicPr>
          <p:nvPr userDrawn="1"/>
        </p:nvPicPr>
        <p:blipFill>
          <a:blip r:embed="rId2" cstate="screen">
            <a:extLst>
              <a:ext uri="{BEBA8EAE-BF5A-486C-A8C5-ECC9F3942E4B}">
                <a14:imgProps xmlns:a14="http://schemas.microsoft.com/office/drawing/2010/main">
                  <a14:imgLayer r:embed="rId3">
                    <a14:imgEffect>
                      <a14:brightnessContrast bright="100000" contrast="100000"/>
                    </a14:imgEffect>
                  </a14:imgLayer>
                </a14:imgProps>
              </a:ext>
              <a:ext uri="{28A0092B-C50C-407E-A947-70E740481C1C}">
                <a14:useLocalDpi xmlns:a14="http://schemas.microsoft.com/office/drawing/2010/main"/>
              </a:ext>
            </a:extLst>
          </a:blip>
          <a:stretch>
            <a:fillRect/>
          </a:stretch>
        </p:blipFill>
        <p:spPr bwMode="gray">
          <a:xfrm>
            <a:off x="330431" y="6373777"/>
            <a:ext cx="1508760" cy="286180"/>
          </a:xfrm>
          <a:prstGeom prst="rect">
            <a:avLst/>
          </a:prstGeom>
        </p:spPr>
      </p:pic>
      <p:sp>
        <p:nvSpPr>
          <p:cNvPr id="7" name="Super Heading">
            <a:extLst>
              <a:ext uri="{FF2B5EF4-FFF2-40B4-BE49-F238E27FC236}">
                <a16:creationId xmlns:a16="http://schemas.microsoft.com/office/drawing/2014/main" id="{B8D329D4-CEB4-88D1-FD8B-E95D468DF91E}"/>
              </a:ext>
            </a:extLst>
          </p:cNvPr>
          <p:cNvSpPr>
            <a:spLocks noGrp="1"/>
          </p:cNvSpPr>
          <p:nvPr>
            <p:ph type="body" sz="quarter" idx="10" hasCustomPrompt="1"/>
          </p:nvPr>
        </p:nvSpPr>
        <p:spPr>
          <a:xfrm>
            <a:off x="1478756" y="1885950"/>
            <a:ext cx="6686550" cy="521928"/>
          </a:xfrm>
        </p:spPr>
        <p:txBody>
          <a:bodyPr lIns="0" tIns="45720" rIns="0" bIns="45720" anchor="ctr" anchorCtr="0">
            <a:noAutofit/>
          </a:bodyPr>
          <a:lstStyle>
            <a:lvl1pPr marL="0" indent="0">
              <a:spcBef>
                <a:spcPts val="225"/>
              </a:spcBef>
              <a:buNone/>
              <a:defRPr sz="1800" b="0">
                <a:solidFill>
                  <a:schemeClr val="bg1"/>
                </a:solidFill>
              </a:defRPr>
            </a:lvl1pPr>
            <a:lvl2pPr marL="258366" indent="0">
              <a:buNone/>
              <a:defRPr b="0">
                <a:solidFill>
                  <a:schemeClr val="bg1"/>
                </a:solidFill>
              </a:defRPr>
            </a:lvl2pPr>
            <a:lvl3pPr marL="514350" indent="0">
              <a:buNone/>
              <a:defRPr b="0">
                <a:solidFill>
                  <a:schemeClr val="bg1"/>
                </a:solidFill>
              </a:defRPr>
            </a:lvl3pPr>
            <a:lvl4pPr marL="726281" indent="0">
              <a:buNone/>
              <a:defRPr b="0">
                <a:solidFill>
                  <a:schemeClr val="bg1"/>
                </a:solidFill>
              </a:defRPr>
            </a:lvl4pPr>
            <a:lvl5pPr marL="944166" indent="0">
              <a:buNone/>
              <a:defRPr b="0">
                <a:solidFill>
                  <a:schemeClr val="bg1"/>
                </a:solidFill>
              </a:defRPr>
            </a:lvl5pPr>
          </a:lstStyle>
          <a:p>
            <a:pPr lvl="0"/>
            <a:r>
              <a:rPr lang="en-US" dirty="0"/>
              <a:t>Click to Add Section Super Heading</a:t>
            </a:r>
          </a:p>
        </p:txBody>
      </p:sp>
      <p:sp>
        <p:nvSpPr>
          <p:cNvPr id="2" name="Section Title">
            <a:extLst>
              <a:ext uri="{FF2B5EF4-FFF2-40B4-BE49-F238E27FC236}">
                <a16:creationId xmlns:a16="http://schemas.microsoft.com/office/drawing/2014/main" id="{539C7619-4573-3396-3AD2-157280C5717A}"/>
              </a:ext>
            </a:extLst>
          </p:cNvPr>
          <p:cNvSpPr>
            <a:spLocks noGrp="1"/>
          </p:cNvSpPr>
          <p:nvPr>
            <p:ph type="title"/>
          </p:nvPr>
        </p:nvSpPr>
        <p:spPr>
          <a:xfrm>
            <a:off x="1478756" y="2501549"/>
            <a:ext cx="6686550" cy="1965676"/>
          </a:xfrm>
        </p:spPr>
        <p:txBody>
          <a:bodyPr anchor="t" anchorCtr="0"/>
          <a:lstStyle>
            <a:lvl1pPr>
              <a:defRPr sz="3600">
                <a:solidFill>
                  <a:schemeClr val="bg1"/>
                </a:solidFill>
              </a:defRPr>
            </a:lvl1pPr>
          </a:lstStyle>
          <a:p>
            <a:r>
              <a:rPr lang="en-US" dirty="0"/>
              <a:t>Click to edit Master title style</a:t>
            </a:r>
          </a:p>
        </p:txBody>
      </p:sp>
      <p:sp>
        <p:nvSpPr>
          <p:cNvPr id="10" name="Presenter Name">
            <a:extLst>
              <a:ext uri="{FF2B5EF4-FFF2-40B4-BE49-F238E27FC236}">
                <a16:creationId xmlns:a16="http://schemas.microsoft.com/office/drawing/2014/main" id="{5E52920B-D9A0-14A5-4FC1-A8057A2FDCD3}"/>
              </a:ext>
            </a:extLst>
          </p:cNvPr>
          <p:cNvSpPr>
            <a:spLocks noGrp="1"/>
          </p:cNvSpPr>
          <p:nvPr>
            <p:ph type="body" sz="quarter" idx="11" hasCustomPrompt="1"/>
          </p:nvPr>
        </p:nvSpPr>
        <p:spPr>
          <a:xfrm>
            <a:off x="1478756" y="4629151"/>
            <a:ext cx="6686550" cy="1304925"/>
          </a:xfrm>
        </p:spPr>
        <p:txBody>
          <a:bodyPr lIns="0" rIns="0"/>
          <a:lstStyle>
            <a:lvl1pPr marL="0" indent="0">
              <a:spcBef>
                <a:spcPts val="375"/>
              </a:spcBef>
              <a:buNone/>
              <a:defRPr b="1">
                <a:solidFill>
                  <a:schemeClr val="bg1"/>
                </a:solidFill>
              </a:defRPr>
            </a:lvl1pPr>
            <a:lvl2pPr marL="258366" indent="0">
              <a:buNone/>
              <a:defRPr b="1">
                <a:solidFill>
                  <a:schemeClr val="bg1"/>
                </a:solidFill>
              </a:defRPr>
            </a:lvl2pPr>
            <a:lvl3pPr marL="514350" indent="0">
              <a:buNone/>
              <a:defRPr b="1">
                <a:solidFill>
                  <a:schemeClr val="bg1"/>
                </a:solidFill>
              </a:defRPr>
            </a:lvl3pPr>
            <a:lvl4pPr marL="726281" indent="0">
              <a:buNone/>
              <a:defRPr b="1">
                <a:solidFill>
                  <a:schemeClr val="bg1"/>
                </a:solidFill>
              </a:defRPr>
            </a:lvl4pPr>
            <a:lvl5pPr marL="944166" indent="0">
              <a:buNone/>
              <a:defRPr b="1">
                <a:solidFill>
                  <a:schemeClr val="bg1"/>
                </a:solidFill>
              </a:defRPr>
            </a:lvl5pPr>
          </a:lstStyle>
          <a:p>
            <a:pPr lvl="0"/>
            <a:r>
              <a:rPr lang="en-US" dirty="0"/>
              <a:t>Click to Add Presenter Name, Title</a:t>
            </a:r>
          </a:p>
        </p:txBody>
      </p:sp>
      <p:sp>
        <p:nvSpPr>
          <p:cNvPr id="6" name="Slide #">
            <a:extLst>
              <a:ext uri="{FF2B5EF4-FFF2-40B4-BE49-F238E27FC236}">
                <a16:creationId xmlns:a16="http://schemas.microsoft.com/office/drawing/2014/main" id="{72056276-D0A6-876B-8CB9-A03968E795E6}"/>
              </a:ext>
            </a:extLst>
          </p:cNvPr>
          <p:cNvSpPr txBox="1">
            <a:spLocks/>
          </p:cNvSpPr>
          <p:nvPr userDrawn="1"/>
        </p:nvSpPr>
        <p:spPr bwMode="gray">
          <a:xfrm>
            <a:off x="8736229" y="6544019"/>
            <a:ext cx="353291" cy="145424"/>
          </a:xfrm>
          <a:prstGeom prst="rect">
            <a:avLst/>
          </a:prstGeom>
        </p:spPr>
        <p:txBody>
          <a:bodyPr vert="horz" wrap="square" lIns="0" tIns="20574" rIns="0" bIns="20574" rtlCol="0" anchor="ctr">
            <a:spAutoFit/>
          </a:bodyPr>
          <a:lstStyle>
            <a:defPPr>
              <a:defRPr lang="en-US"/>
            </a:defPPr>
            <a:lvl1pPr marL="0" algn="r" defTabSz="914400" rtl="0" eaLnBrk="1" latinLnBrk="0" hangingPunct="1">
              <a:defRPr sz="9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A83C3B5A-7070-4165-B29A-46010EADF50B}" type="slidenum">
              <a:rPr lang="en-US" sz="675" smtClean="0">
                <a:solidFill>
                  <a:schemeClr val="bg1"/>
                </a:solidFill>
              </a:rPr>
              <a:pPr algn="ctr"/>
              <a:t>‹#›</a:t>
            </a:fld>
            <a:endParaRPr lang="en-US" sz="675" dirty="0">
              <a:solidFill>
                <a:schemeClr val="bg1"/>
              </a:solidFill>
            </a:endParaRPr>
          </a:p>
        </p:txBody>
      </p:sp>
    </p:spTree>
    <p:extLst>
      <p:ext uri="{BB962C8B-B14F-4D97-AF65-F5344CB8AC3E}">
        <p14:creationId xmlns:p14="http://schemas.microsoft.com/office/powerpoint/2010/main" val="247533765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9" name="Super Heading">
            <a:extLst>
              <a:ext uri="{FF2B5EF4-FFF2-40B4-BE49-F238E27FC236}">
                <a16:creationId xmlns:a16="http://schemas.microsoft.com/office/drawing/2014/main" id="{35A2A791-3423-97A9-00C8-3AAE3B2514BC}"/>
              </a:ext>
            </a:extLst>
          </p:cNvPr>
          <p:cNvSpPr>
            <a:spLocks noGrp="1"/>
          </p:cNvSpPr>
          <p:nvPr>
            <p:ph type="body" sz="quarter" idx="10" hasCustomPrompt="1"/>
          </p:nvPr>
        </p:nvSpPr>
        <p:spPr bwMode="gray">
          <a:xfrm>
            <a:off x="342900" y="116035"/>
            <a:ext cx="5486400" cy="192745"/>
          </a:xfrm>
        </p:spPr>
        <p:txBody>
          <a:bodyPr wrap="square" lIns="0" tIns="18288" rIns="0" bIns="18288" anchor="ctr" anchorCtr="0">
            <a:spAutoFit/>
          </a:bodyPr>
          <a:lstStyle>
            <a:lvl1pPr marL="0" indent="0">
              <a:spcBef>
                <a:spcPts val="150"/>
              </a:spcBef>
              <a:buNone/>
              <a:defRPr sz="1125">
                <a:solidFill>
                  <a:schemeClr val="accent2"/>
                </a:solidFill>
              </a:defRPr>
            </a:lvl1pPr>
          </a:lstStyle>
          <a:p>
            <a:pPr lvl="0"/>
            <a:r>
              <a:rPr lang="en-US" dirty="0"/>
              <a:t>Click to Add Super Heading – Optional</a:t>
            </a:r>
          </a:p>
        </p:txBody>
      </p:sp>
      <p:sp>
        <p:nvSpPr>
          <p:cNvPr id="10" name="Slide Title">
            <a:extLst>
              <a:ext uri="{FF2B5EF4-FFF2-40B4-BE49-F238E27FC236}">
                <a16:creationId xmlns:a16="http://schemas.microsoft.com/office/drawing/2014/main" id="{F14C45B8-0410-9156-10FB-D5F675C7BE0B}"/>
              </a:ext>
            </a:extLst>
          </p:cNvPr>
          <p:cNvSpPr>
            <a:spLocks noGrp="1"/>
          </p:cNvSpPr>
          <p:nvPr>
            <p:ph type="title"/>
          </p:nvPr>
        </p:nvSpPr>
        <p:spPr/>
        <p:txBody>
          <a:bodyPr/>
          <a:lstStyle/>
          <a:p>
            <a:r>
              <a:rPr lang="en-US"/>
              <a:t>Click to edit Master title style</a:t>
            </a:r>
          </a:p>
        </p:txBody>
      </p:sp>
      <p:sp>
        <p:nvSpPr>
          <p:cNvPr id="4" name="Content">
            <a:extLst>
              <a:ext uri="{FF2B5EF4-FFF2-40B4-BE49-F238E27FC236}">
                <a16:creationId xmlns:a16="http://schemas.microsoft.com/office/drawing/2014/main" id="{321AEC7D-67A2-4B3E-28D0-6A1249ED42C2}"/>
              </a:ext>
            </a:extLst>
          </p:cNvPr>
          <p:cNvSpPr>
            <a:spLocks noGrp="1"/>
          </p:cNvSpPr>
          <p:nvPr>
            <p:ph sz="quarter" idx="13"/>
          </p:nvPr>
        </p:nvSpPr>
        <p:spPr>
          <a:xfrm>
            <a:off x="342900" y="1786451"/>
            <a:ext cx="8458200" cy="44805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6384067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9" name="Super Heading">
            <a:extLst>
              <a:ext uri="{FF2B5EF4-FFF2-40B4-BE49-F238E27FC236}">
                <a16:creationId xmlns:a16="http://schemas.microsoft.com/office/drawing/2014/main" id="{35A2A791-3423-97A9-00C8-3AAE3B2514BC}"/>
              </a:ext>
            </a:extLst>
          </p:cNvPr>
          <p:cNvSpPr>
            <a:spLocks noGrp="1"/>
          </p:cNvSpPr>
          <p:nvPr>
            <p:ph type="body" sz="quarter" idx="10" hasCustomPrompt="1"/>
          </p:nvPr>
        </p:nvSpPr>
        <p:spPr bwMode="gray">
          <a:xfrm>
            <a:off x="342900" y="116035"/>
            <a:ext cx="5486400" cy="192745"/>
          </a:xfrm>
        </p:spPr>
        <p:txBody>
          <a:bodyPr wrap="square" lIns="0" tIns="18288" rIns="0" bIns="18288" anchor="ctr" anchorCtr="0">
            <a:spAutoFit/>
          </a:bodyPr>
          <a:lstStyle>
            <a:lvl1pPr marL="0" indent="0">
              <a:spcBef>
                <a:spcPts val="150"/>
              </a:spcBef>
              <a:buNone/>
              <a:defRPr sz="1125">
                <a:solidFill>
                  <a:schemeClr val="accent2"/>
                </a:solidFill>
              </a:defRPr>
            </a:lvl1pPr>
          </a:lstStyle>
          <a:p>
            <a:pPr lvl="0"/>
            <a:r>
              <a:rPr lang="en-US" dirty="0"/>
              <a:t>Click to Add Super Heading – Optional</a:t>
            </a:r>
          </a:p>
        </p:txBody>
      </p:sp>
      <p:sp>
        <p:nvSpPr>
          <p:cNvPr id="10" name="Slide Title">
            <a:extLst>
              <a:ext uri="{FF2B5EF4-FFF2-40B4-BE49-F238E27FC236}">
                <a16:creationId xmlns:a16="http://schemas.microsoft.com/office/drawing/2014/main" id="{F14C45B8-0410-9156-10FB-D5F675C7BE0B}"/>
              </a:ext>
            </a:extLst>
          </p:cNvPr>
          <p:cNvSpPr>
            <a:spLocks noGrp="1"/>
          </p:cNvSpPr>
          <p:nvPr>
            <p:ph type="title"/>
          </p:nvPr>
        </p:nvSpPr>
        <p:spPr/>
        <p:txBody>
          <a:bodyPr/>
          <a:lstStyle/>
          <a:p>
            <a:r>
              <a:rPr lang="en-US"/>
              <a:t>Click to edit Master title style</a:t>
            </a:r>
          </a:p>
        </p:txBody>
      </p:sp>
      <p:sp>
        <p:nvSpPr>
          <p:cNvPr id="4" name="Content LEFT">
            <a:extLst>
              <a:ext uri="{FF2B5EF4-FFF2-40B4-BE49-F238E27FC236}">
                <a16:creationId xmlns:a16="http://schemas.microsoft.com/office/drawing/2014/main" id="{321AEC7D-67A2-4B3E-28D0-6A1249ED42C2}"/>
              </a:ext>
            </a:extLst>
          </p:cNvPr>
          <p:cNvSpPr>
            <a:spLocks noGrp="1"/>
          </p:cNvSpPr>
          <p:nvPr>
            <p:ph sz="quarter" idx="13"/>
          </p:nvPr>
        </p:nvSpPr>
        <p:spPr>
          <a:xfrm>
            <a:off x="342900" y="1786451"/>
            <a:ext cx="4114800" cy="44805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Content RIGHT">
            <a:extLst>
              <a:ext uri="{FF2B5EF4-FFF2-40B4-BE49-F238E27FC236}">
                <a16:creationId xmlns:a16="http://schemas.microsoft.com/office/drawing/2014/main" id="{143A5378-5856-672E-D6DD-5604818FC204}"/>
              </a:ext>
            </a:extLst>
          </p:cNvPr>
          <p:cNvSpPr>
            <a:spLocks noGrp="1"/>
          </p:cNvSpPr>
          <p:nvPr>
            <p:ph sz="quarter" idx="14"/>
          </p:nvPr>
        </p:nvSpPr>
        <p:spPr>
          <a:xfrm>
            <a:off x="4686300" y="1786451"/>
            <a:ext cx="4114800" cy="44805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660604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9" name="Super Heading">
            <a:extLst>
              <a:ext uri="{FF2B5EF4-FFF2-40B4-BE49-F238E27FC236}">
                <a16:creationId xmlns:a16="http://schemas.microsoft.com/office/drawing/2014/main" id="{35A2A791-3423-97A9-00C8-3AAE3B2514BC}"/>
              </a:ext>
            </a:extLst>
          </p:cNvPr>
          <p:cNvSpPr>
            <a:spLocks noGrp="1"/>
          </p:cNvSpPr>
          <p:nvPr>
            <p:ph type="body" sz="quarter" idx="10" hasCustomPrompt="1"/>
          </p:nvPr>
        </p:nvSpPr>
        <p:spPr bwMode="gray">
          <a:xfrm>
            <a:off x="342900" y="116035"/>
            <a:ext cx="5486400" cy="192745"/>
          </a:xfrm>
        </p:spPr>
        <p:txBody>
          <a:bodyPr wrap="square" lIns="0" tIns="18288" rIns="0" bIns="18288" anchor="ctr" anchorCtr="0">
            <a:spAutoFit/>
          </a:bodyPr>
          <a:lstStyle>
            <a:lvl1pPr marL="0" indent="0">
              <a:spcBef>
                <a:spcPts val="150"/>
              </a:spcBef>
              <a:buNone/>
              <a:defRPr sz="1125">
                <a:solidFill>
                  <a:schemeClr val="accent2"/>
                </a:solidFill>
              </a:defRPr>
            </a:lvl1pPr>
          </a:lstStyle>
          <a:p>
            <a:pPr lvl="0"/>
            <a:r>
              <a:rPr lang="en-US" dirty="0"/>
              <a:t>Click to Add Super Heading – Optional</a:t>
            </a:r>
          </a:p>
        </p:txBody>
      </p:sp>
      <p:sp>
        <p:nvSpPr>
          <p:cNvPr id="10" name="Slide Title">
            <a:extLst>
              <a:ext uri="{FF2B5EF4-FFF2-40B4-BE49-F238E27FC236}">
                <a16:creationId xmlns:a16="http://schemas.microsoft.com/office/drawing/2014/main" id="{F14C45B8-0410-9156-10FB-D5F675C7BE0B}"/>
              </a:ext>
            </a:extLst>
          </p:cNvPr>
          <p:cNvSpPr>
            <a:spLocks noGrp="1"/>
          </p:cNvSpPr>
          <p:nvPr>
            <p:ph type="title"/>
          </p:nvPr>
        </p:nvSpPr>
        <p:spPr/>
        <p:txBody>
          <a:bodyPr/>
          <a:lstStyle/>
          <a:p>
            <a:r>
              <a:rPr lang="en-US"/>
              <a:t>Click to edit Master title style</a:t>
            </a:r>
          </a:p>
        </p:txBody>
      </p:sp>
      <p:sp>
        <p:nvSpPr>
          <p:cNvPr id="6" name="Heading Box LEFT">
            <a:extLst>
              <a:ext uri="{FF2B5EF4-FFF2-40B4-BE49-F238E27FC236}">
                <a16:creationId xmlns:a16="http://schemas.microsoft.com/office/drawing/2014/main" id="{33015AF7-1192-514D-BC57-0E28DC437D13}"/>
              </a:ext>
            </a:extLst>
          </p:cNvPr>
          <p:cNvSpPr>
            <a:spLocks noGrp="1"/>
          </p:cNvSpPr>
          <p:nvPr>
            <p:ph type="body" sz="quarter" idx="14" hasCustomPrompt="1"/>
          </p:nvPr>
        </p:nvSpPr>
        <p:spPr bwMode="gray">
          <a:xfrm>
            <a:off x="342900" y="1763639"/>
            <a:ext cx="4114800" cy="490538"/>
          </a:xfrm>
          <a:prstGeom prst="rect">
            <a:avLst/>
          </a:prstGeom>
          <a:solidFill>
            <a:schemeClr val="tx2"/>
          </a:solidFill>
        </p:spPr>
        <p:txBody>
          <a:bodyPr bIns="54864" anchor="ctr" anchorCtr="0"/>
          <a:lstStyle>
            <a:lvl1pPr marL="0" indent="0" algn="ctr">
              <a:spcBef>
                <a:spcPts val="150"/>
              </a:spcBef>
              <a:buNone/>
              <a:defRPr sz="1350" b="1">
                <a:solidFill>
                  <a:schemeClr val="bg1"/>
                </a:solidFill>
              </a:defRPr>
            </a:lvl1pPr>
            <a:lvl2pPr marL="258366" indent="0" algn="ctr">
              <a:buNone/>
              <a:defRPr sz="1500" b="1">
                <a:solidFill>
                  <a:schemeClr val="bg1"/>
                </a:solidFill>
              </a:defRPr>
            </a:lvl2pPr>
            <a:lvl3pPr marL="514350" indent="0" algn="ctr">
              <a:buNone/>
              <a:defRPr sz="1500" b="1">
                <a:solidFill>
                  <a:schemeClr val="bg1"/>
                </a:solidFill>
              </a:defRPr>
            </a:lvl3pPr>
            <a:lvl4pPr marL="726281" indent="0" algn="ctr">
              <a:buNone/>
              <a:defRPr sz="1500" b="1">
                <a:solidFill>
                  <a:schemeClr val="bg1"/>
                </a:solidFill>
              </a:defRPr>
            </a:lvl4pPr>
            <a:lvl5pPr marL="944166" indent="0" algn="ctr">
              <a:buNone/>
              <a:defRPr sz="1500" b="1">
                <a:solidFill>
                  <a:schemeClr val="bg1"/>
                </a:solidFill>
              </a:defRPr>
            </a:lvl5pPr>
          </a:lstStyle>
          <a:p>
            <a:pPr lvl="0"/>
            <a:r>
              <a:rPr lang="en-US" dirty="0"/>
              <a:t>Click to Add Heading</a:t>
            </a:r>
          </a:p>
        </p:txBody>
      </p:sp>
      <p:sp>
        <p:nvSpPr>
          <p:cNvPr id="4" name="Content LEFT">
            <a:extLst>
              <a:ext uri="{FF2B5EF4-FFF2-40B4-BE49-F238E27FC236}">
                <a16:creationId xmlns:a16="http://schemas.microsoft.com/office/drawing/2014/main" id="{321AEC7D-67A2-4B3E-28D0-6A1249ED42C2}"/>
              </a:ext>
            </a:extLst>
          </p:cNvPr>
          <p:cNvSpPr>
            <a:spLocks noGrp="1"/>
          </p:cNvSpPr>
          <p:nvPr>
            <p:ph sz="quarter" idx="13"/>
          </p:nvPr>
        </p:nvSpPr>
        <p:spPr>
          <a:xfrm>
            <a:off x="342900" y="2315911"/>
            <a:ext cx="4114800" cy="3951100"/>
          </a:xfrm>
        </p:spPr>
        <p:txBody>
          <a:bodyPr/>
          <a:lstStyle>
            <a:lvl1pPr>
              <a:spcBef>
                <a:spcPts val="600"/>
              </a:spcBef>
              <a:defRPr sz="1350"/>
            </a:lvl1pPr>
            <a:lvl2pPr marL="385763" indent="-127397">
              <a:spcBef>
                <a:spcPts val="300"/>
              </a:spcBef>
              <a:defRPr sz="1200"/>
            </a:lvl2pPr>
            <a:lvl3pPr>
              <a:spcBef>
                <a:spcPts val="150"/>
              </a:spcBef>
              <a:defRPr sz="1050"/>
            </a:lvl3pPr>
            <a:lvl4pPr>
              <a:spcBef>
                <a:spcPts val="75"/>
              </a:spcBef>
              <a:defRPr sz="900"/>
            </a:lvl4pPr>
            <a:lvl5pPr marL="1028700" indent="-84535">
              <a:spcBef>
                <a:spcPts val="75"/>
              </a:spcBef>
              <a:defRPr sz="825"/>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Heading Box RIGHT">
            <a:extLst>
              <a:ext uri="{FF2B5EF4-FFF2-40B4-BE49-F238E27FC236}">
                <a16:creationId xmlns:a16="http://schemas.microsoft.com/office/drawing/2014/main" id="{E7A909A6-8C54-0D72-C775-230F2A13A6E8}"/>
              </a:ext>
            </a:extLst>
          </p:cNvPr>
          <p:cNvSpPr>
            <a:spLocks noGrp="1"/>
          </p:cNvSpPr>
          <p:nvPr>
            <p:ph type="body" sz="quarter" idx="15" hasCustomPrompt="1"/>
          </p:nvPr>
        </p:nvSpPr>
        <p:spPr bwMode="gray">
          <a:xfrm>
            <a:off x="4686300" y="1763639"/>
            <a:ext cx="4114800" cy="490538"/>
          </a:xfrm>
          <a:prstGeom prst="rect">
            <a:avLst/>
          </a:prstGeom>
          <a:solidFill>
            <a:schemeClr val="tx2"/>
          </a:solidFill>
        </p:spPr>
        <p:txBody>
          <a:bodyPr bIns="54864" anchor="ctr" anchorCtr="0"/>
          <a:lstStyle>
            <a:lvl1pPr marL="0" indent="0" algn="ctr">
              <a:spcBef>
                <a:spcPts val="150"/>
              </a:spcBef>
              <a:buNone/>
              <a:defRPr sz="1350" b="1">
                <a:solidFill>
                  <a:schemeClr val="bg1"/>
                </a:solidFill>
              </a:defRPr>
            </a:lvl1pPr>
            <a:lvl2pPr marL="258366" indent="0" algn="ctr">
              <a:buNone/>
              <a:defRPr sz="1500" b="1">
                <a:solidFill>
                  <a:schemeClr val="bg1"/>
                </a:solidFill>
              </a:defRPr>
            </a:lvl2pPr>
            <a:lvl3pPr marL="514350" indent="0" algn="ctr">
              <a:buNone/>
              <a:defRPr sz="1500" b="1">
                <a:solidFill>
                  <a:schemeClr val="bg1"/>
                </a:solidFill>
              </a:defRPr>
            </a:lvl3pPr>
            <a:lvl4pPr marL="726281" indent="0" algn="ctr">
              <a:buNone/>
              <a:defRPr sz="1500" b="1">
                <a:solidFill>
                  <a:schemeClr val="bg1"/>
                </a:solidFill>
              </a:defRPr>
            </a:lvl4pPr>
            <a:lvl5pPr marL="944166" indent="0" algn="ctr">
              <a:buNone/>
              <a:defRPr sz="1500" b="1">
                <a:solidFill>
                  <a:schemeClr val="bg1"/>
                </a:solidFill>
              </a:defRPr>
            </a:lvl5pPr>
          </a:lstStyle>
          <a:p>
            <a:pPr lvl="0"/>
            <a:r>
              <a:rPr lang="en-US" dirty="0"/>
              <a:t>Click to Add Heading</a:t>
            </a:r>
          </a:p>
        </p:txBody>
      </p:sp>
      <p:sp>
        <p:nvSpPr>
          <p:cNvPr id="7" name="Content RIGHT">
            <a:extLst>
              <a:ext uri="{FF2B5EF4-FFF2-40B4-BE49-F238E27FC236}">
                <a16:creationId xmlns:a16="http://schemas.microsoft.com/office/drawing/2014/main" id="{7F6DE779-E3F7-ECAF-7681-81B737EB03DB}"/>
              </a:ext>
            </a:extLst>
          </p:cNvPr>
          <p:cNvSpPr>
            <a:spLocks noGrp="1"/>
          </p:cNvSpPr>
          <p:nvPr>
            <p:ph sz="quarter" idx="16"/>
          </p:nvPr>
        </p:nvSpPr>
        <p:spPr>
          <a:xfrm>
            <a:off x="4686300" y="2315911"/>
            <a:ext cx="4114800" cy="3951100"/>
          </a:xfrm>
        </p:spPr>
        <p:txBody>
          <a:bodyPr/>
          <a:lstStyle>
            <a:lvl1pPr>
              <a:spcBef>
                <a:spcPts val="600"/>
              </a:spcBef>
              <a:defRPr sz="1350"/>
            </a:lvl1pPr>
            <a:lvl2pPr marL="385763" indent="-127397">
              <a:spcBef>
                <a:spcPts val="300"/>
              </a:spcBef>
              <a:defRPr sz="1200"/>
            </a:lvl2pPr>
            <a:lvl3pPr>
              <a:spcBef>
                <a:spcPts val="150"/>
              </a:spcBef>
              <a:defRPr sz="1050"/>
            </a:lvl3pPr>
            <a:lvl4pPr>
              <a:spcBef>
                <a:spcPts val="75"/>
              </a:spcBef>
              <a:defRPr sz="900"/>
            </a:lvl4pPr>
            <a:lvl5pPr marL="1028700" indent="-84535">
              <a:spcBef>
                <a:spcPts val="75"/>
              </a:spcBef>
              <a:defRPr sz="825"/>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06549192"/>
      </p:ext>
    </p:extLst>
  </p:cSld>
  <p:clrMapOvr>
    <a:masterClrMapping/>
  </p:clrMapOvr>
  <p:extLst>
    <p:ext uri="{DCECCB84-F9BA-43D5-87BE-67443E8EF086}">
      <p15:sldGuideLst xmlns:p15="http://schemas.microsoft.com/office/powerpoint/2012/main">
        <p15:guide id="1" pos="3744">
          <p15:clr>
            <a:srgbClr val="FBAE40"/>
          </p15:clr>
        </p15:guide>
        <p15:guide id="2" pos="3936">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1548723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image" Target="../media/image1.jpe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 Id="rId30" Type="http://schemas.openxmlformats.org/officeDocument/2006/relationships/image" Target="../media/image3.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slideLayout" Target="../slideLayouts/slideLayout39.xml"/><Relationship Id="rId18" Type="http://schemas.openxmlformats.org/officeDocument/2006/relationships/slideLayout" Target="../slideLayouts/slideLayout44.xml"/><Relationship Id="rId26" Type="http://schemas.openxmlformats.org/officeDocument/2006/relationships/slideLayout" Target="../slideLayouts/slideLayout52.xml"/><Relationship Id="rId3" Type="http://schemas.openxmlformats.org/officeDocument/2006/relationships/slideLayout" Target="../slideLayouts/slideLayout29.xml"/><Relationship Id="rId21" Type="http://schemas.openxmlformats.org/officeDocument/2006/relationships/slideLayout" Target="../slideLayouts/slideLayout47.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17" Type="http://schemas.openxmlformats.org/officeDocument/2006/relationships/slideLayout" Target="../slideLayouts/slideLayout43.xml"/><Relationship Id="rId25" Type="http://schemas.openxmlformats.org/officeDocument/2006/relationships/slideLayout" Target="../slideLayouts/slideLayout51.xml"/><Relationship Id="rId2" Type="http://schemas.openxmlformats.org/officeDocument/2006/relationships/slideLayout" Target="../slideLayouts/slideLayout28.xml"/><Relationship Id="rId16" Type="http://schemas.openxmlformats.org/officeDocument/2006/relationships/slideLayout" Target="../slideLayouts/slideLayout42.xml"/><Relationship Id="rId20" Type="http://schemas.openxmlformats.org/officeDocument/2006/relationships/slideLayout" Target="../slideLayouts/slideLayout46.xml"/><Relationship Id="rId29" Type="http://schemas.openxmlformats.org/officeDocument/2006/relationships/slideLayout" Target="../slideLayouts/slideLayout55.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24" Type="http://schemas.openxmlformats.org/officeDocument/2006/relationships/slideLayout" Target="../slideLayouts/slideLayout50.xml"/><Relationship Id="rId5" Type="http://schemas.openxmlformats.org/officeDocument/2006/relationships/slideLayout" Target="../slideLayouts/slideLayout31.xml"/><Relationship Id="rId15" Type="http://schemas.openxmlformats.org/officeDocument/2006/relationships/slideLayout" Target="../slideLayouts/slideLayout41.xml"/><Relationship Id="rId23" Type="http://schemas.openxmlformats.org/officeDocument/2006/relationships/slideLayout" Target="../slideLayouts/slideLayout49.xml"/><Relationship Id="rId28" Type="http://schemas.openxmlformats.org/officeDocument/2006/relationships/slideLayout" Target="../slideLayouts/slideLayout54.xml"/><Relationship Id="rId10" Type="http://schemas.openxmlformats.org/officeDocument/2006/relationships/slideLayout" Target="../slideLayouts/slideLayout36.xml"/><Relationship Id="rId19" Type="http://schemas.openxmlformats.org/officeDocument/2006/relationships/slideLayout" Target="../slideLayouts/slideLayout45.xml"/><Relationship Id="rId31" Type="http://schemas.openxmlformats.org/officeDocument/2006/relationships/image" Target="../media/image6.png"/><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slideLayout" Target="../slideLayouts/slideLayout40.xml"/><Relationship Id="rId22" Type="http://schemas.openxmlformats.org/officeDocument/2006/relationships/slideLayout" Target="../slideLayouts/slideLayout48.xml"/><Relationship Id="rId27" Type="http://schemas.openxmlformats.org/officeDocument/2006/relationships/slideLayout" Target="../slideLayouts/slideLayout53.xml"/><Relationship Id="rId30"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6" name="Group 5"/>
          <p:cNvGrpSpPr/>
          <p:nvPr/>
        </p:nvGrpSpPr>
        <p:grpSpPr>
          <a:xfrm>
            <a:off x="-1588" y="0"/>
            <a:ext cx="9145588" cy="6860798"/>
            <a:chOff x="-1588" y="0"/>
            <a:chExt cx="9145588" cy="6860798"/>
          </a:xfrm>
        </p:grpSpPr>
        <p:sp>
          <p:nvSpPr>
            <p:cNvPr id="14" name="Rectangle 13"/>
            <p:cNvSpPr/>
            <p:nvPr/>
          </p:nvSpPr>
          <p:spPr>
            <a:xfrm>
              <a:off x="0" y="0"/>
              <a:ext cx="9118832" cy="6858000"/>
            </a:xfrm>
            <a:prstGeom prst="rect">
              <a:avLst/>
            </a:prstGeom>
            <a:blipFill>
              <a:blip r:embed="rId28">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Oval 20"/>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Freeform 5"/>
            <p:cNvSpPr/>
            <p:nvPr/>
          </p:nvSpPr>
          <p:spPr bwMode="gray">
            <a:xfrm rot="21010068">
              <a:off x="6359946" y="179029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5" name="Freeform 24"/>
            <p:cNvSpPr/>
            <p:nvPr/>
          </p:nvSpPr>
          <p:spPr bwMode="gray">
            <a:xfrm>
              <a:off x="485023" y="1856450"/>
              <a:ext cx="8173954" cy="4535226"/>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0"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Placeholder 1"/>
          <p:cNvSpPr>
            <a:spLocks noGrp="1"/>
          </p:cNvSpPr>
          <p:nvPr>
            <p:ph type="title"/>
          </p:nvPr>
        </p:nvSpPr>
        <p:spPr bwMode="gray">
          <a:xfrm>
            <a:off x="866440" y="927099"/>
            <a:ext cx="6345260" cy="709865"/>
          </a:xfrm>
          <a:prstGeom prst="rect">
            <a:avLst/>
          </a:prstGeom>
        </p:spPr>
        <p:txBody>
          <a:bodyPr vert="horz" lIns="91440" tIns="45720" rIns="91440" bIns="45720" rtlCol="0" anchor="ctr">
            <a:noAutofit/>
          </a:bodyPr>
          <a:lstStyle/>
          <a:p>
            <a:r>
              <a:rPr lang="en-US"/>
              <a:t>Click to edit Master title style</a:t>
            </a:r>
          </a:p>
        </p:txBody>
      </p:sp>
      <p:sp>
        <p:nvSpPr>
          <p:cNvPr id="3" name="Text Placeholder 2"/>
          <p:cNvSpPr>
            <a:spLocks noGrp="1"/>
          </p:cNvSpPr>
          <p:nvPr>
            <p:ph type="body" idx="1"/>
          </p:nvPr>
        </p:nvSpPr>
        <p:spPr>
          <a:xfrm>
            <a:off x="864382" y="2489200"/>
            <a:ext cx="6345260" cy="3530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574443" y="6365498"/>
            <a:ext cx="990599" cy="228659"/>
          </a:xfrm>
          <a:prstGeom prst="rect">
            <a:avLst/>
          </a:prstGeom>
        </p:spPr>
        <p:txBody>
          <a:bodyPr vert="horz" lIns="91440" tIns="45720" rIns="91440" bIns="45720" rtlCol="0" anchor="b"/>
          <a:lstStyle>
            <a:lvl1pPr algn="r">
              <a:defRPr sz="900" b="1" i="0">
                <a:solidFill>
                  <a:schemeClr val="accent1"/>
                </a:solidFill>
              </a:defRPr>
            </a:lvl1pPr>
          </a:lstStyle>
          <a:p>
            <a:fld id="{48A87A34-81AB-432B-8DAE-1953F412C126}" type="datetimeFigureOut">
              <a:rPr lang="en-US" smtClean="0"/>
              <a:pPr/>
              <a:t>3/6/2025</a:t>
            </a:fld>
            <a:endParaRPr lang="en-US"/>
          </a:p>
        </p:txBody>
      </p:sp>
      <p:sp>
        <p:nvSpPr>
          <p:cNvPr id="5" name="Footer Placeholder 4"/>
          <p:cNvSpPr>
            <a:spLocks noGrp="1"/>
          </p:cNvSpPr>
          <p:nvPr>
            <p:ph type="ftr" sz="quarter" idx="3"/>
          </p:nvPr>
        </p:nvSpPr>
        <p:spPr>
          <a:xfrm>
            <a:off x="590843" y="6365497"/>
            <a:ext cx="3859795" cy="228660"/>
          </a:xfrm>
          <a:prstGeom prst="rect">
            <a:avLst/>
          </a:prstGeom>
        </p:spPr>
        <p:txBody>
          <a:bodyPr vert="horz" lIns="91440" tIns="45720" rIns="91440" bIns="45720" rtlCol="0" anchor="b"/>
          <a:lstStyle>
            <a:lvl1pPr algn="l">
              <a:defRPr sz="900" b="1" i="0">
                <a:solidFill>
                  <a:schemeClr val="accent1"/>
                </a:solidFill>
              </a:defRPr>
            </a:lvl1pPr>
          </a:lstStyle>
          <a:p>
            <a:endParaRPr lang="en-US"/>
          </a:p>
        </p:txBody>
      </p:sp>
      <p:sp>
        <p:nvSpPr>
          <p:cNvPr id="26" name="Rectangle 25"/>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8" name="Slide Number Placeholder 5"/>
          <p:cNvSpPr>
            <a:spLocks noGrp="1"/>
          </p:cNvSpPr>
          <p:nvPr>
            <p:ph type="sldNum" sz="quarter" idx="4"/>
          </p:nvPr>
        </p:nvSpPr>
        <p:spPr bwMode="gray">
          <a:xfrm>
            <a:off x="7678616" y="295730"/>
            <a:ext cx="791308" cy="767687"/>
          </a:xfrm>
          <a:prstGeom prst="rect">
            <a:avLst/>
          </a:prstGeom>
        </p:spPr>
        <p:txBody>
          <a:bodyPr anchor="b"/>
          <a:lstStyle>
            <a:lvl1pPr algn="ctr">
              <a:defRPr sz="2800">
                <a:solidFill>
                  <a:schemeClr val="bg1"/>
                </a:solidFill>
              </a:defRPr>
            </a:lvl1pPr>
          </a:lstStyle>
          <a:p>
            <a:fld id="{6D22F896-40B5-4ADD-8801-0D06FADFA095}" type="slidenum">
              <a:rPr lang="en-US" smtClean="0"/>
              <a:pPr/>
              <a:t>‹#›</a:t>
            </a:fld>
            <a:endParaRPr lang="en-US"/>
          </a:p>
        </p:txBody>
      </p:sp>
      <p:pic>
        <p:nvPicPr>
          <p:cNvPr id="7" name="Picture 6">
            <a:extLst>
              <a:ext uri="{FF2B5EF4-FFF2-40B4-BE49-F238E27FC236}">
                <a16:creationId xmlns:a16="http://schemas.microsoft.com/office/drawing/2014/main" id="{AAB585CB-FC64-0E19-A018-F48075880785}"/>
              </a:ext>
            </a:extLst>
          </p:cNvPr>
          <p:cNvPicPr>
            <a:picLocks noChangeAspect="1" noChangeArrowheads="1"/>
          </p:cNvPicPr>
          <p:nvPr userDrawn="1"/>
        </p:nvPicPr>
        <p:blipFill rotWithShape="1">
          <a:blip r:embed="rId29" cstate="email">
            <a:extLst>
              <a:ext uri="{28A0092B-C50C-407E-A947-70E740481C1C}">
                <a14:useLocalDpi xmlns:a14="http://schemas.microsoft.com/office/drawing/2010/main"/>
              </a:ext>
            </a:extLst>
          </a:blip>
          <a:srcRect/>
          <a:stretch/>
        </p:blipFill>
        <p:spPr bwMode="auto">
          <a:xfrm>
            <a:off x="281704" y="6182317"/>
            <a:ext cx="690828" cy="36512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FFBB7FBA-E0BA-561E-4CF5-D4D98770F106}"/>
              </a:ext>
            </a:extLst>
          </p:cNvPr>
          <p:cNvPicPr>
            <a:picLocks noChangeAspect="1" noChangeArrowheads="1"/>
          </p:cNvPicPr>
          <p:nvPr userDrawn="1"/>
        </p:nvPicPr>
        <p:blipFill rotWithShape="1">
          <a:blip r:embed="rId30" cstate="email">
            <a:extLst>
              <a:ext uri="{28A0092B-C50C-407E-A947-70E740481C1C}">
                <a14:useLocalDpi xmlns:a14="http://schemas.microsoft.com/office/drawing/2010/main"/>
              </a:ext>
            </a:extLst>
          </a:blip>
          <a:srcRect/>
          <a:stretch/>
        </p:blipFill>
        <p:spPr bwMode="auto">
          <a:xfrm>
            <a:off x="0" y="1134480"/>
            <a:ext cx="83205" cy="10360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6503994"/>
      </p:ext>
    </p:extLst>
  </p:cSld>
  <p:clrMap bg1="lt1" tx1="dk1" bg2="lt2" tx2="dk2" accent1="accent1" accent2="accent2" accent3="accent3" accent4="accent4" accent5="accent5" accent6="accent6" hlink="hlink" folHlink="folHlink"/>
  <p:sldLayoutIdLst>
    <p:sldLayoutId id="2147483923" r:id="rId1"/>
    <p:sldLayoutId id="2147483924" r:id="rId2"/>
    <p:sldLayoutId id="2147483925" r:id="rId3"/>
    <p:sldLayoutId id="2147483926" r:id="rId4"/>
    <p:sldLayoutId id="2147483927" r:id="rId5"/>
    <p:sldLayoutId id="2147483928" r:id="rId6"/>
    <p:sldLayoutId id="2147483929" r:id="rId7"/>
    <p:sldLayoutId id="2147483930" r:id="rId8"/>
    <p:sldLayoutId id="2147483931" r:id="rId9"/>
    <p:sldLayoutId id="2147483932" r:id="rId10"/>
    <p:sldLayoutId id="2147483933" r:id="rId11"/>
    <p:sldLayoutId id="2147483934" r:id="rId12"/>
    <p:sldLayoutId id="2147483935" r:id="rId13"/>
    <p:sldLayoutId id="2147483936" r:id="rId14"/>
    <p:sldLayoutId id="2147483937" r:id="rId15"/>
    <p:sldLayoutId id="2147483938" r:id="rId16"/>
    <p:sldLayoutId id="2147483939" r:id="rId17"/>
    <p:sldLayoutId id="2147483940" r:id="rId18"/>
    <p:sldLayoutId id="2147483880" r:id="rId19"/>
    <p:sldLayoutId id="2147483661" r:id="rId20"/>
    <p:sldLayoutId id="2147483662" r:id="rId21"/>
    <p:sldLayoutId id="2147483664" r:id="rId22"/>
    <p:sldLayoutId id="2147483665" r:id="rId23"/>
    <p:sldLayoutId id="2147483666" r:id="rId24"/>
    <p:sldLayoutId id="2147483669" r:id="rId25"/>
    <p:sldLayoutId id="2147483670" r:id="rId26"/>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dt="0"/>
  <p:txStyles>
    <p:titleStyle>
      <a:lvl1pPr algn="l" defTabSz="457200" rtl="0" eaLnBrk="1" latinLnBrk="0" hangingPunct="1">
        <a:spcBef>
          <a:spcPct val="0"/>
        </a:spcBef>
        <a:buNone/>
        <a:defRPr sz="3200" b="0" i="0" kern="120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685800" indent="-283464"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96012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23444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150876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18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0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225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24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Slide #">
            <a:extLst>
              <a:ext uri="{FF2B5EF4-FFF2-40B4-BE49-F238E27FC236}">
                <a16:creationId xmlns:a16="http://schemas.microsoft.com/office/drawing/2014/main" id="{D18ACACF-87A9-F7D1-B4A7-D3C441EBE8B3}"/>
              </a:ext>
            </a:extLst>
          </p:cNvPr>
          <p:cNvSpPr txBox="1">
            <a:spLocks/>
          </p:cNvSpPr>
          <p:nvPr userDrawn="1"/>
        </p:nvSpPr>
        <p:spPr bwMode="gray">
          <a:xfrm>
            <a:off x="8736229" y="6544019"/>
            <a:ext cx="353291" cy="145424"/>
          </a:xfrm>
          <a:prstGeom prst="rect">
            <a:avLst/>
          </a:prstGeom>
        </p:spPr>
        <p:txBody>
          <a:bodyPr vert="horz" wrap="square" lIns="0" tIns="20574" rIns="0" bIns="20574" rtlCol="0" anchor="ctr">
            <a:spAutoFit/>
          </a:bodyPr>
          <a:lstStyle>
            <a:defPPr>
              <a:defRPr lang="en-US"/>
            </a:defPPr>
            <a:lvl1pPr marL="0" algn="r" defTabSz="914400" rtl="0" eaLnBrk="1" latinLnBrk="0" hangingPunct="1">
              <a:defRPr sz="9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A83C3B5A-7070-4165-B29A-46010EADF50B}" type="slidenum">
              <a:rPr lang="en-US" sz="675" smtClean="0"/>
              <a:pPr algn="ctr"/>
              <a:t>‹#›</a:t>
            </a:fld>
            <a:endParaRPr lang="en-US" sz="675" dirty="0"/>
          </a:p>
        </p:txBody>
      </p:sp>
      <p:sp>
        <p:nvSpPr>
          <p:cNvPr id="12" name="Footer">
            <a:extLst>
              <a:ext uri="{FF2B5EF4-FFF2-40B4-BE49-F238E27FC236}">
                <a16:creationId xmlns:a16="http://schemas.microsoft.com/office/drawing/2014/main" id="{BFB65DE9-49F0-0943-B75C-6138B5745DEB}"/>
              </a:ext>
            </a:extLst>
          </p:cNvPr>
          <p:cNvSpPr txBox="1">
            <a:spLocks/>
          </p:cNvSpPr>
          <p:nvPr userDrawn="1"/>
        </p:nvSpPr>
        <p:spPr bwMode="gray">
          <a:xfrm>
            <a:off x="2426494" y="6692146"/>
            <a:ext cx="4291013" cy="135037"/>
          </a:xfrm>
          <a:prstGeom prst="rect">
            <a:avLst/>
          </a:prstGeom>
        </p:spPr>
        <p:txBody>
          <a:bodyPr vert="horz" wrap="square" lIns="13716" tIns="20574" rIns="13716" bIns="20574" rtlCol="0" anchor="ctr">
            <a:spAutoFit/>
          </a:bodyPr>
          <a:lstStyle>
            <a:defPPr>
              <a:defRPr lang="en-US"/>
            </a:defPPr>
            <a:lvl1pPr marL="0" algn="ctr" defTabSz="914400" rtl="0" eaLnBrk="1" latinLnBrk="0" hangingPunct="1">
              <a:lnSpc>
                <a:spcPct val="90000"/>
              </a:lnSpc>
              <a:spcBef>
                <a:spcPts val="200"/>
              </a:spcBef>
              <a:defRPr sz="900" kern="1200">
                <a:solidFill>
                  <a:schemeClr val="accent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675" dirty="0"/>
              <a:t>CONFIDENTIAL</a:t>
            </a:r>
          </a:p>
        </p:txBody>
      </p:sp>
      <p:sp>
        <p:nvSpPr>
          <p:cNvPr id="8" name="Gradient Bar">
            <a:extLst>
              <a:ext uri="{FF2B5EF4-FFF2-40B4-BE49-F238E27FC236}">
                <a16:creationId xmlns:a16="http://schemas.microsoft.com/office/drawing/2014/main" id="{E85E1EC8-CF88-2CB2-20FA-31945396A26B}"/>
              </a:ext>
            </a:extLst>
          </p:cNvPr>
          <p:cNvSpPr/>
          <p:nvPr userDrawn="1"/>
        </p:nvSpPr>
        <p:spPr bwMode="gray">
          <a:xfrm>
            <a:off x="0" y="362889"/>
            <a:ext cx="68580" cy="914400"/>
          </a:xfrm>
          <a:prstGeom prst="rect">
            <a:avLst/>
          </a:prstGeom>
          <a:gradFill>
            <a:gsLst>
              <a:gs pos="0">
                <a:schemeClr val="accent1"/>
              </a:gs>
              <a:gs pos="49000">
                <a:schemeClr val="accent2"/>
              </a:gs>
              <a:gs pos="100000">
                <a:schemeClr val="accent3"/>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pic>
        <p:nvPicPr>
          <p:cNvPr id="11" name="Envu Logo" descr="Graphical user interface&#10;&#10;Description automatically generated with low confidence">
            <a:extLst>
              <a:ext uri="{FF2B5EF4-FFF2-40B4-BE49-F238E27FC236}">
                <a16:creationId xmlns:a16="http://schemas.microsoft.com/office/drawing/2014/main" id="{94827EE0-B7E5-AB4F-8AFC-4279B1AB5944}"/>
              </a:ext>
            </a:extLst>
          </p:cNvPr>
          <p:cNvPicPr>
            <a:picLocks noChangeAspect="1"/>
          </p:cNvPicPr>
          <p:nvPr userDrawn="1"/>
        </p:nvPicPr>
        <p:blipFill>
          <a:blip r:embed="rId31" cstate="screen">
            <a:extLst>
              <a:ext uri="{28A0092B-C50C-407E-A947-70E740481C1C}">
                <a14:useLocalDpi xmlns:a14="http://schemas.microsoft.com/office/drawing/2010/main"/>
              </a:ext>
            </a:extLst>
          </a:blip>
          <a:stretch>
            <a:fillRect/>
          </a:stretch>
        </p:blipFill>
        <p:spPr bwMode="gray">
          <a:xfrm>
            <a:off x="330431" y="6373777"/>
            <a:ext cx="1508760" cy="286180"/>
          </a:xfrm>
          <a:prstGeom prst="rect">
            <a:avLst/>
          </a:prstGeom>
        </p:spPr>
      </p:pic>
      <p:sp>
        <p:nvSpPr>
          <p:cNvPr id="7" name="Restricted Tag">
            <a:extLst>
              <a:ext uri="{FF2B5EF4-FFF2-40B4-BE49-F238E27FC236}">
                <a16:creationId xmlns:a16="http://schemas.microsoft.com/office/drawing/2014/main" id="{4929ABEE-BA43-93C0-7DC2-83C11CDFC67D}"/>
              </a:ext>
            </a:extLst>
          </p:cNvPr>
          <p:cNvSpPr/>
          <p:nvPr userDrawn="1"/>
        </p:nvSpPr>
        <p:spPr bwMode="gray">
          <a:xfrm>
            <a:off x="8395854" y="-1"/>
            <a:ext cx="748146" cy="26125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2870" rIns="102870" rtlCol="0" anchor="ctr"/>
          <a:lstStyle/>
          <a:p>
            <a:pPr algn="ctr">
              <a:lnSpc>
                <a:spcPct val="94000"/>
              </a:lnSpc>
            </a:pPr>
            <a:r>
              <a:rPr lang="en-US" sz="600" b="1" dirty="0"/>
              <a:t>RESTRICTED</a:t>
            </a:r>
          </a:p>
        </p:txBody>
      </p:sp>
      <p:sp>
        <p:nvSpPr>
          <p:cNvPr id="2" name="Slide Title">
            <a:extLst>
              <a:ext uri="{FF2B5EF4-FFF2-40B4-BE49-F238E27FC236}">
                <a16:creationId xmlns:a16="http://schemas.microsoft.com/office/drawing/2014/main" id="{F29F999B-F415-6D38-A260-5CCBAC0CA17B}"/>
              </a:ext>
            </a:extLst>
          </p:cNvPr>
          <p:cNvSpPr>
            <a:spLocks noGrp="1"/>
          </p:cNvSpPr>
          <p:nvPr>
            <p:ph type="title"/>
          </p:nvPr>
        </p:nvSpPr>
        <p:spPr bwMode="gray">
          <a:xfrm>
            <a:off x="342900" y="358424"/>
            <a:ext cx="8458200" cy="923330"/>
          </a:xfrm>
          <a:prstGeom prst="rect">
            <a:avLst/>
          </a:prstGeom>
        </p:spPr>
        <p:txBody>
          <a:bodyPr vert="horz" lIns="0" tIns="45720" rIns="0" bIns="45720" rtlCol="0" anchor="ctr" anchorCtr="0">
            <a:noAutofit/>
          </a:bodyPr>
          <a:lstStyle/>
          <a:p>
            <a:r>
              <a:rPr lang="en-US" dirty="0"/>
              <a:t>Click to edit</a:t>
            </a:r>
            <a:br>
              <a:rPr lang="en-US" dirty="0"/>
            </a:br>
            <a:r>
              <a:rPr lang="en-US" dirty="0"/>
              <a:t>Master title style</a:t>
            </a:r>
          </a:p>
        </p:txBody>
      </p:sp>
      <p:sp>
        <p:nvSpPr>
          <p:cNvPr id="3" name="Content">
            <a:extLst>
              <a:ext uri="{FF2B5EF4-FFF2-40B4-BE49-F238E27FC236}">
                <a16:creationId xmlns:a16="http://schemas.microsoft.com/office/drawing/2014/main" id="{9A7B6722-ACB3-D742-5D8F-A317593A8093}"/>
              </a:ext>
            </a:extLst>
          </p:cNvPr>
          <p:cNvSpPr>
            <a:spLocks noGrp="1"/>
          </p:cNvSpPr>
          <p:nvPr>
            <p:ph type="body" idx="1"/>
          </p:nvPr>
        </p:nvSpPr>
        <p:spPr bwMode="gray">
          <a:xfrm>
            <a:off x="342900" y="1783080"/>
            <a:ext cx="8458200" cy="4480560"/>
          </a:xfrm>
          <a:prstGeom prst="rect">
            <a:avLst/>
          </a:prstGeom>
        </p:spPr>
        <p:txBody>
          <a:bodyPr vert="horz" lIns="91440" tIns="45720" rIns="91440" bIns="4572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254204722"/>
      </p:ext>
    </p:extLst>
  </p:cSld>
  <p:clrMap bg1="lt1" tx1="dk1" bg2="lt2" tx2="dk2" accent1="accent1" accent2="accent2" accent3="accent3" accent4="accent4" accent5="accent5" accent6="accent6" hlink="hlink" folHlink="folHlink"/>
  <p:sldLayoutIdLst>
    <p:sldLayoutId id="2147483942" r:id="rId1"/>
    <p:sldLayoutId id="2147483943" r:id="rId2"/>
    <p:sldLayoutId id="2147483944" r:id="rId3"/>
    <p:sldLayoutId id="2147483945" r:id="rId4"/>
    <p:sldLayoutId id="2147483946" r:id="rId5"/>
    <p:sldLayoutId id="2147483947" r:id="rId6"/>
    <p:sldLayoutId id="2147483948" r:id="rId7"/>
    <p:sldLayoutId id="2147483949" r:id="rId8"/>
    <p:sldLayoutId id="2147483950" r:id="rId9"/>
    <p:sldLayoutId id="2147483951" r:id="rId10"/>
    <p:sldLayoutId id="2147483952" r:id="rId11"/>
    <p:sldLayoutId id="2147483953" r:id="rId12"/>
    <p:sldLayoutId id="2147483954" r:id="rId13"/>
    <p:sldLayoutId id="2147483955" r:id="rId14"/>
    <p:sldLayoutId id="2147483956" r:id="rId15"/>
    <p:sldLayoutId id="2147483957" r:id="rId16"/>
    <p:sldLayoutId id="2147483958" r:id="rId17"/>
    <p:sldLayoutId id="2147483959" r:id="rId18"/>
    <p:sldLayoutId id="2147483960" r:id="rId19"/>
    <p:sldLayoutId id="2147483961" r:id="rId20"/>
    <p:sldLayoutId id="2147483962" r:id="rId21"/>
    <p:sldLayoutId id="2147483963" r:id="rId22"/>
    <p:sldLayoutId id="2147483964" r:id="rId23"/>
    <p:sldLayoutId id="2147483965" r:id="rId24"/>
    <p:sldLayoutId id="2147483966" r:id="rId25"/>
    <p:sldLayoutId id="2147483967" r:id="rId26"/>
    <p:sldLayoutId id="2147483968" r:id="rId27"/>
    <p:sldLayoutId id="2147483969" r:id="rId28"/>
    <p:sldLayoutId id="2147483970" r:id="rId29"/>
  </p:sldLayoutIdLst>
  <p:hf sldNum="0" hdr="0" dt="0"/>
  <p:txStyles>
    <p:titleStyle>
      <a:lvl1pPr algn="l" defTabSz="685800" rtl="0" eaLnBrk="1" latinLnBrk="0" hangingPunct="1">
        <a:lnSpc>
          <a:spcPct val="90000"/>
        </a:lnSpc>
        <a:spcBef>
          <a:spcPct val="0"/>
        </a:spcBef>
        <a:buNone/>
        <a:defRPr sz="2250" b="1" kern="1200">
          <a:solidFill>
            <a:srgbClr val="000000"/>
          </a:solidFill>
          <a:latin typeface="+mj-lt"/>
          <a:ea typeface="+mj-ea"/>
          <a:cs typeface="+mj-cs"/>
        </a:defRPr>
      </a:lvl1pPr>
    </p:titleStyle>
    <p:bodyStyle>
      <a:lvl1pPr marL="175022" indent="-175022" algn="l" defTabSz="685800" rtl="0" eaLnBrk="1" latinLnBrk="0" hangingPunct="1">
        <a:lnSpc>
          <a:spcPct val="90000"/>
        </a:lnSpc>
        <a:spcBef>
          <a:spcPts val="1200"/>
        </a:spcBef>
        <a:buClr>
          <a:schemeClr val="accent1"/>
        </a:buClr>
        <a:buSzPct val="110000"/>
        <a:buFont typeface="Symbol" panose="05050102010706020507" pitchFamily="18" charset="2"/>
        <a:buChar char="·"/>
        <a:defRPr sz="1650" kern="1200">
          <a:solidFill>
            <a:schemeClr val="tx1"/>
          </a:solidFill>
          <a:latin typeface="+mn-lt"/>
          <a:ea typeface="+mn-ea"/>
          <a:cs typeface="+mn-cs"/>
        </a:defRPr>
      </a:lvl1pPr>
      <a:lvl2pPr marL="429816" indent="-171450" algn="l" defTabSz="685800" rtl="0" eaLnBrk="1" latinLnBrk="0" hangingPunct="1">
        <a:lnSpc>
          <a:spcPct val="90000"/>
        </a:lnSpc>
        <a:spcBef>
          <a:spcPts val="600"/>
        </a:spcBef>
        <a:buClr>
          <a:schemeClr val="tx1"/>
        </a:buClr>
        <a:buFont typeface="Arial" panose="020B0604020202020204" pitchFamily="34" charset="0"/>
        <a:buChar char="•"/>
        <a:defRPr sz="1500" kern="1200">
          <a:solidFill>
            <a:schemeClr val="tx1"/>
          </a:solidFill>
          <a:latin typeface="+mn-lt"/>
          <a:ea typeface="+mn-ea"/>
          <a:cs typeface="+mn-cs"/>
        </a:defRPr>
      </a:lvl2pPr>
      <a:lvl3pPr marL="641747" indent="-127397" algn="l" defTabSz="685800" rtl="0" eaLnBrk="1" latinLnBrk="0" hangingPunct="1">
        <a:lnSpc>
          <a:spcPct val="90000"/>
        </a:lnSpc>
        <a:spcBef>
          <a:spcPts val="300"/>
        </a:spcBef>
        <a:buClr>
          <a:schemeClr val="tx1"/>
        </a:buClr>
        <a:buFont typeface="Arial" panose="020B0604020202020204" pitchFamily="34" charset="0"/>
        <a:buChar char="•"/>
        <a:defRPr sz="1350" kern="1200">
          <a:solidFill>
            <a:schemeClr val="tx1"/>
          </a:solidFill>
          <a:latin typeface="+mn-lt"/>
          <a:ea typeface="+mn-ea"/>
          <a:cs typeface="+mn-cs"/>
        </a:defRPr>
      </a:lvl3pPr>
      <a:lvl4pPr marL="860822" indent="-134541" algn="l" defTabSz="685800" rtl="0" eaLnBrk="1" latinLnBrk="0" hangingPunct="1">
        <a:lnSpc>
          <a:spcPct val="90000"/>
        </a:lnSpc>
        <a:spcBef>
          <a:spcPts val="150"/>
        </a:spcBef>
        <a:buClr>
          <a:schemeClr val="tx1"/>
        </a:buClr>
        <a:buFont typeface="Arial" panose="020B0604020202020204" pitchFamily="34" charset="0"/>
        <a:buChar char="•"/>
        <a:defRPr sz="1200" kern="1200">
          <a:solidFill>
            <a:schemeClr val="tx1"/>
          </a:solidFill>
          <a:latin typeface="+mn-lt"/>
          <a:ea typeface="+mn-ea"/>
          <a:cs typeface="+mn-cs"/>
        </a:defRPr>
      </a:lvl4pPr>
      <a:lvl5pPr marL="1072754" indent="-128588" algn="l" defTabSz="685800" rtl="0" eaLnBrk="1" latinLnBrk="0" hangingPunct="1">
        <a:lnSpc>
          <a:spcPct val="90000"/>
        </a:lnSpc>
        <a:spcBef>
          <a:spcPts val="75"/>
        </a:spcBef>
        <a:buClr>
          <a:schemeClr val="tx1"/>
        </a:buClr>
        <a:buFont typeface="Arial" panose="020B0604020202020204" pitchFamily="34" charset="0"/>
        <a:buChar char="•"/>
        <a:defRPr sz="10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2" pos="288">
          <p15:clr>
            <a:srgbClr val="F26B43"/>
          </p15:clr>
        </p15:guide>
        <p15:guide id="3" pos="7392">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hyperlink" Target="mailto:alvaro.romero@envu.com" TargetMode="External"/><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png"/></Relationships>
</file>

<file path=ppt/slides/_rels/slide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xml"/><Relationship Id="rId1" Type="http://schemas.openxmlformats.org/officeDocument/2006/relationships/slideLayout" Target="../slideLayouts/slideLayout18.xml"/><Relationship Id="rId4" Type="http://schemas.openxmlformats.org/officeDocument/2006/relationships/image" Target="../media/image14.png"/></Relationships>
</file>

<file path=ppt/slides/_rels/slide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xml"/><Relationship Id="rId1" Type="http://schemas.openxmlformats.org/officeDocument/2006/relationships/slideLayout" Target="../slideLayouts/slideLayout18.xml"/><Relationship Id="rId5" Type="http://schemas.openxmlformats.org/officeDocument/2006/relationships/image" Target="../media/image20.jpeg"/><Relationship Id="rId4" Type="http://schemas.openxmlformats.org/officeDocument/2006/relationships/image" Target="../media/image19.jpeg"/></Relationships>
</file>

<file path=ppt/slides/_rels/slide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18.xml"/><Relationship Id="rId6" Type="http://schemas.openxmlformats.org/officeDocument/2006/relationships/image" Target="../media/image14.png"/><Relationship Id="rId5" Type="http://schemas.openxmlformats.org/officeDocument/2006/relationships/image" Target="../media/image22.jpeg"/><Relationship Id="rId4" Type="http://schemas.openxmlformats.org/officeDocument/2006/relationships/image" Target="../media/image21.jpeg"/></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18.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18.xml"/><Relationship Id="rId5" Type="http://schemas.openxmlformats.org/officeDocument/2006/relationships/image" Target="../media/image14.png"/><Relationship Id="rId4" Type="http://schemas.openxmlformats.org/officeDocument/2006/relationships/image" Target="../media/image25.jpeg"/></Relationships>
</file>

<file path=ppt/slides/_rels/slide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8.xml"/><Relationship Id="rId1" Type="http://schemas.openxmlformats.org/officeDocument/2006/relationships/slideLayout" Target="../slideLayouts/slideLayout18.xml"/><Relationship Id="rId5" Type="http://schemas.openxmlformats.org/officeDocument/2006/relationships/image" Target="../media/image14.png"/><Relationship Id="rId4" Type="http://schemas.openxmlformats.org/officeDocument/2006/relationships/image" Target="../media/image27.png"/></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18.xml"/><Relationship Id="rId6" Type="http://schemas.openxmlformats.org/officeDocument/2006/relationships/image" Target="../media/image29.jpeg"/><Relationship Id="rId5" Type="http://schemas.openxmlformats.org/officeDocument/2006/relationships/image" Target="../media/image14.png"/><Relationship Id="rId4" Type="http://schemas.openxmlformats.org/officeDocument/2006/relationships/image" Target="../media/image28.jpe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18.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1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1.xml"/><Relationship Id="rId1" Type="http://schemas.openxmlformats.org/officeDocument/2006/relationships/slideLayout" Target="../slideLayouts/slideLayout18.xml"/><Relationship Id="rId4" Type="http://schemas.openxmlformats.org/officeDocument/2006/relationships/image" Target="../media/image34.jpeg"/></Relationships>
</file>

<file path=ppt/slides/_rels/slide1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2.xml"/><Relationship Id="rId1" Type="http://schemas.openxmlformats.org/officeDocument/2006/relationships/slideLayout" Target="../slideLayouts/slideLayout18.xml"/><Relationship Id="rId5" Type="http://schemas.openxmlformats.org/officeDocument/2006/relationships/image" Target="../media/image14.png"/><Relationship Id="rId4" Type="http://schemas.openxmlformats.org/officeDocument/2006/relationships/image" Target="../media/image36.jpeg"/></Relationships>
</file>

<file path=ppt/slides/_rels/slide1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3.xml"/><Relationship Id="rId1" Type="http://schemas.openxmlformats.org/officeDocument/2006/relationships/slideLayout" Target="../slideLayouts/slideLayout18.xml"/><Relationship Id="rId6" Type="http://schemas.openxmlformats.org/officeDocument/2006/relationships/image" Target="../media/image40.jpeg"/><Relationship Id="rId5" Type="http://schemas.openxmlformats.org/officeDocument/2006/relationships/image" Target="../media/image39.jpeg"/><Relationship Id="rId4" Type="http://schemas.openxmlformats.org/officeDocument/2006/relationships/image" Target="../media/image38.jpeg"/></Relationships>
</file>

<file path=ppt/slides/_rels/slide1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4.xml"/><Relationship Id="rId1" Type="http://schemas.openxmlformats.org/officeDocument/2006/relationships/slideLayout" Target="../slideLayouts/slideLayout18.xml"/><Relationship Id="rId5" Type="http://schemas.openxmlformats.org/officeDocument/2006/relationships/image" Target="../media/image43.jpeg"/><Relationship Id="rId4" Type="http://schemas.openxmlformats.org/officeDocument/2006/relationships/image" Target="../media/image42.jpeg"/></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18.xml"/><Relationship Id="rId4" Type="http://schemas.openxmlformats.org/officeDocument/2006/relationships/image" Target="../media/image44.jpeg"/></Relationships>
</file>

<file path=ppt/slides/_rels/slide16.xml.rels><?xml version="1.0" encoding="UTF-8" standalone="yes"?>
<Relationships xmlns="http://schemas.openxmlformats.org/package/2006/relationships"><Relationship Id="rId3" Type="http://schemas.microsoft.com/office/2007/relationships/hdphoto" Target="../media/hdphoto3.wdp"/><Relationship Id="rId7" Type="http://schemas.microsoft.com/office/2007/relationships/hdphoto" Target="../media/hdphoto5.wdp"/><Relationship Id="rId2" Type="http://schemas.openxmlformats.org/officeDocument/2006/relationships/image" Target="../media/image45.png"/><Relationship Id="rId1" Type="http://schemas.openxmlformats.org/officeDocument/2006/relationships/slideLayout" Target="../slideLayouts/slideLayout18.xml"/><Relationship Id="rId6" Type="http://schemas.openxmlformats.org/officeDocument/2006/relationships/image" Target="../media/image47.png"/><Relationship Id="rId5" Type="http://schemas.microsoft.com/office/2007/relationships/hdphoto" Target="../media/hdphoto4.wdp"/><Relationship Id="rId4" Type="http://schemas.openxmlformats.org/officeDocument/2006/relationships/image" Target="../media/image46.png"/></Relationships>
</file>

<file path=ppt/slides/_rels/slide17.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16.xml"/><Relationship Id="rId1" Type="http://schemas.openxmlformats.org/officeDocument/2006/relationships/slideLayout" Target="../slideLayouts/slideLayout18.xml"/><Relationship Id="rId4" Type="http://schemas.openxmlformats.org/officeDocument/2006/relationships/image" Target="../media/image49.png"/></Relationships>
</file>

<file path=ppt/slides/_rels/slide18.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17.xml"/><Relationship Id="rId1" Type="http://schemas.openxmlformats.org/officeDocument/2006/relationships/slideLayout" Target="../slideLayouts/slideLayout35.xml"/></Relationships>
</file>

<file path=ppt/slides/_rels/slide19.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18.xml"/><Relationship Id="rId1" Type="http://schemas.openxmlformats.org/officeDocument/2006/relationships/slideLayout" Target="../slideLayouts/slideLayout45.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18.xml"/><Relationship Id="rId6" Type="http://schemas.openxmlformats.org/officeDocument/2006/relationships/image" Target="../media/image53.jpeg"/><Relationship Id="rId5" Type="http://schemas.microsoft.com/office/2007/relationships/hdphoto" Target="../media/hdphoto6.wdp"/><Relationship Id="rId4" Type="http://schemas.openxmlformats.org/officeDocument/2006/relationships/image" Target="../media/image52.png"/></Relationships>
</file>

<file path=ppt/slides/_rels/slide21.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20.xml"/><Relationship Id="rId1" Type="http://schemas.openxmlformats.org/officeDocument/2006/relationships/slideLayout" Target="../slideLayouts/slideLayout35.xml"/></Relationships>
</file>

<file path=ppt/slides/_rels/slide22.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21.xml"/><Relationship Id="rId1" Type="http://schemas.openxmlformats.org/officeDocument/2006/relationships/slideLayout" Target="../slideLayouts/slideLayout18.xml"/><Relationship Id="rId6" Type="http://schemas.openxmlformats.org/officeDocument/2006/relationships/image" Target="../media/image58.jpeg"/><Relationship Id="rId5" Type="http://schemas.openxmlformats.org/officeDocument/2006/relationships/image" Target="../media/image57.jpeg"/><Relationship Id="rId4" Type="http://schemas.openxmlformats.org/officeDocument/2006/relationships/image" Target="../media/image56.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4.xml"/></Relationships>
</file>

<file path=ppt/slides/_rels/slide24.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23.xml"/><Relationship Id="rId1" Type="http://schemas.openxmlformats.org/officeDocument/2006/relationships/slideLayout" Target="../slideLayouts/slideLayout34.xml"/><Relationship Id="rId4" Type="http://schemas.microsoft.com/office/2007/relationships/hdphoto" Target="../media/hdphoto7.wdp"/></Relationships>
</file>

<file path=ppt/slides/_rels/slide25.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24.xml"/><Relationship Id="rId1" Type="http://schemas.openxmlformats.org/officeDocument/2006/relationships/slideLayout" Target="../slideLayouts/slideLayout35.xml"/></Relationships>
</file>

<file path=ppt/slides/_rels/slide26.xml.rels><?xml version="1.0" encoding="UTF-8" standalone="yes"?>
<Relationships xmlns="http://schemas.openxmlformats.org/package/2006/relationships"><Relationship Id="rId3" Type="http://schemas.openxmlformats.org/officeDocument/2006/relationships/image" Target="../media/image61.emf"/><Relationship Id="rId2" Type="http://schemas.openxmlformats.org/officeDocument/2006/relationships/notesSlide" Target="../notesSlides/notesSlide25.xml"/><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18.xml"/><Relationship Id="rId4" Type="http://schemas.openxmlformats.org/officeDocument/2006/relationships/image" Target="../media/image67.jpeg"/></Relationships>
</file>

<file path=ppt/slides/_rels/slide31.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26.xml"/><Relationship Id="rId1" Type="http://schemas.openxmlformats.org/officeDocument/2006/relationships/slideLayout" Target="../slideLayouts/slideLayout18.xml"/><Relationship Id="rId4" Type="http://schemas.openxmlformats.org/officeDocument/2006/relationships/image" Target="../media/image69.jpeg"/></Relationships>
</file>

<file path=ppt/slides/_rels/slide32.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18.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70F83B3B-5757-BBAA-D3F7-46C30330420A}"/>
              </a:ext>
            </a:extLst>
          </p:cNvPr>
          <p:cNvSpPr txBox="1">
            <a:spLocks/>
          </p:cNvSpPr>
          <p:nvPr/>
        </p:nvSpPr>
        <p:spPr bwMode="auto">
          <a:xfrm>
            <a:off x="866214" y="973668"/>
            <a:ext cx="7936615" cy="70696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lIns="91440" tIns="45720" rIns="91440" bIns="45720" numCol="1" rtlCol="0" anchor="ctr" anchorCtr="0" compatLnSpc="1">
            <a:prstTxWarp prst="textNoShape">
              <a:avLst/>
            </a:prstTxWarp>
            <a:noAutofit/>
          </a:bodyPr>
          <a:lstStyle>
            <a:lvl1pPr algn="ctr" defTabSz="457200" rtl="0" eaLnBrk="0" fontAlgn="base" hangingPunct="0">
              <a:spcBef>
                <a:spcPct val="0"/>
              </a:spcBef>
              <a:spcAft>
                <a:spcPct val="0"/>
              </a:spcAft>
              <a:defRPr sz="4400" kern="1200">
                <a:solidFill>
                  <a:schemeClr val="bg1"/>
                </a:solidFill>
                <a:latin typeface="Arial"/>
                <a:ea typeface="+mj-ea"/>
                <a:cs typeface="Arial"/>
              </a:defRPr>
            </a:lvl1pPr>
            <a:lvl2pPr algn="ctr" defTabSz="457200" rtl="0" eaLnBrk="0" fontAlgn="base" hangingPunct="0">
              <a:spcBef>
                <a:spcPct val="0"/>
              </a:spcBef>
              <a:spcAft>
                <a:spcPct val="0"/>
              </a:spcAft>
              <a:defRPr sz="4400">
                <a:solidFill>
                  <a:schemeClr val="tx1"/>
                </a:solidFill>
                <a:latin typeface="Calibri" pitchFamily="34" charset="0"/>
              </a:defRPr>
            </a:lvl2pPr>
            <a:lvl3pPr algn="ctr" defTabSz="457200" rtl="0" eaLnBrk="0" fontAlgn="base" hangingPunct="0">
              <a:spcBef>
                <a:spcPct val="0"/>
              </a:spcBef>
              <a:spcAft>
                <a:spcPct val="0"/>
              </a:spcAft>
              <a:defRPr sz="4400">
                <a:solidFill>
                  <a:schemeClr val="tx1"/>
                </a:solidFill>
                <a:latin typeface="Calibri" pitchFamily="34" charset="0"/>
              </a:defRPr>
            </a:lvl3pPr>
            <a:lvl4pPr algn="ctr" defTabSz="457200" rtl="0" eaLnBrk="0" fontAlgn="base" hangingPunct="0">
              <a:spcBef>
                <a:spcPct val="0"/>
              </a:spcBef>
              <a:spcAft>
                <a:spcPct val="0"/>
              </a:spcAft>
              <a:defRPr sz="4400">
                <a:solidFill>
                  <a:schemeClr val="tx1"/>
                </a:solidFill>
                <a:latin typeface="Calibri" pitchFamily="34" charset="0"/>
              </a:defRPr>
            </a:lvl4pPr>
            <a:lvl5pPr algn="ctr" defTabSz="457200" rtl="0" eaLnBrk="0" fontAlgn="base" hangingPunct="0">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a:lstStyle>
          <a:p>
            <a:pPr algn="l" eaLnBrk="1" hangingPunct="1">
              <a:lnSpc>
                <a:spcPct val="90000"/>
              </a:lnSpc>
              <a:spcAft>
                <a:spcPts val="600"/>
              </a:spcAft>
              <a:defRPr/>
            </a:pPr>
            <a:r>
              <a:rPr lang="en-US" sz="4000" dirty="0">
                <a:solidFill>
                  <a:srgbClr val="EBEBEB"/>
                </a:solidFill>
                <a:latin typeface="Arial" panose="020B0604020202020204" pitchFamily="34" charset="0"/>
                <a:cs typeface="Arial" panose="020B0604020202020204" pitchFamily="34" charset="0"/>
              </a:rPr>
              <a:t>German Cockroach Management </a:t>
            </a:r>
          </a:p>
        </p:txBody>
      </p:sp>
      <p:sp>
        <p:nvSpPr>
          <p:cNvPr id="18" name="Subtitle 2">
            <a:extLst>
              <a:ext uri="{FF2B5EF4-FFF2-40B4-BE49-F238E27FC236}">
                <a16:creationId xmlns:a16="http://schemas.microsoft.com/office/drawing/2014/main" id="{2C8F1C9B-49A1-2678-3505-9A107AE1321E}"/>
              </a:ext>
            </a:extLst>
          </p:cNvPr>
          <p:cNvSpPr txBox="1">
            <a:spLocks/>
          </p:cNvSpPr>
          <p:nvPr/>
        </p:nvSpPr>
        <p:spPr bwMode="auto">
          <a:xfrm>
            <a:off x="866214" y="2214888"/>
            <a:ext cx="8442886" cy="1421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0" indent="0" algn="ctr" defTabSz="457200" rtl="0" eaLnBrk="0" fontAlgn="base" hangingPunct="0">
              <a:spcBef>
                <a:spcPct val="20000"/>
              </a:spcBef>
              <a:spcAft>
                <a:spcPct val="0"/>
              </a:spcAft>
              <a:buSzPct val="100000"/>
              <a:buNone/>
              <a:defRPr sz="2000" i="1" kern="1200">
                <a:solidFill>
                  <a:srgbClr val="FFFFFF"/>
                </a:solidFill>
                <a:latin typeface="Arial"/>
                <a:ea typeface="+mn-ea"/>
                <a:cs typeface="Arial"/>
              </a:defRPr>
            </a:lvl1pPr>
            <a:lvl2pPr marL="457200" indent="0" algn="ctr" defTabSz="457200" rtl="0" eaLnBrk="0" fontAlgn="base" hangingPunct="0">
              <a:spcBef>
                <a:spcPct val="20000"/>
              </a:spcBef>
              <a:spcAft>
                <a:spcPct val="0"/>
              </a:spcAft>
              <a:buFont typeface="Arial" charset="0"/>
              <a:buNone/>
              <a:defRPr kern="1200">
                <a:solidFill>
                  <a:schemeClr val="tx1">
                    <a:tint val="75000"/>
                  </a:schemeClr>
                </a:solidFill>
                <a:latin typeface="+mn-lt"/>
                <a:ea typeface="+mn-ea"/>
                <a:cs typeface="+mn-cs"/>
              </a:defRPr>
            </a:lvl2pPr>
            <a:lvl3pPr marL="914400" indent="0" algn="ctr" defTabSz="457200" rtl="0" eaLnBrk="0" fontAlgn="base" hangingPunct="0">
              <a:spcBef>
                <a:spcPct val="20000"/>
              </a:spcBef>
              <a:spcAft>
                <a:spcPct val="0"/>
              </a:spcAft>
              <a:buFont typeface="Arial" charset="0"/>
              <a:buNone/>
              <a:defRPr sz="1600" kern="1200">
                <a:solidFill>
                  <a:schemeClr val="tx1">
                    <a:tint val="75000"/>
                  </a:schemeClr>
                </a:solidFill>
                <a:latin typeface="+mn-lt"/>
                <a:ea typeface="+mn-ea"/>
                <a:cs typeface="+mn-cs"/>
              </a:defRPr>
            </a:lvl3pPr>
            <a:lvl4pPr marL="1371600" indent="0" algn="ctr" defTabSz="457200" rtl="0" eaLnBrk="0" fontAlgn="base" hangingPunct="0">
              <a:spcBef>
                <a:spcPct val="20000"/>
              </a:spcBef>
              <a:spcAft>
                <a:spcPct val="0"/>
              </a:spcAft>
              <a:buFont typeface="Arial" charset="0"/>
              <a:buNone/>
              <a:defRPr sz="1400" kern="1200">
                <a:solidFill>
                  <a:schemeClr val="tx1">
                    <a:tint val="75000"/>
                  </a:schemeClr>
                </a:solidFill>
                <a:latin typeface="+mn-lt"/>
                <a:ea typeface="+mn-ea"/>
                <a:cs typeface="+mn-cs"/>
              </a:defRPr>
            </a:lvl4pPr>
            <a:lvl5pPr marL="1828800" indent="0" algn="ctr" defTabSz="457200" rtl="0" eaLnBrk="0" fontAlgn="base" hangingPunct="0">
              <a:spcBef>
                <a:spcPct val="20000"/>
              </a:spcBef>
              <a:spcAft>
                <a:spcPct val="0"/>
              </a:spcAft>
              <a:buFont typeface="Arial" charset="0"/>
              <a:buNone/>
              <a:defRPr sz="12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defTabSz="370332"/>
            <a:r>
              <a:rPr lang="en-US" altLang="en-US" sz="2800" i="1" kern="1200">
                <a:solidFill>
                  <a:schemeClr val="tx1"/>
                </a:solidFill>
                <a:latin typeface="Arial" charset="0"/>
                <a:ea typeface="+mn-ea"/>
                <a:cs typeface="Arial" charset="0"/>
              </a:rPr>
              <a:t>Alvaro Romero, PhD.</a:t>
            </a:r>
          </a:p>
          <a:p>
            <a:pPr defTabSz="370332"/>
            <a:r>
              <a:rPr lang="en-US" altLang="en-US" sz="2800">
                <a:solidFill>
                  <a:schemeClr val="tx1"/>
                </a:solidFill>
              </a:rPr>
              <a:t>Field Services Manager</a:t>
            </a:r>
            <a:endParaRPr lang="en-US" altLang="en-US" sz="2800" i="1" kern="1200">
              <a:solidFill>
                <a:schemeClr val="tx1"/>
              </a:solidFill>
            </a:endParaRPr>
          </a:p>
          <a:p>
            <a:pPr defTabSz="370332"/>
            <a:r>
              <a:rPr lang="en-US" altLang="en-US" sz="2800">
                <a:solidFill>
                  <a:schemeClr val="tx1"/>
                </a:solidFill>
                <a:latin typeface="Arial" charset="0"/>
                <a:cs typeface="Arial" charset="0"/>
                <a:hlinkClick r:id="rId3">
                  <a:extLst>
                    <a:ext uri="{A12FA001-AC4F-418D-AE19-62706E023703}">
                      <ahyp:hlinkClr xmlns:ahyp="http://schemas.microsoft.com/office/drawing/2018/hyperlinkcolor" val="tx"/>
                    </a:ext>
                  </a:extLst>
                </a:hlinkClick>
              </a:rPr>
              <a:t>alvaro</a:t>
            </a:r>
            <a:r>
              <a:rPr lang="en-US" altLang="en-US" sz="2800" i="1" kern="1200">
                <a:solidFill>
                  <a:schemeClr val="tx1"/>
                </a:solidFill>
                <a:latin typeface="Arial" charset="0"/>
                <a:cs typeface="Arial" charset="0"/>
                <a:hlinkClick r:id="rId3">
                  <a:extLst>
                    <a:ext uri="{A12FA001-AC4F-418D-AE19-62706E023703}">
                      <ahyp:hlinkClr xmlns:ahyp="http://schemas.microsoft.com/office/drawing/2018/hyperlinkcolor" val="tx"/>
                    </a:ext>
                  </a:extLst>
                </a:hlinkClick>
              </a:rPr>
              <a:t>.romero@envu.com</a:t>
            </a:r>
            <a:endParaRPr lang="en-US" altLang="en-US" sz="2800" i="1" kern="1200">
              <a:solidFill>
                <a:schemeClr val="tx1"/>
              </a:solidFill>
              <a:latin typeface="Arial" charset="0"/>
              <a:ea typeface="+mn-ea"/>
              <a:cs typeface="Arial" charset="0"/>
            </a:endParaRPr>
          </a:p>
          <a:p>
            <a:pPr defTabSz="370332"/>
            <a:r>
              <a:rPr lang="en-US" altLang="en-US" sz="2800" i="1" kern="1200">
                <a:solidFill>
                  <a:schemeClr val="tx1"/>
                </a:solidFill>
                <a:latin typeface="Arial" charset="0"/>
                <a:ea typeface="+mn-ea"/>
                <a:cs typeface="Arial" charset="0"/>
              </a:rPr>
              <a:t>(</a:t>
            </a:r>
            <a:r>
              <a:rPr lang="en-US" altLang="en-US" sz="2800">
                <a:solidFill>
                  <a:schemeClr val="tx1"/>
                </a:solidFill>
                <a:latin typeface="Arial" charset="0"/>
                <a:cs typeface="Arial" charset="0"/>
              </a:rPr>
              <a:t>575</a:t>
            </a:r>
            <a:r>
              <a:rPr lang="en-US" altLang="en-US" sz="2800" i="1" kern="1200">
                <a:solidFill>
                  <a:schemeClr val="tx1"/>
                </a:solidFill>
                <a:latin typeface="Arial" charset="0"/>
                <a:ea typeface="+mn-ea"/>
                <a:cs typeface="Arial" charset="0"/>
              </a:rPr>
              <a:t>) 997-1840</a:t>
            </a:r>
            <a:endParaRPr lang="en-US" altLang="en-US" sz="3600">
              <a:solidFill>
                <a:schemeClr val="tx1"/>
              </a:solidFill>
              <a:latin typeface="Arial" charset="0"/>
              <a:ea typeface="Arial" charset="0"/>
              <a:cs typeface="Arial" charset="0"/>
            </a:endParaRPr>
          </a:p>
        </p:txBody>
      </p:sp>
      <p:pic>
        <p:nvPicPr>
          <p:cNvPr id="1026" name="Picture 2">
            <a:extLst>
              <a:ext uri="{FF2B5EF4-FFF2-40B4-BE49-F238E27FC236}">
                <a16:creationId xmlns:a16="http://schemas.microsoft.com/office/drawing/2014/main" id="{33FD89CD-9146-F452-828F-BE9F8525976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065" y="5807361"/>
            <a:ext cx="1891151" cy="1050639"/>
          </a:xfrm>
          <a:prstGeom prst="rect">
            <a:avLst/>
          </a:prstGeom>
          <a:noFill/>
          <a:extLst>
            <a:ext uri="{909E8E84-426E-40DD-AFC4-6F175D3DCCD1}">
              <a14:hiddenFill xmlns:a14="http://schemas.microsoft.com/office/drawing/2010/main">
                <a:solidFill>
                  <a:srgbClr val="FFFFFF"/>
                </a:solidFill>
              </a14:hiddenFill>
            </a:ext>
          </a:extLst>
        </p:spPr>
      </p:pic>
      <p:pic>
        <p:nvPicPr>
          <p:cNvPr id="84" name="Picture 83" descr="A group of bugs on a surface&#10;&#10;Description automatically generated">
            <a:extLst>
              <a:ext uri="{FF2B5EF4-FFF2-40B4-BE49-F238E27FC236}">
                <a16:creationId xmlns:a16="http://schemas.microsoft.com/office/drawing/2014/main" id="{7DFA0810-22C2-E1C6-0B00-37257423123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4323" y="2215104"/>
            <a:ext cx="1927926" cy="3445656"/>
          </a:xfrm>
          <a:prstGeom prst="rect">
            <a:avLst/>
          </a:prstGeom>
        </p:spPr>
      </p:pic>
      <p:pic>
        <p:nvPicPr>
          <p:cNvPr id="89" name="Picture 88">
            <a:extLst>
              <a:ext uri="{FF2B5EF4-FFF2-40B4-BE49-F238E27FC236}">
                <a16:creationId xmlns:a16="http://schemas.microsoft.com/office/drawing/2014/main" id="{093B38D6-FB55-AB33-89CA-9050BB91A9F4}"/>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3312" t="8795" r="31290" b="6417"/>
          <a:stretch/>
        </p:blipFill>
        <p:spPr>
          <a:xfrm>
            <a:off x="5891522" y="4421106"/>
            <a:ext cx="2911307" cy="2195611"/>
          </a:xfrm>
          <a:prstGeom prst="rect">
            <a:avLst/>
          </a:prstGeom>
          <a:ln w="98425">
            <a:solidFill>
              <a:sysClr val="window" lastClr="FFFFFF"/>
            </a:solidFill>
          </a:ln>
        </p:spPr>
      </p:pic>
    </p:spTree>
    <p:extLst>
      <p:ext uri="{BB962C8B-B14F-4D97-AF65-F5344CB8AC3E}">
        <p14:creationId xmlns:p14="http://schemas.microsoft.com/office/powerpoint/2010/main" val="406113910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57EAF79A-0132-8136-3C60-47878ADC517C}"/>
              </a:ext>
            </a:extLst>
          </p:cNvPr>
          <p:cNvSpPr txBox="1"/>
          <p:nvPr/>
        </p:nvSpPr>
        <p:spPr>
          <a:xfrm>
            <a:off x="3831530" y="37004"/>
            <a:ext cx="2130711" cy="769441"/>
          </a:xfrm>
          <a:prstGeom prst="rect">
            <a:avLst/>
          </a:prstGeom>
          <a:noFill/>
        </p:spPr>
        <p:txBody>
          <a:bodyPr wrap="none" rtlCol="0">
            <a:spAutoFit/>
          </a:bodyPr>
          <a:lstStyle/>
          <a:p>
            <a:r>
              <a:rPr lang="en-US" sz="4400">
                <a:latin typeface="Arial" panose="020B0604020202020204" pitchFamily="34" charset="0"/>
                <a:cs typeface="Arial" panose="020B0604020202020204" pitchFamily="34" charset="0"/>
              </a:rPr>
              <a:t>Outline </a:t>
            </a:r>
          </a:p>
        </p:txBody>
      </p:sp>
      <p:sp>
        <p:nvSpPr>
          <p:cNvPr id="11" name="TextBox 10">
            <a:extLst>
              <a:ext uri="{FF2B5EF4-FFF2-40B4-BE49-F238E27FC236}">
                <a16:creationId xmlns:a16="http://schemas.microsoft.com/office/drawing/2014/main" id="{706CC4A9-CF37-268E-1017-41D6273E013A}"/>
              </a:ext>
            </a:extLst>
          </p:cNvPr>
          <p:cNvSpPr txBox="1"/>
          <p:nvPr/>
        </p:nvSpPr>
        <p:spPr>
          <a:xfrm>
            <a:off x="1390241" y="929556"/>
            <a:ext cx="4964821" cy="523220"/>
          </a:xfrm>
          <a:prstGeom prst="rect">
            <a:avLst/>
          </a:prstGeom>
          <a:noFill/>
        </p:spPr>
        <p:txBody>
          <a:bodyPr wrap="none" rtlCol="0">
            <a:spAutoFit/>
          </a:bodyPr>
          <a:lstStyle/>
          <a:p>
            <a:pPr marL="457200" indent="-457200">
              <a:buFont typeface="Arial" panose="020B0604020202020204" pitchFamily="34" charset="0"/>
              <a:buChar char="•"/>
            </a:pPr>
            <a:r>
              <a:rPr lang="en-US" sz="2800">
                <a:latin typeface="Arial" panose="020B0604020202020204" pitchFamily="34" charset="0"/>
                <a:cs typeface="Arial" panose="020B0604020202020204" pitchFamily="34" charset="0"/>
              </a:rPr>
              <a:t>Importance of cockroaches</a:t>
            </a:r>
          </a:p>
        </p:txBody>
      </p:sp>
      <p:sp>
        <p:nvSpPr>
          <p:cNvPr id="12" name="TextBox 11">
            <a:extLst>
              <a:ext uri="{FF2B5EF4-FFF2-40B4-BE49-F238E27FC236}">
                <a16:creationId xmlns:a16="http://schemas.microsoft.com/office/drawing/2014/main" id="{1B6F1736-DEAF-1851-0ADB-0FF37249BC3F}"/>
              </a:ext>
            </a:extLst>
          </p:cNvPr>
          <p:cNvSpPr txBox="1"/>
          <p:nvPr/>
        </p:nvSpPr>
        <p:spPr>
          <a:xfrm>
            <a:off x="1380127" y="5013443"/>
            <a:ext cx="4013471" cy="892552"/>
          </a:xfrm>
          <a:prstGeom prst="rect">
            <a:avLst/>
          </a:prstGeom>
          <a:noFill/>
        </p:spPr>
        <p:txBody>
          <a:bodyPr wrap="none" rtlCol="0">
            <a:spAutoFit/>
          </a:bodyPr>
          <a:lstStyle/>
          <a:p>
            <a:pPr marL="457200" indent="-457200">
              <a:buFont typeface="Arial" panose="020B0604020202020204" pitchFamily="34" charset="0"/>
              <a:buChar char="•"/>
            </a:pPr>
            <a:r>
              <a:rPr lang="en-US" sz="2800">
                <a:latin typeface="Arial" panose="020B0604020202020204" pitchFamily="34" charset="0"/>
                <a:cs typeface="Arial" panose="020B0604020202020204" pitchFamily="34" charset="0"/>
              </a:rPr>
              <a:t>Bait rotation</a:t>
            </a:r>
          </a:p>
          <a:p>
            <a:pPr marL="457200" indent="-457200">
              <a:buSzPct val="85000"/>
              <a:buFont typeface="Wingdings" panose="05000000000000000000" pitchFamily="2" charset="2"/>
              <a:buChar char="Ø"/>
            </a:pPr>
            <a:r>
              <a:rPr lang="en-US" sz="2400">
                <a:latin typeface="Arial" panose="020B0604020202020204" pitchFamily="34" charset="0"/>
                <a:cs typeface="Arial" panose="020B0604020202020204" pitchFamily="34" charset="0"/>
              </a:rPr>
              <a:t>Aversion and resistance </a:t>
            </a:r>
          </a:p>
        </p:txBody>
      </p:sp>
      <p:sp>
        <p:nvSpPr>
          <p:cNvPr id="13" name="TextBox 12">
            <a:extLst>
              <a:ext uri="{FF2B5EF4-FFF2-40B4-BE49-F238E27FC236}">
                <a16:creationId xmlns:a16="http://schemas.microsoft.com/office/drawing/2014/main" id="{991CE5C0-EA7B-5245-84DA-692568C2CF24}"/>
              </a:ext>
            </a:extLst>
          </p:cNvPr>
          <p:cNvSpPr txBox="1"/>
          <p:nvPr/>
        </p:nvSpPr>
        <p:spPr>
          <a:xfrm>
            <a:off x="1390241" y="1464196"/>
            <a:ext cx="1826141" cy="523220"/>
          </a:xfrm>
          <a:prstGeom prst="rect">
            <a:avLst/>
          </a:prstGeom>
          <a:noFill/>
        </p:spPr>
        <p:txBody>
          <a:bodyPr wrap="none" rtlCol="0">
            <a:spAutoFit/>
          </a:bodyPr>
          <a:lstStyle/>
          <a:p>
            <a:pPr marL="457200" indent="-457200">
              <a:buFont typeface="Arial" panose="020B0604020202020204" pitchFamily="34" charset="0"/>
              <a:buChar char="•"/>
            </a:pPr>
            <a:r>
              <a:rPr lang="en-US" sz="2800">
                <a:latin typeface="Arial" panose="020B0604020202020204" pitchFamily="34" charset="0"/>
                <a:cs typeface="Arial" panose="020B0604020202020204" pitchFamily="34" charset="0"/>
              </a:rPr>
              <a:t>Biology</a:t>
            </a:r>
          </a:p>
        </p:txBody>
      </p:sp>
      <p:sp>
        <p:nvSpPr>
          <p:cNvPr id="14" name="TextBox 13">
            <a:extLst>
              <a:ext uri="{FF2B5EF4-FFF2-40B4-BE49-F238E27FC236}">
                <a16:creationId xmlns:a16="http://schemas.microsoft.com/office/drawing/2014/main" id="{D95164F4-0BF8-422C-CB88-5437E85248B6}"/>
              </a:ext>
            </a:extLst>
          </p:cNvPr>
          <p:cNvSpPr txBox="1"/>
          <p:nvPr/>
        </p:nvSpPr>
        <p:spPr>
          <a:xfrm>
            <a:off x="1380127" y="2748452"/>
            <a:ext cx="2954655" cy="1754326"/>
          </a:xfrm>
          <a:prstGeom prst="rect">
            <a:avLst/>
          </a:prstGeom>
          <a:noFill/>
        </p:spPr>
        <p:txBody>
          <a:bodyPr wrap="none" rtlCol="0">
            <a:spAutoFit/>
          </a:bodyPr>
          <a:lstStyle/>
          <a:p>
            <a:pPr marL="457200" indent="-457200">
              <a:buFont typeface="Arial" panose="020B0604020202020204" pitchFamily="34" charset="0"/>
              <a:buChar char="•"/>
            </a:pPr>
            <a:r>
              <a:rPr lang="en-US" sz="2800">
                <a:latin typeface="Arial" panose="020B0604020202020204" pitchFamily="34" charset="0"/>
                <a:cs typeface="Arial" panose="020B0604020202020204" pitchFamily="34" charset="0"/>
              </a:rPr>
              <a:t>Inspection </a:t>
            </a:r>
          </a:p>
          <a:p>
            <a:pPr marL="854075" indent="-457200">
              <a:buSzPct val="85000"/>
              <a:buFont typeface="Wingdings" panose="05000000000000000000" pitchFamily="2" charset="2"/>
              <a:buChar char="Ø"/>
            </a:pPr>
            <a:r>
              <a:rPr lang="en-US" sz="2400">
                <a:latin typeface="Arial" panose="020B0604020202020204" pitchFamily="34" charset="0"/>
                <a:cs typeface="Arial" panose="020B0604020202020204" pitchFamily="34" charset="0"/>
              </a:rPr>
              <a:t>Visual</a:t>
            </a:r>
          </a:p>
          <a:p>
            <a:pPr marL="854075" indent="-457200">
              <a:buSzPct val="85000"/>
              <a:buFont typeface="Wingdings" panose="05000000000000000000" pitchFamily="2" charset="2"/>
              <a:buChar char="Ø"/>
            </a:pPr>
            <a:r>
              <a:rPr lang="en-US" sz="2400">
                <a:latin typeface="Arial" panose="020B0604020202020204" pitchFamily="34" charset="0"/>
                <a:cs typeface="Arial" panose="020B0604020202020204" pitchFamily="34" charset="0"/>
              </a:rPr>
              <a:t>Sticky traps</a:t>
            </a:r>
            <a:r>
              <a:rPr lang="en-US" sz="2800">
                <a:latin typeface="Arial" panose="020B0604020202020204" pitchFamily="34" charset="0"/>
                <a:cs typeface="Arial" panose="020B0604020202020204" pitchFamily="34" charset="0"/>
              </a:rPr>
              <a:t>	</a:t>
            </a:r>
          </a:p>
          <a:p>
            <a:pPr marL="457200" indent="-457200">
              <a:buFont typeface="Arial" panose="020B0604020202020204" pitchFamily="34" charset="0"/>
              <a:buChar char="•"/>
            </a:pPr>
            <a:endParaRPr lang="en-US" sz="2800">
              <a:latin typeface="Arial" panose="020B0604020202020204" pitchFamily="34" charset="0"/>
              <a:cs typeface="Arial" panose="020B0604020202020204" pitchFamily="34" charset="0"/>
            </a:endParaRPr>
          </a:p>
        </p:txBody>
      </p:sp>
      <p:sp>
        <p:nvSpPr>
          <p:cNvPr id="16" name="TextBox 15">
            <a:extLst>
              <a:ext uri="{FF2B5EF4-FFF2-40B4-BE49-F238E27FC236}">
                <a16:creationId xmlns:a16="http://schemas.microsoft.com/office/drawing/2014/main" id="{7993B220-86C9-5C43-5783-0069093FD322}"/>
              </a:ext>
            </a:extLst>
          </p:cNvPr>
          <p:cNvSpPr txBox="1"/>
          <p:nvPr/>
        </p:nvSpPr>
        <p:spPr>
          <a:xfrm>
            <a:off x="1390241" y="4059336"/>
            <a:ext cx="4572000" cy="954107"/>
          </a:xfrm>
          <a:prstGeom prst="rect">
            <a:avLst/>
          </a:prstGeom>
          <a:noFill/>
        </p:spPr>
        <p:txBody>
          <a:bodyPr wrap="square">
            <a:spAutoFit/>
          </a:bodyPr>
          <a:lstStyle/>
          <a:p>
            <a:pPr marL="457200" indent="-457200">
              <a:buFont typeface="Arial" panose="020B0604020202020204" pitchFamily="34" charset="0"/>
              <a:buChar char="•"/>
            </a:pPr>
            <a:r>
              <a:rPr lang="en-US" sz="2800">
                <a:latin typeface="Arial" panose="020B0604020202020204" pitchFamily="34" charset="0"/>
                <a:cs typeface="Arial" panose="020B0604020202020204" pitchFamily="34" charset="0"/>
              </a:rPr>
              <a:t>Treatment tools</a:t>
            </a:r>
          </a:p>
          <a:p>
            <a:pPr marL="741363" indent="-457200">
              <a:buSzPct val="85000"/>
              <a:buFont typeface="Wingdings" panose="05000000000000000000" pitchFamily="2" charset="2"/>
              <a:buChar char="Ø"/>
            </a:pPr>
            <a:r>
              <a:rPr lang="en-US" sz="2800">
                <a:latin typeface="Arial" panose="020B0604020202020204" pitchFamily="34" charset="0"/>
                <a:cs typeface="Arial" panose="020B0604020202020204" pitchFamily="34" charset="0"/>
              </a:rPr>
              <a:t>Baits  </a:t>
            </a:r>
            <a:endParaRPr lang="en-US" sz="2800"/>
          </a:p>
        </p:txBody>
      </p:sp>
      <p:sp>
        <p:nvSpPr>
          <p:cNvPr id="17" name="TextBox 16">
            <a:extLst>
              <a:ext uri="{FF2B5EF4-FFF2-40B4-BE49-F238E27FC236}">
                <a16:creationId xmlns:a16="http://schemas.microsoft.com/office/drawing/2014/main" id="{A6FE0EE8-3321-BCC0-6F4F-27748D0A69C9}"/>
              </a:ext>
            </a:extLst>
          </p:cNvPr>
          <p:cNvSpPr txBox="1"/>
          <p:nvPr/>
        </p:nvSpPr>
        <p:spPr>
          <a:xfrm>
            <a:off x="1380127" y="2036693"/>
            <a:ext cx="3345788" cy="523220"/>
          </a:xfrm>
          <a:prstGeom prst="rect">
            <a:avLst/>
          </a:prstGeom>
          <a:noFill/>
        </p:spPr>
        <p:txBody>
          <a:bodyPr wrap="none" rtlCol="0">
            <a:spAutoFit/>
          </a:bodyPr>
          <a:lstStyle/>
          <a:p>
            <a:pPr marL="457200" indent="-457200">
              <a:buFont typeface="Arial" panose="020B0604020202020204" pitchFamily="34" charset="0"/>
              <a:buChar char="•"/>
            </a:pPr>
            <a:r>
              <a:rPr lang="en-US" sz="2800">
                <a:latin typeface="Arial" panose="020B0604020202020204" pitchFamily="34" charset="0"/>
                <a:cs typeface="Arial" panose="020B0604020202020204" pitchFamily="34" charset="0"/>
              </a:rPr>
              <a:t>Common Habitat</a:t>
            </a:r>
          </a:p>
        </p:txBody>
      </p:sp>
      <p:sp>
        <p:nvSpPr>
          <p:cNvPr id="18" name="TextBox 17">
            <a:extLst>
              <a:ext uri="{FF2B5EF4-FFF2-40B4-BE49-F238E27FC236}">
                <a16:creationId xmlns:a16="http://schemas.microsoft.com/office/drawing/2014/main" id="{8D63D8B6-A42C-16A8-59ED-0F09EBFCA760}"/>
              </a:ext>
            </a:extLst>
          </p:cNvPr>
          <p:cNvSpPr txBox="1"/>
          <p:nvPr/>
        </p:nvSpPr>
        <p:spPr>
          <a:xfrm>
            <a:off x="1380127" y="6024156"/>
            <a:ext cx="7773218" cy="523220"/>
          </a:xfrm>
          <a:prstGeom prst="rect">
            <a:avLst/>
          </a:prstGeom>
          <a:noFill/>
        </p:spPr>
        <p:txBody>
          <a:bodyPr wrap="none" rtlCol="0">
            <a:spAutoFit/>
          </a:bodyPr>
          <a:lstStyle/>
          <a:p>
            <a:pPr marL="457200" indent="-457200">
              <a:buFont typeface="Arial" panose="020B0604020202020204" pitchFamily="34" charset="0"/>
              <a:buChar char="•"/>
            </a:pPr>
            <a:r>
              <a:rPr lang="en-US" sz="2800">
                <a:latin typeface="Arial" panose="020B0604020202020204" pitchFamily="34" charset="0"/>
                <a:cs typeface="Arial" panose="020B0604020202020204" pitchFamily="34" charset="0"/>
              </a:rPr>
              <a:t>Best practices for effective cockroach control</a:t>
            </a:r>
          </a:p>
        </p:txBody>
      </p:sp>
      <p:pic>
        <p:nvPicPr>
          <p:cNvPr id="19" name="Picture 2">
            <a:extLst>
              <a:ext uri="{FF2B5EF4-FFF2-40B4-BE49-F238E27FC236}">
                <a16:creationId xmlns:a16="http://schemas.microsoft.com/office/drawing/2014/main" id="{120AEB29-F633-90C6-7D37-77CF470BFD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415" y="5959987"/>
            <a:ext cx="1340801" cy="7448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7735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6" grpId="0"/>
      <p:bldP spid="17" grpId="0"/>
      <p:bldP spid="18"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Top Corners Rounded 5">
            <a:extLst>
              <a:ext uri="{FF2B5EF4-FFF2-40B4-BE49-F238E27FC236}">
                <a16:creationId xmlns:a16="http://schemas.microsoft.com/office/drawing/2014/main" id="{087165EB-7085-A21F-7168-674011F73012}"/>
              </a:ext>
            </a:extLst>
          </p:cNvPr>
          <p:cNvSpPr/>
          <p:nvPr/>
        </p:nvSpPr>
        <p:spPr>
          <a:xfrm>
            <a:off x="1" y="0"/>
            <a:ext cx="9144000" cy="1285875"/>
          </a:xfrm>
          <a:prstGeom prst="round2SameRect">
            <a:avLst/>
          </a:prstGeom>
          <a:solidFill>
            <a:schemeClr val="accent6">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46613B3B-6410-C924-686B-B009E4E3961C}"/>
              </a:ext>
            </a:extLst>
          </p:cNvPr>
          <p:cNvSpPr>
            <a:spLocks noGrp="1"/>
          </p:cNvSpPr>
          <p:nvPr>
            <p:ph type="title"/>
          </p:nvPr>
        </p:nvSpPr>
        <p:spPr>
          <a:xfrm>
            <a:off x="573472" y="35092"/>
            <a:ext cx="8513377" cy="744889"/>
          </a:xfrm>
        </p:spPr>
        <p:txBody>
          <a:bodyPr>
            <a:noAutofit/>
          </a:bodyPr>
          <a:lstStyle/>
          <a:p>
            <a:r>
              <a:rPr lang="en-US" altLang="en-US" sz="4000">
                <a:solidFill>
                  <a:schemeClr val="bg1"/>
                </a:solidFill>
                <a:latin typeface="Arial" charset="0"/>
                <a:ea typeface="Arial" charset="0"/>
                <a:cs typeface="Arial" charset="0"/>
              </a:rPr>
              <a:t>Why Cockroaches are Considered Pests?	</a:t>
            </a:r>
          </a:p>
        </p:txBody>
      </p:sp>
      <p:sp>
        <p:nvSpPr>
          <p:cNvPr id="3" name="Content Placeholder 2">
            <a:extLst>
              <a:ext uri="{FF2B5EF4-FFF2-40B4-BE49-F238E27FC236}">
                <a16:creationId xmlns:a16="http://schemas.microsoft.com/office/drawing/2014/main" id="{F92EB62C-A4D6-64BD-CA6A-C24C51C7D63E}"/>
              </a:ext>
            </a:extLst>
          </p:cNvPr>
          <p:cNvSpPr txBox="1">
            <a:spLocks/>
          </p:cNvSpPr>
          <p:nvPr/>
        </p:nvSpPr>
        <p:spPr>
          <a:xfrm>
            <a:off x="328614" y="1766788"/>
            <a:ext cx="4787661" cy="4263606"/>
          </a:xfrm>
          <a:prstGeom prst="rect">
            <a:avLst/>
          </a:prstGeom>
        </p:spPr>
        <p:txBody>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685800" indent="-283464"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96012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23444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150876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18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0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225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24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r>
              <a:rPr lang="en-US" altLang="en-US" sz="2800" dirty="0">
                <a:latin typeface="Arial" charset="0"/>
                <a:ea typeface="Arial" charset="0"/>
                <a:cs typeface="Arial" charset="0"/>
              </a:rPr>
              <a:t>Live in </a:t>
            </a:r>
            <a:r>
              <a:rPr lang="en-US" altLang="en-US" sz="2800" b="1" dirty="0">
                <a:solidFill>
                  <a:srgbClr val="FF0000"/>
                </a:solidFill>
                <a:latin typeface="Arial" charset="0"/>
                <a:ea typeface="Arial" charset="0"/>
                <a:cs typeface="Arial" charset="0"/>
              </a:rPr>
              <a:t>unsanitary</a:t>
            </a:r>
            <a:r>
              <a:rPr lang="en-US" altLang="en-US" sz="2800" dirty="0">
                <a:latin typeface="Arial" charset="0"/>
                <a:ea typeface="Arial" charset="0"/>
                <a:cs typeface="Arial" charset="0"/>
              </a:rPr>
              <a:t> conditions</a:t>
            </a:r>
          </a:p>
          <a:p>
            <a:pPr lvl="1"/>
            <a:r>
              <a:rPr lang="en-US" altLang="en-US" sz="2400" dirty="0">
                <a:latin typeface="Arial" charset="0"/>
                <a:ea typeface="Arial" charset="0"/>
                <a:cs typeface="Arial" charset="0"/>
              </a:rPr>
              <a:t>Garbage storage</a:t>
            </a:r>
          </a:p>
          <a:p>
            <a:pPr lvl="1"/>
            <a:r>
              <a:rPr lang="en-US" altLang="en-US" sz="2400" dirty="0">
                <a:latin typeface="Arial" charset="0"/>
                <a:ea typeface="Arial" charset="0"/>
                <a:cs typeface="Arial" charset="0"/>
              </a:rPr>
              <a:t>Sewage systems</a:t>
            </a:r>
          </a:p>
          <a:p>
            <a:pPr lvl="1"/>
            <a:r>
              <a:rPr lang="en-US" altLang="en-US" sz="2400" dirty="0">
                <a:latin typeface="Arial" charset="0"/>
                <a:ea typeface="Arial" charset="0"/>
                <a:cs typeface="Arial" charset="0"/>
              </a:rPr>
              <a:t>Septic tanks</a:t>
            </a:r>
          </a:p>
          <a:p>
            <a:r>
              <a:rPr lang="en-US" altLang="en-US" sz="2800" dirty="0">
                <a:latin typeface="Arial" charset="0"/>
                <a:ea typeface="Arial" charset="0"/>
                <a:cs typeface="Arial" charset="0"/>
              </a:rPr>
              <a:t>Associated with pathogens and allergens</a:t>
            </a:r>
          </a:p>
          <a:p>
            <a:r>
              <a:rPr lang="en-US" altLang="en-US" sz="2800" dirty="0">
                <a:latin typeface="Arial" charset="0"/>
                <a:ea typeface="Arial" charset="0"/>
                <a:cs typeface="Arial" charset="0"/>
              </a:rPr>
              <a:t>Produce anxiety and </a:t>
            </a:r>
            <a:r>
              <a:rPr lang="en-US" altLang="en-US" sz="2800" b="1" dirty="0">
                <a:solidFill>
                  <a:srgbClr val="FF0000"/>
                </a:solidFill>
                <a:latin typeface="Arial" charset="0"/>
                <a:ea typeface="Arial" charset="0"/>
                <a:cs typeface="Arial" charset="0"/>
              </a:rPr>
              <a:t>STRESS</a:t>
            </a:r>
          </a:p>
        </p:txBody>
      </p:sp>
      <p:pic>
        <p:nvPicPr>
          <p:cNvPr id="4" name="Picture 3">
            <a:extLst>
              <a:ext uri="{FF2B5EF4-FFF2-40B4-BE49-F238E27FC236}">
                <a16:creationId xmlns:a16="http://schemas.microsoft.com/office/drawing/2014/main" id="{A8C3D608-D54A-C5E9-4505-94D4682A546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88007" y="1320967"/>
            <a:ext cx="4243386" cy="2828924"/>
          </a:xfrm>
          <a:prstGeom prst="rect">
            <a:avLst/>
          </a:prstGeom>
          <a:effectLst>
            <a:outerShdw blurRad="279400" dist="63500" dir="5100000" sx="104000" sy="104000" algn="ctr" rotWithShape="0">
              <a:srgbClr val="000000">
                <a:alpha val="69000"/>
              </a:srgbClr>
            </a:outerShdw>
            <a:reflection endPos="0" dir="5400000" sy="-100000" algn="bl" rotWithShape="0"/>
          </a:effectLst>
        </p:spPr>
      </p:pic>
      <p:pic>
        <p:nvPicPr>
          <p:cNvPr id="5" name="Picture 2">
            <a:extLst>
              <a:ext uri="{FF2B5EF4-FFF2-40B4-BE49-F238E27FC236}">
                <a16:creationId xmlns:a16="http://schemas.microsoft.com/office/drawing/2014/main" id="{4EF18ADD-333F-1925-6371-FD3832CAF48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2014" y="6138862"/>
            <a:ext cx="1340801" cy="7448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78093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Content Placeholder 2">
            <a:extLst>
              <a:ext uri="{FF2B5EF4-FFF2-40B4-BE49-F238E27FC236}">
                <a16:creationId xmlns:a16="http://schemas.microsoft.com/office/drawing/2014/main" id="{05E8B48E-4E99-815C-A3FE-A295A32893FA}"/>
              </a:ext>
            </a:extLst>
          </p:cNvPr>
          <p:cNvSpPr txBox="1">
            <a:spLocks/>
          </p:cNvSpPr>
          <p:nvPr/>
        </p:nvSpPr>
        <p:spPr bwMode="auto">
          <a:xfrm>
            <a:off x="161925" y="1268559"/>
            <a:ext cx="4985084" cy="5133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ct val="20000"/>
              </a:spcBef>
              <a:spcAft>
                <a:spcPct val="0"/>
              </a:spcAft>
              <a:buSzPct val="100000"/>
              <a:buBlip>
                <a:blip r:embed="rId3"/>
              </a:buBlip>
              <a:defRPr sz="2000" kern="1200">
                <a:solidFill>
                  <a:schemeClr val="tx1"/>
                </a:solidFill>
                <a:latin typeface="Arial"/>
                <a:ea typeface="+mn-ea"/>
                <a:cs typeface="Arial"/>
              </a:defRPr>
            </a:lvl1pPr>
            <a:lvl2pPr marL="742950" indent="-285750" algn="l" defTabSz="457200" rtl="0" eaLnBrk="0" fontAlgn="base" hangingPunct="0">
              <a:spcBef>
                <a:spcPct val="20000"/>
              </a:spcBef>
              <a:spcAft>
                <a:spcPct val="0"/>
              </a:spcAft>
              <a:buFont typeface="Arial" charset="0"/>
              <a:buChar char="–"/>
              <a:defRPr kern="1200">
                <a:solidFill>
                  <a:schemeClr val="tx1"/>
                </a:solidFill>
                <a:latin typeface="Arial"/>
                <a:ea typeface="+mn-ea"/>
                <a:cs typeface="Arial"/>
              </a:defRPr>
            </a:lvl2pPr>
            <a:lvl3pPr marL="1143000" indent="-228600" algn="l" defTabSz="457200" rtl="0" eaLnBrk="0" fontAlgn="base" hangingPunct="0">
              <a:spcBef>
                <a:spcPct val="20000"/>
              </a:spcBef>
              <a:spcAft>
                <a:spcPct val="0"/>
              </a:spcAft>
              <a:buFont typeface="Arial" charset="0"/>
              <a:buChar char="•"/>
              <a:defRPr sz="1600" kern="1200">
                <a:solidFill>
                  <a:schemeClr val="tx1"/>
                </a:solidFill>
                <a:latin typeface="Arial"/>
                <a:ea typeface="+mn-ea"/>
                <a:cs typeface="Arial"/>
              </a:defRPr>
            </a:lvl3pPr>
            <a:lvl4pPr marL="1600200" indent="-228600" algn="l" defTabSz="457200" rtl="0" eaLnBrk="0" fontAlgn="base" hangingPunct="0">
              <a:spcBef>
                <a:spcPct val="20000"/>
              </a:spcBef>
              <a:spcAft>
                <a:spcPct val="0"/>
              </a:spcAft>
              <a:buFont typeface="Arial" charset="0"/>
              <a:buChar char="–"/>
              <a:defRPr sz="1400" kern="1200">
                <a:solidFill>
                  <a:schemeClr val="tx1"/>
                </a:solidFill>
                <a:latin typeface="Arial"/>
                <a:ea typeface="+mn-ea"/>
                <a:cs typeface="Arial"/>
              </a:defRPr>
            </a:lvl4pPr>
            <a:lvl5pPr marL="2057400" indent="-228600" algn="l" defTabSz="457200" rtl="0" eaLnBrk="0" fontAlgn="base" hangingPunct="0">
              <a:spcBef>
                <a:spcPct val="20000"/>
              </a:spcBef>
              <a:spcAft>
                <a:spcPct val="0"/>
              </a:spcAft>
              <a:buFont typeface="Arial" charset="0"/>
              <a:buChar char="»"/>
              <a:defRPr sz="1200" kern="1200">
                <a:solidFill>
                  <a:schemeClr val="tx1"/>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altLang="en-US" sz="2200">
                <a:latin typeface="Arial" panose="020B0604020202020204" pitchFamily="34" charset="0"/>
                <a:ea typeface="Arial" charset="0"/>
                <a:cs typeface="Arial" panose="020B0604020202020204" pitchFamily="34" charset="0"/>
              </a:rPr>
              <a:t>Adults: ~1/2” in length</a:t>
            </a:r>
          </a:p>
          <a:p>
            <a:r>
              <a:rPr lang="en-US" altLang="en-US" sz="2200">
                <a:latin typeface="Arial" panose="020B0604020202020204" pitchFamily="34" charset="0"/>
                <a:ea typeface="Arial" charset="0"/>
                <a:cs typeface="Arial" panose="020B0604020202020204" pitchFamily="34" charset="0"/>
              </a:rPr>
              <a:t>Adults and nymphs with 2 dark “racing stripes”</a:t>
            </a:r>
          </a:p>
          <a:p>
            <a:r>
              <a:rPr lang="en-US" altLang="en-US" sz="2200">
                <a:latin typeface="Arial" panose="020B0604020202020204" pitchFamily="34" charset="0"/>
                <a:ea typeface="Arial" charset="0"/>
                <a:cs typeface="Arial" panose="020B0604020202020204" pitchFamily="34" charset="0"/>
              </a:rPr>
              <a:t>Only need to mate once</a:t>
            </a:r>
          </a:p>
          <a:p>
            <a:r>
              <a:rPr lang="en-US" altLang="en-US" sz="2200">
                <a:latin typeface="Arial" panose="020B0604020202020204" pitchFamily="34" charset="0"/>
                <a:ea typeface="Arial" charset="0"/>
                <a:cs typeface="Arial" panose="020B0604020202020204" pitchFamily="34" charset="0"/>
              </a:rPr>
              <a:t>Egg case: 1/4” in length</a:t>
            </a:r>
          </a:p>
          <a:p>
            <a:r>
              <a:rPr lang="en-US" altLang="en-US" sz="2200">
                <a:latin typeface="Arial" panose="020B0604020202020204" pitchFamily="34" charset="0"/>
                <a:ea typeface="Arial" charset="0"/>
                <a:cs typeface="Arial" panose="020B0604020202020204" pitchFamily="34" charset="0"/>
              </a:rPr>
              <a:t>30-40 eggs per case</a:t>
            </a:r>
          </a:p>
          <a:p>
            <a:r>
              <a:rPr lang="en-US" altLang="en-US" sz="2200">
                <a:latin typeface="Arial" panose="020B0604020202020204" pitchFamily="34" charset="0"/>
                <a:ea typeface="Arial" charset="0"/>
                <a:cs typeface="Arial" panose="020B0604020202020204" pitchFamily="34" charset="0"/>
              </a:rPr>
              <a:t>Females hold ootheca until or just before hatch.</a:t>
            </a:r>
          </a:p>
        </p:txBody>
      </p:sp>
      <p:sp>
        <p:nvSpPr>
          <p:cNvPr id="11" name="Content Placeholder 1">
            <a:extLst>
              <a:ext uri="{FF2B5EF4-FFF2-40B4-BE49-F238E27FC236}">
                <a16:creationId xmlns:a16="http://schemas.microsoft.com/office/drawing/2014/main" id="{65EDC5F4-D914-BF0C-6A5B-4B43BD5F16EB}"/>
              </a:ext>
            </a:extLst>
          </p:cNvPr>
          <p:cNvSpPr txBox="1">
            <a:spLocks/>
          </p:cNvSpPr>
          <p:nvPr/>
        </p:nvSpPr>
        <p:spPr bwMode="auto">
          <a:xfrm>
            <a:off x="5334000" y="1382859"/>
            <a:ext cx="4038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ct val="20000"/>
              </a:spcBef>
              <a:spcAft>
                <a:spcPct val="0"/>
              </a:spcAft>
              <a:buSzPct val="100000"/>
              <a:buBlip>
                <a:blip r:embed="rId3"/>
              </a:buBlip>
              <a:defRPr sz="20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charset="0"/>
              <a:buChar char="–"/>
              <a:defRPr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charset="0"/>
              <a:buChar char="•"/>
              <a:defRPr sz="16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charset="0"/>
              <a:buChar char="–"/>
              <a:defRPr sz="1400"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charset="0"/>
              <a:buChar char="»"/>
              <a:defRPr sz="12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342900" marR="0" lvl="0" indent="-342900" algn="l" defTabSz="457200" rtl="0" eaLnBrk="0" fontAlgn="base" latinLnBrk="0" hangingPunct="0">
              <a:lnSpc>
                <a:spcPct val="100000"/>
              </a:lnSpc>
              <a:spcBef>
                <a:spcPct val="20000"/>
              </a:spcBef>
              <a:spcAft>
                <a:spcPct val="0"/>
              </a:spcAft>
              <a:buClrTx/>
              <a:buSzPct val="100000"/>
              <a:buFontTx/>
              <a:buBlip>
                <a:blip r:embed="rId3"/>
              </a:buBlip>
              <a:tabLst/>
              <a:defRPr/>
            </a:pPr>
            <a:r>
              <a:rPr kumimoji="0" lang="en-US" altLang="en-US" sz="2000" b="0" i="0" u="none" strike="noStrike" kern="1200" cap="none" spc="0" normalizeH="0" baseline="0" noProof="0">
                <a:ln>
                  <a:noFill/>
                </a:ln>
                <a:solidFill>
                  <a:sysClr val="windowText" lastClr="000000"/>
                </a:solidFill>
                <a:effectLst/>
                <a:uLnTx/>
                <a:uFillTx/>
                <a:latin typeface="Arial" panose="020B0604020202020204" pitchFamily="34" charset="0"/>
                <a:ea typeface="Arial" charset="0"/>
                <a:cs typeface="Arial" panose="020B0604020202020204" pitchFamily="34" charset="0"/>
              </a:rPr>
              <a:t>Nymphs: emerge avg. of 28 days. 6-7 nymphal stages</a:t>
            </a:r>
          </a:p>
          <a:p>
            <a:pPr marL="342900" marR="0" lvl="0" indent="-342900" algn="l" defTabSz="457200" rtl="0" eaLnBrk="0" fontAlgn="base" latinLnBrk="0" hangingPunct="0">
              <a:lnSpc>
                <a:spcPct val="100000"/>
              </a:lnSpc>
              <a:spcBef>
                <a:spcPct val="20000"/>
              </a:spcBef>
              <a:spcAft>
                <a:spcPct val="0"/>
              </a:spcAft>
              <a:buClrTx/>
              <a:buSzPct val="100000"/>
              <a:buFontTx/>
              <a:buBlip>
                <a:blip r:embed="rId3"/>
              </a:buBlip>
              <a:tabLst/>
              <a:defRPr/>
            </a:pPr>
            <a:r>
              <a:rPr kumimoji="0" lang="en-US" altLang="en-US" sz="2000" b="0" i="0" u="none" strike="noStrike" kern="1200" cap="none" spc="0" normalizeH="0" baseline="0" noProof="0">
                <a:ln>
                  <a:noFill/>
                </a:ln>
                <a:solidFill>
                  <a:sysClr val="windowText" lastClr="000000"/>
                </a:solidFill>
                <a:effectLst/>
                <a:uLnTx/>
                <a:uFillTx/>
                <a:latin typeface="Arial" panose="020B0604020202020204" pitchFamily="34" charset="0"/>
                <a:ea typeface="Arial" charset="0"/>
                <a:cs typeface="Arial" panose="020B0604020202020204" pitchFamily="34" charset="0"/>
              </a:rPr>
              <a:t>Egg to</a:t>
            </a:r>
            <a:r>
              <a:rPr kumimoji="0" lang="en-US" altLang="en-US" sz="2000" b="0" i="0" u="none" strike="noStrike" kern="1200" cap="none" spc="0" normalizeH="0" baseline="0" noProof="0">
                <a:ln>
                  <a:noFill/>
                </a:ln>
                <a:solidFill>
                  <a:sysClr val="windowText" lastClr="000000"/>
                </a:solidFill>
                <a:effectLst/>
                <a:uLnTx/>
                <a:uFillTx/>
                <a:latin typeface="Arial" panose="020B0604020202020204" pitchFamily="34" charset="0"/>
                <a:ea typeface="Arial" charset="0"/>
                <a:cs typeface="Arial" panose="020B0604020202020204" pitchFamily="34" charset="0"/>
                <a:sym typeface="Wingdings" charset="2"/>
              </a:rPr>
              <a:t> Adult: avg. ~100 days</a:t>
            </a:r>
          </a:p>
          <a:p>
            <a:pPr marL="342900" marR="0" lvl="0" indent="-342900" algn="l" defTabSz="457200" rtl="0" eaLnBrk="0" fontAlgn="base" latinLnBrk="0" hangingPunct="0">
              <a:lnSpc>
                <a:spcPct val="100000"/>
              </a:lnSpc>
              <a:spcBef>
                <a:spcPct val="20000"/>
              </a:spcBef>
              <a:spcAft>
                <a:spcPct val="0"/>
              </a:spcAft>
              <a:buClrTx/>
              <a:buSzPct val="100000"/>
              <a:buFontTx/>
              <a:buBlip>
                <a:blip r:embed="rId3"/>
              </a:buBlip>
              <a:tabLst/>
              <a:defRPr/>
            </a:pPr>
            <a:r>
              <a:rPr kumimoji="0" lang="en-US" altLang="en-US" sz="2000" b="0" i="0" u="none" strike="noStrike" kern="1200" cap="none" spc="0" normalizeH="0" baseline="0" noProof="0">
                <a:ln>
                  <a:noFill/>
                </a:ln>
                <a:solidFill>
                  <a:sysClr val="windowText" lastClr="000000"/>
                </a:solidFill>
                <a:effectLst/>
                <a:uLnTx/>
                <a:uFillTx/>
                <a:latin typeface="Arial" panose="020B0604020202020204" pitchFamily="34" charset="0"/>
                <a:ea typeface="Arial" charset="0"/>
                <a:cs typeface="Arial" panose="020B0604020202020204" pitchFamily="34" charset="0"/>
                <a:sym typeface="Wingdings" charset="2"/>
              </a:rPr>
              <a:t>Adult lives ~200 days</a:t>
            </a:r>
            <a:endParaRPr kumimoji="0" lang="en-US" altLang="en-US" sz="2000" b="0" i="0" u="none" strike="noStrike" kern="1200" cap="none" spc="0" normalizeH="0" baseline="0" noProof="0">
              <a:ln>
                <a:noFill/>
              </a:ln>
              <a:solidFill>
                <a:sysClr val="windowText" lastClr="000000"/>
              </a:solidFill>
              <a:effectLst/>
              <a:uLnTx/>
              <a:uFillTx/>
              <a:latin typeface="Arial" panose="020B0604020202020204" pitchFamily="34" charset="0"/>
              <a:ea typeface="Arial" charset="0"/>
              <a:cs typeface="Arial" panose="020B0604020202020204" pitchFamily="34" charset="0"/>
            </a:endParaRPr>
          </a:p>
          <a:p>
            <a:pPr marL="342900" marR="0" lvl="0" indent="-342900" algn="l" defTabSz="457200" rtl="0" eaLnBrk="0" fontAlgn="base" latinLnBrk="0" hangingPunct="0">
              <a:lnSpc>
                <a:spcPct val="100000"/>
              </a:lnSpc>
              <a:spcBef>
                <a:spcPct val="20000"/>
              </a:spcBef>
              <a:spcAft>
                <a:spcPct val="0"/>
              </a:spcAft>
              <a:buClrTx/>
              <a:buSzPct val="100000"/>
              <a:buFontTx/>
              <a:buBlip>
                <a:blip r:embed="rId3"/>
              </a:buBlip>
              <a:tabLst/>
              <a:defRPr/>
            </a:pPr>
            <a:r>
              <a:rPr kumimoji="0" lang="en-US" sz="2000" b="0" i="0" u="none" strike="noStrike" kern="1200" cap="none" spc="0" normalizeH="0" baseline="0" noProof="0">
                <a:ln>
                  <a:noFill/>
                </a:ln>
                <a:solidFill>
                  <a:sysClr val="windowText" lastClr="000000"/>
                </a:solidFill>
                <a:effectLst/>
                <a:uLnTx/>
                <a:uFillTx/>
                <a:latin typeface="Arial" panose="020B0604020202020204" pitchFamily="34" charset="0"/>
                <a:ea typeface="Arial" charset="0"/>
                <a:cs typeface="Arial" panose="020B0604020202020204" pitchFamily="34" charset="0"/>
              </a:rPr>
              <a:t>10,000+ descendants per year</a:t>
            </a:r>
          </a:p>
          <a:p>
            <a:pPr marL="342900" marR="0" lvl="0" indent="-342900" algn="l" defTabSz="457200" rtl="0" eaLnBrk="0" fontAlgn="base" latinLnBrk="0" hangingPunct="0">
              <a:lnSpc>
                <a:spcPct val="100000"/>
              </a:lnSpc>
              <a:spcBef>
                <a:spcPct val="20000"/>
              </a:spcBef>
              <a:spcAft>
                <a:spcPct val="0"/>
              </a:spcAft>
              <a:buClrTx/>
              <a:buSzPct val="100000"/>
              <a:buFontTx/>
              <a:buBlip>
                <a:blip r:embed="rId3"/>
              </a:buBlip>
              <a:tabLst/>
              <a:defRPr/>
            </a:pPr>
            <a:endParaRPr kumimoji="0" lang="en-US" sz="2000" b="0" i="0" u="none" strike="noStrike" kern="1200" cap="none" spc="0" normalizeH="0" baseline="0" noProof="0">
              <a:ln>
                <a:noFill/>
              </a:ln>
              <a:solidFill>
                <a:sysClr val="windowText" lastClr="000000"/>
              </a:solidFill>
              <a:effectLst/>
              <a:uLnTx/>
              <a:uFillTx/>
              <a:latin typeface="Arial" panose="020B0604020202020204" pitchFamily="34" charset="0"/>
              <a:cs typeface="Arial" panose="020B0604020202020204" pitchFamily="34" charset="0"/>
            </a:endParaRPr>
          </a:p>
          <a:p>
            <a:pPr marL="342900" marR="0" lvl="0" indent="-342900" algn="l" defTabSz="457200" rtl="0" eaLnBrk="0" fontAlgn="base" latinLnBrk="0" hangingPunct="0">
              <a:lnSpc>
                <a:spcPct val="100000"/>
              </a:lnSpc>
              <a:spcBef>
                <a:spcPct val="20000"/>
              </a:spcBef>
              <a:spcAft>
                <a:spcPct val="0"/>
              </a:spcAft>
              <a:buClrTx/>
              <a:buSzPct val="100000"/>
              <a:buFontTx/>
              <a:buBlip>
                <a:blip r:embed="rId3"/>
              </a:buBlip>
              <a:tabLst/>
              <a:defRPr/>
            </a:pPr>
            <a:endParaRPr kumimoji="0" lang="en-US" sz="2000" b="0" i="0" u="none" strike="noStrike" kern="1200" cap="none" spc="0" normalizeH="0" baseline="0" noProof="0">
              <a:ln>
                <a:noFill/>
              </a:ln>
              <a:solidFill>
                <a:sysClr val="windowText" lastClr="000000"/>
              </a:solidFill>
              <a:effectLst/>
              <a:uLnTx/>
              <a:uFillTx/>
              <a:latin typeface="Arial" panose="020B0604020202020204" pitchFamily="34" charset="0"/>
              <a:cs typeface="Arial" panose="020B0604020202020204" pitchFamily="34" charset="0"/>
            </a:endParaRPr>
          </a:p>
          <a:p>
            <a:pPr marL="342900" marR="0" lvl="0" indent="-342900" algn="l" defTabSz="457200" rtl="0" eaLnBrk="0" fontAlgn="base" latinLnBrk="0" hangingPunct="0">
              <a:lnSpc>
                <a:spcPct val="100000"/>
              </a:lnSpc>
              <a:spcBef>
                <a:spcPct val="20000"/>
              </a:spcBef>
              <a:spcAft>
                <a:spcPct val="0"/>
              </a:spcAft>
              <a:buClrTx/>
              <a:buSzPct val="100000"/>
              <a:buFontTx/>
              <a:buBlip>
                <a:blip r:embed="rId3"/>
              </a:buBlip>
              <a:tabLst/>
              <a:defRPr/>
            </a:pPr>
            <a:endParaRPr kumimoji="0" lang="en-US" sz="2000" b="0" i="0" u="none" strike="noStrike" kern="1200" cap="none" spc="0" normalizeH="0" baseline="0" noProof="0">
              <a:ln>
                <a:noFill/>
              </a:ln>
              <a:solidFill>
                <a:sysClr val="windowText" lastClr="000000"/>
              </a:solidFill>
              <a:effectLst/>
              <a:uLnTx/>
              <a:uFillTx/>
              <a:latin typeface="Arial" panose="020B0604020202020204" pitchFamily="34" charset="0"/>
              <a:cs typeface="Arial" panose="020B0604020202020204" pitchFamily="34" charset="0"/>
            </a:endParaRPr>
          </a:p>
          <a:p>
            <a:pPr marL="0" marR="0" lvl="0" indent="0" algn="l" defTabSz="457200" rtl="0" eaLnBrk="0" fontAlgn="base" latinLnBrk="0" hangingPunct="0">
              <a:lnSpc>
                <a:spcPct val="100000"/>
              </a:lnSpc>
              <a:spcBef>
                <a:spcPct val="20000"/>
              </a:spcBef>
              <a:spcAft>
                <a:spcPct val="0"/>
              </a:spcAft>
              <a:buClrTx/>
              <a:buSzPct val="100000"/>
              <a:buFontTx/>
              <a:buNone/>
              <a:tabLst/>
              <a:defRPr/>
            </a:pPr>
            <a:endParaRPr kumimoji="0" lang="en-US" sz="2000" b="0" i="0" u="none" strike="noStrike" kern="1200" cap="none" spc="0" normalizeH="0" baseline="0" noProof="0">
              <a:ln>
                <a:noFill/>
              </a:ln>
              <a:solidFill>
                <a:sysClr val="windowText" lastClr="000000"/>
              </a:solidFill>
              <a:effectLst/>
              <a:uLnTx/>
              <a:uFillTx/>
              <a:latin typeface="Arial" panose="020B0604020202020204" pitchFamily="34" charset="0"/>
              <a:cs typeface="Arial" panose="020B0604020202020204" pitchFamily="34" charset="0"/>
            </a:endParaRPr>
          </a:p>
        </p:txBody>
      </p:sp>
      <p:sp>
        <p:nvSpPr>
          <p:cNvPr id="12" name="Rectangle: Top Corners Rounded 11">
            <a:extLst>
              <a:ext uri="{FF2B5EF4-FFF2-40B4-BE49-F238E27FC236}">
                <a16:creationId xmlns:a16="http://schemas.microsoft.com/office/drawing/2014/main" id="{ABA470FD-CB6F-7218-12AC-BFAABBA0A5FB}"/>
              </a:ext>
            </a:extLst>
          </p:cNvPr>
          <p:cNvSpPr/>
          <p:nvPr/>
        </p:nvSpPr>
        <p:spPr>
          <a:xfrm>
            <a:off x="0" y="22072"/>
            <a:ext cx="9144000" cy="1282853"/>
          </a:xfrm>
          <a:prstGeom prst="round2SameRect">
            <a:avLst/>
          </a:prstGeom>
          <a:solidFill>
            <a:schemeClr val="accent6">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Arial" panose="020B0604020202020204" pitchFamily="34" charset="0"/>
              <a:cs typeface="Arial" panose="020B0604020202020204" pitchFamily="34" charset="0"/>
            </a:endParaRPr>
          </a:p>
        </p:txBody>
      </p:sp>
      <p:sp>
        <p:nvSpPr>
          <p:cNvPr id="13" name="Title 1">
            <a:extLst>
              <a:ext uri="{FF2B5EF4-FFF2-40B4-BE49-F238E27FC236}">
                <a16:creationId xmlns:a16="http://schemas.microsoft.com/office/drawing/2014/main" id="{DCDEBC3B-084A-AD52-1C3D-E82778829A09}"/>
              </a:ext>
            </a:extLst>
          </p:cNvPr>
          <p:cNvSpPr txBox="1">
            <a:spLocks/>
          </p:cNvSpPr>
          <p:nvPr/>
        </p:nvSpPr>
        <p:spPr bwMode="auto">
          <a:xfrm>
            <a:off x="1240116" y="140339"/>
            <a:ext cx="8229600" cy="694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noAutofit/>
          </a:bodyPr>
          <a:lstStyle>
            <a:lvl1pPr algn="l" defTabSz="457200" rtl="0" eaLnBrk="0" fontAlgn="base" hangingPunct="0">
              <a:spcBef>
                <a:spcPct val="0"/>
              </a:spcBef>
              <a:spcAft>
                <a:spcPct val="0"/>
              </a:spcAft>
              <a:defRPr sz="2800" b="1" kern="1200">
                <a:solidFill>
                  <a:srgbClr val="1A3079"/>
                </a:solidFill>
                <a:latin typeface="Arial"/>
                <a:ea typeface="+mj-ea"/>
                <a:cs typeface="Arial"/>
              </a:defRPr>
            </a:lvl1pPr>
            <a:lvl2pPr algn="ctr" defTabSz="457200" rtl="0" eaLnBrk="0" fontAlgn="base" hangingPunct="0">
              <a:spcBef>
                <a:spcPct val="0"/>
              </a:spcBef>
              <a:spcAft>
                <a:spcPct val="0"/>
              </a:spcAft>
              <a:defRPr sz="4400">
                <a:solidFill>
                  <a:schemeClr val="tx1"/>
                </a:solidFill>
                <a:latin typeface="Calibri" pitchFamily="34" charset="0"/>
              </a:defRPr>
            </a:lvl2pPr>
            <a:lvl3pPr algn="ctr" defTabSz="457200" rtl="0" eaLnBrk="0" fontAlgn="base" hangingPunct="0">
              <a:spcBef>
                <a:spcPct val="0"/>
              </a:spcBef>
              <a:spcAft>
                <a:spcPct val="0"/>
              </a:spcAft>
              <a:defRPr sz="4400">
                <a:solidFill>
                  <a:schemeClr val="tx1"/>
                </a:solidFill>
                <a:latin typeface="Calibri" pitchFamily="34" charset="0"/>
              </a:defRPr>
            </a:lvl3pPr>
            <a:lvl4pPr algn="ctr" defTabSz="457200" rtl="0" eaLnBrk="0" fontAlgn="base" hangingPunct="0">
              <a:spcBef>
                <a:spcPct val="0"/>
              </a:spcBef>
              <a:spcAft>
                <a:spcPct val="0"/>
              </a:spcAft>
              <a:defRPr sz="4400">
                <a:solidFill>
                  <a:schemeClr val="tx1"/>
                </a:solidFill>
                <a:latin typeface="Calibri" pitchFamily="34" charset="0"/>
              </a:defRPr>
            </a:lvl4pPr>
            <a:lvl5pPr algn="ctr" defTabSz="457200" rtl="0" eaLnBrk="0" fontAlgn="base" hangingPunct="0">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a:lstStyle>
          <a:p>
            <a:pPr marL="0" marR="0" lvl="0" indent="0" algn="l" defTabSz="457200" rtl="0" eaLnBrk="0" fontAlgn="base" latinLnBrk="0" hangingPunct="0">
              <a:lnSpc>
                <a:spcPct val="100000"/>
              </a:lnSpc>
              <a:spcBef>
                <a:spcPct val="0"/>
              </a:spcBef>
              <a:spcAft>
                <a:spcPct val="0"/>
              </a:spcAft>
              <a:buClrTx/>
              <a:buSzTx/>
              <a:buFontTx/>
              <a:buNone/>
              <a:tabLst/>
              <a:defRPr/>
            </a:pPr>
            <a:r>
              <a:rPr kumimoji="0" lang="en-US" altLang="en-US" sz="4000" b="1" i="0" u="none" strike="noStrike" kern="1200" cap="none" spc="0" normalizeH="0" baseline="0" noProof="0">
                <a:ln>
                  <a:noFill/>
                </a:ln>
                <a:solidFill>
                  <a:schemeClr val="bg1"/>
                </a:solidFill>
                <a:effectLst/>
                <a:uLnTx/>
                <a:uFillTx/>
                <a:latin typeface="Arial" panose="020B0604020202020204" pitchFamily="34" charset="0"/>
                <a:ea typeface="Arial" charset="0"/>
                <a:cs typeface="Arial" panose="020B0604020202020204" pitchFamily="34" charset="0"/>
              </a:rPr>
              <a:t>German Cockroach Biology</a:t>
            </a:r>
          </a:p>
        </p:txBody>
      </p:sp>
      <p:pic>
        <p:nvPicPr>
          <p:cNvPr id="14" name="Picture 2">
            <a:extLst>
              <a:ext uri="{FF2B5EF4-FFF2-40B4-BE49-F238E27FC236}">
                <a16:creationId xmlns:a16="http://schemas.microsoft.com/office/drawing/2014/main" id="{5631244A-78A2-E4AF-9FC0-E853F5E3570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48225" y="3545912"/>
            <a:ext cx="4295775" cy="2856392"/>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Oothecae (egg cases) of the German cockroach, Blattella germanica (Linnaeus). ">
            <a:extLst>
              <a:ext uri="{FF2B5EF4-FFF2-40B4-BE49-F238E27FC236}">
                <a16:creationId xmlns:a16="http://schemas.microsoft.com/office/drawing/2014/main" id="{B23E1253-E21A-F6A4-25F0-DE794339B28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26802" y="4940754"/>
            <a:ext cx="1613446" cy="9680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63372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10" name="Rectangle: Top Corners Rounded 9">
            <a:extLst>
              <a:ext uri="{FF2B5EF4-FFF2-40B4-BE49-F238E27FC236}">
                <a16:creationId xmlns:a16="http://schemas.microsoft.com/office/drawing/2014/main" id="{255D324E-4482-379A-5716-FBE8D3071577}"/>
              </a:ext>
            </a:extLst>
          </p:cNvPr>
          <p:cNvSpPr/>
          <p:nvPr/>
        </p:nvSpPr>
        <p:spPr>
          <a:xfrm>
            <a:off x="0" y="22072"/>
            <a:ext cx="9144000" cy="1282853"/>
          </a:xfrm>
          <a:prstGeom prst="round2SameRect">
            <a:avLst/>
          </a:prstGeom>
          <a:solidFill>
            <a:schemeClr val="accent6">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87D4C365-AAE0-79FD-0240-31A584E50018}"/>
              </a:ext>
            </a:extLst>
          </p:cNvPr>
          <p:cNvSpPr txBox="1">
            <a:spLocks/>
          </p:cNvSpPr>
          <p:nvPr/>
        </p:nvSpPr>
        <p:spPr bwMode="auto">
          <a:xfrm>
            <a:off x="1589604" y="244480"/>
            <a:ext cx="6856321" cy="70696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lIns="91440" tIns="45720" rIns="91440" bIns="45720" numCol="1" rtlCol="0" anchor="ctr" anchorCtr="0" compatLnSpc="1">
            <a:prstTxWarp prst="textNoShape">
              <a:avLst/>
            </a:prstTxWarp>
            <a:noAutofit/>
          </a:bodyPr>
          <a:lstStyle>
            <a:lvl1pPr algn="l" defTabSz="457200" rtl="0" eaLnBrk="0" fontAlgn="base" hangingPunct="0">
              <a:spcBef>
                <a:spcPct val="0"/>
              </a:spcBef>
              <a:spcAft>
                <a:spcPct val="0"/>
              </a:spcAft>
              <a:defRPr sz="2800" b="1" kern="1200">
                <a:solidFill>
                  <a:srgbClr val="1A3079"/>
                </a:solidFill>
                <a:latin typeface="Arial"/>
                <a:ea typeface="+mj-ea"/>
                <a:cs typeface="Arial"/>
              </a:defRPr>
            </a:lvl1pPr>
            <a:lvl2pPr algn="ctr" defTabSz="457200" rtl="0" eaLnBrk="0" fontAlgn="base" hangingPunct="0">
              <a:spcBef>
                <a:spcPct val="0"/>
              </a:spcBef>
              <a:spcAft>
                <a:spcPct val="0"/>
              </a:spcAft>
              <a:defRPr sz="4400">
                <a:solidFill>
                  <a:schemeClr val="tx1"/>
                </a:solidFill>
                <a:latin typeface="Calibri" pitchFamily="34" charset="0"/>
              </a:defRPr>
            </a:lvl2pPr>
            <a:lvl3pPr algn="ctr" defTabSz="457200" rtl="0" eaLnBrk="0" fontAlgn="base" hangingPunct="0">
              <a:spcBef>
                <a:spcPct val="0"/>
              </a:spcBef>
              <a:spcAft>
                <a:spcPct val="0"/>
              </a:spcAft>
              <a:defRPr sz="4400">
                <a:solidFill>
                  <a:schemeClr val="tx1"/>
                </a:solidFill>
                <a:latin typeface="Calibri" pitchFamily="34" charset="0"/>
              </a:defRPr>
            </a:lvl3pPr>
            <a:lvl4pPr algn="ctr" defTabSz="457200" rtl="0" eaLnBrk="0" fontAlgn="base" hangingPunct="0">
              <a:spcBef>
                <a:spcPct val="0"/>
              </a:spcBef>
              <a:spcAft>
                <a:spcPct val="0"/>
              </a:spcAft>
              <a:defRPr sz="4400">
                <a:solidFill>
                  <a:schemeClr val="tx1"/>
                </a:solidFill>
                <a:latin typeface="Calibri" pitchFamily="34" charset="0"/>
              </a:defRPr>
            </a:lvl4pPr>
            <a:lvl5pPr algn="ctr" defTabSz="457200" rtl="0" eaLnBrk="0" fontAlgn="base" hangingPunct="0">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a:lstStyle>
          <a:p>
            <a:pPr eaLnBrk="1" hangingPunct="1">
              <a:spcAft>
                <a:spcPts val="600"/>
              </a:spcAft>
            </a:pPr>
            <a:r>
              <a:rPr lang="en-US" altLang="en-US" sz="4800">
                <a:solidFill>
                  <a:srgbClr val="EBEBEB"/>
                </a:solidFill>
                <a:latin typeface="Arial" panose="020B0604020202020204" pitchFamily="34" charset="0"/>
                <a:cs typeface="Arial" panose="020B0604020202020204" pitchFamily="34" charset="0"/>
              </a:rPr>
              <a:t>Where are they found?</a:t>
            </a:r>
          </a:p>
        </p:txBody>
      </p:sp>
      <p:sp>
        <p:nvSpPr>
          <p:cNvPr id="3" name="Content Placeholder 2">
            <a:extLst>
              <a:ext uri="{FF2B5EF4-FFF2-40B4-BE49-F238E27FC236}">
                <a16:creationId xmlns:a16="http://schemas.microsoft.com/office/drawing/2014/main" id="{BAB08BFD-E6A1-2DB6-92A9-C8A00CB4D52A}"/>
              </a:ext>
            </a:extLst>
          </p:cNvPr>
          <p:cNvSpPr txBox="1">
            <a:spLocks/>
          </p:cNvSpPr>
          <p:nvPr/>
        </p:nvSpPr>
        <p:spPr bwMode="auto">
          <a:xfrm>
            <a:off x="455459" y="1792734"/>
            <a:ext cx="4600366" cy="2145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ct val="20000"/>
              </a:spcBef>
              <a:spcAft>
                <a:spcPct val="0"/>
              </a:spcAft>
              <a:buSzPct val="100000"/>
              <a:buBlip>
                <a:blip r:embed="rId3"/>
              </a:buBlip>
              <a:defRPr sz="2000" kern="1200">
                <a:solidFill>
                  <a:schemeClr val="tx1"/>
                </a:solidFill>
                <a:latin typeface="Arial"/>
                <a:ea typeface="+mn-ea"/>
                <a:cs typeface="Arial"/>
              </a:defRPr>
            </a:lvl1pPr>
            <a:lvl2pPr marL="742950" indent="-285750" algn="l" defTabSz="457200" rtl="0" eaLnBrk="0" fontAlgn="base" hangingPunct="0">
              <a:spcBef>
                <a:spcPct val="20000"/>
              </a:spcBef>
              <a:spcAft>
                <a:spcPct val="0"/>
              </a:spcAft>
              <a:buFont typeface="Arial" charset="0"/>
              <a:buChar char="–"/>
              <a:defRPr kern="1200">
                <a:solidFill>
                  <a:schemeClr val="tx1"/>
                </a:solidFill>
                <a:latin typeface="Arial"/>
                <a:ea typeface="+mn-ea"/>
                <a:cs typeface="Arial"/>
              </a:defRPr>
            </a:lvl2pPr>
            <a:lvl3pPr marL="1143000" indent="-228600" algn="l" defTabSz="457200" rtl="0" eaLnBrk="0" fontAlgn="base" hangingPunct="0">
              <a:spcBef>
                <a:spcPct val="20000"/>
              </a:spcBef>
              <a:spcAft>
                <a:spcPct val="0"/>
              </a:spcAft>
              <a:buFont typeface="Arial" charset="0"/>
              <a:buChar char="•"/>
              <a:defRPr sz="1600" kern="1200">
                <a:solidFill>
                  <a:schemeClr val="tx1"/>
                </a:solidFill>
                <a:latin typeface="Arial"/>
                <a:ea typeface="+mn-ea"/>
                <a:cs typeface="Arial"/>
              </a:defRPr>
            </a:lvl3pPr>
            <a:lvl4pPr marL="1600200" indent="-228600" algn="l" defTabSz="457200" rtl="0" eaLnBrk="0" fontAlgn="base" hangingPunct="0">
              <a:spcBef>
                <a:spcPct val="20000"/>
              </a:spcBef>
              <a:spcAft>
                <a:spcPct val="0"/>
              </a:spcAft>
              <a:buFont typeface="Arial" charset="0"/>
              <a:buChar char="–"/>
              <a:defRPr sz="1400" kern="1200">
                <a:solidFill>
                  <a:schemeClr val="tx1"/>
                </a:solidFill>
                <a:latin typeface="Arial"/>
                <a:ea typeface="+mn-ea"/>
                <a:cs typeface="Arial"/>
              </a:defRPr>
            </a:lvl4pPr>
            <a:lvl5pPr marL="2057400" indent="-228600" algn="l" defTabSz="457200" rtl="0" eaLnBrk="0" fontAlgn="base" hangingPunct="0">
              <a:spcBef>
                <a:spcPct val="20000"/>
              </a:spcBef>
              <a:spcAft>
                <a:spcPct val="0"/>
              </a:spcAft>
              <a:buFont typeface="Arial" charset="0"/>
              <a:buChar char="»"/>
              <a:defRPr sz="1200" kern="1200">
                <a:solidFill>
                  <a:schemeClr val="tx1"/>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216027" indent="-216027" defTabSz="288036">
              <a:buSzPct val="85000"/>
            </a:pPr>
            <a:r>
              <a:rPr lang="en-US" altLang="en-US" sz="2800" kern="1200" dirty="0">
                <a:solidFill>
                  <a:schemeClr val="tx1"/>
                </a:solidFill>
                <a:latin typeface="Arial" panose="020B0604020202020204" pitchFamily="34" charset="0"/>
                <a:cs typeface="Arial" panose="020B0604020202020204" pitchFamily="34" charset="0"/>
              </a:rPr>
              <a:t>World-wide distribution</a:t>
            </a:r>
          </a:p>
          <a:p>
            <a:pPr marL="216027" indent="-216027" defTabSz="288036">
              <a:buSzPct val="85000"/>
            </a:pPr>
            <a:r>
              <a:rPr lang="en-US" altLang="en-US" sz="2800" kern="1200" dirty="0">
                <a:solidFill>
                  <a:schemeClr val="tx1"/>
                </a:solidFill>
                <a:latin typeface="Arial" panose="020B0604020202020204" pitchFamily="34" charset="0"/>
                <a:cs typeface="Arial" panose="020B0604020202020204" pitchFamily="34" charset="0"/>
              </a:rPr>
              <a:t>Found in: </a:t>
            </a:r>
          </a:p>
          <a:p>
            <a:pPr marL="468059" lvl="1" indent="-180023" defTabSz="288036"/>
            <a:r>
              <a:rPr lang="en-US" altLang="en-US" sz="2400" kern="1200" dirty="0">
                <a:solidFill>
                  <a:schemeClr val="tx1"/>
                </a:solidFill>
                <a:latin typeface="Arial" panose="020B0604020202020204" pitchFamily="34" charset="0"/>
                <a:cs typeface="Arial" panose="020B0604020202020204" pitchFamily="34" charset="0"/>
              </a:rPr>
              <a:t>Homes</a:t>
            </a:r>
          </a:p>
          <a:p>
            <a:pPr marL="468059" lvl="1" indent="-180023" defTabSz="288036"/>
            <a:r>
              <a:rPr lang="en-US" altLang="en-US" sz="2400" kern="1200" dirty="0">
                <a:solidFill>
                  <a:schemeClr val="tx1"/>
                </a:solidFill>
                <a:latin typeface="Arial" panose="020B0604020202020204" pitchFamily="34" charset="0"/>
                <a:cs typeface="Arial" panose="020B0604020202020204" pitchFamily="34" charset="0"/>
              </a:rPr>
              <a:t>Apartments</a:t>
            </a:r>
          </a:p>
          <a:p>
            <a:pPr marL="468059" lvl="1" indent="-180023" defTabSz="288036"/>
            <a:r>
              <a:rPr lang="en-US" altLang="en-US" sz="2400" kern="1200" dirty="0">
                <a:solidFill>
                  <a:schemeClr val="tx1"/>
                </a:solidFill>
                <a:latin typeface="Arial" panose="020B0604020202020204" pitchFamily="34" charset="0"/>
                <a:cs typeface="Arial" panose="020B0604020202020204" pitchFamily="34" charset="0"/>
              </a:rPr>
              <a:t>Supermarkets</a:t>
            </a:r>
          </a:p>
          <a:p>
            <a:pPr marL="468059" lvl="1" indent="-180023" defTabSz="288036"/>
            <a:r>
              <a:rPr lang="en-US" altLang="en-US" sz="2400" kern="1200" dirty="0">
                <a:solidFill>
                  <a:schemeClr val="tx1"/>
                </a:solidFill>
                <a:latin typeface="Arial" panose="020B0604020202020204" pitchFamily="34" charset="0"/>
                <a:cs typeface="Arial" panose="020B0604020202020204" pitchFamily="34" charset="0"/>
              </a:rPr>
              <a:t>Food processing plants</a:t>
            </a:r>
          </a:p>
          <a:p>
            <a:pPr marL="468059" lvl="1" indent="-180023" defTabSz="288036"/>
            <a:r>
              <a:rPr lang="en-US" altLang="en-US" sz="2400" kern="1200" dirty="0">
                <a:solidFill>
                  <a:schemeClr val="tx1"/>
                </a:solidFill>
                <a:latin typeface="Arial" panose="020B0604020202020204" pitchFamily="34" charset="0"/>
                <a:cs typeface="Arial" panose="020B0604020202020204" pitchFamily="34" charset="0"/>
              </a:rPr>
              <a:t>Restaurants</a:t>
            </a:r>
          </a:p>
          <a:p>
            <a:pPr marL="468059" lvl="1" indent="-180023" defTabSz="288036"/>
            <a:r>
              <a:rPr lang="en-US" altLang="en-US" sz="2400" kern="1200" dirty="0">
                <a:solidFill>
                  <a:schemeClr val="tx1"/>
                </a:solidFill>
                <a:latin typeface="Arial" panose="020B0604020202020204" pitchFamily="34" charset="0"/>
                <a:cs typeface="Arial" panose="020B0604020202020204" pitchFamily="34" charset="0"/>
              </a:rPr>
              <a:t>Ships</a:t>
            </a:r>
          </a:p>
          <a:p>
            <a:pPr marL="468059" lvl="1" indent="-180023" defTabSz="288036"/>
            <a:r>
              <a:rPr lang="en-US" altLang="en-US" sz="2400" b="1" kern="1200" dirty="0">
                <a:solidFill>
                  <a:schemeClr val="tx1"/>
                </a:solidFill>
                <a:latin typeface="Arial" panose="020B0604020202020204" pitchFamily="34" charset="0"/>
                <a:cs typeface="Arial" panose="020B0604020202020204" pitchFamily="34" charset="0"/>
              </a:rPr>
              <a:t>ANYWHERE HUMANS ARE</a:t>
            </a:r>
            <a:endParaRPr lang="en-US" altLang="en-US" sz="4000" b="1" dirty="0">
              <a:latin typeface="Arial" panose="020B0604020202020204" pitchFamily="34" charset="0"/>
              <a:ea typeface="Arial" charset="0"/>
              <a:cs typeface="Arial" panose="020B0604020202020204" pitchFamily="34" charset="0"/>
            </a:endParaRPr>
          </a:p>
        </p:txBody>
      </p:sp>
      <p:pic>
        <p:nvPicPr>
          <p:cNvPr id="4" name="Picture 3">
            <a:extLst>
              <a:ext uri="{FF2B5EF4-FFF2-40B4-BE49-F238E27FC236}">
                <a16:creationId xmlns:a16="http://schemas.microsoft.com/office/drawing/2014/main" id="{64639025-EF59-4911-5F63-34EBA50017B3}"/>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5165052" y="1624039"/>
            <a:ext cx="3494479" cy="3974828"/>
          </a:xfrm>
          <a:prstGeom prst="rect">
            <a:avLst/>
          </a:prstGeom>
          <a:effectLst>
            <a:outerShdw blurRad="279400" dist="63500" dir="5100000" sx="104000" sy="104000" algn="ctr" rotWithShape="0">
              <a:srgbClr val="000000">
                <a:alpha val="69000"/>
              </a:srgbClr>
            </a:outerShdw>
          </a:effectLst>
        </p:spPr>
      </p:pic>
      <p:pic>
        <p:nvPicPr>
          <p:cNvPr id="5" name="Picture 4">
            <a:extLst>
              <a:ext uri="{FF2B5EF4-FFF2-40B4-BE49-F238E27FC236}">
                <a16:creationId xmlns:a16="http://schemas.microsoft.com/office/drawing/2014/main" id="{D713BE7A-D41D-EE1E-EC8E-0D3454FE0C83}"/>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5208265" y="1792734"/>
            <a:ext cx="1996940" cy="1818719"/>
          </a:xfrm>
          <a:prstGeom prst="ellipse">
            <a:avLst/>
          </a:prstGeom>
        </p:spPr>
      </p:pic>
      <p:cxnSp>
        <p:nvCxnSpPr>
          <p:cNvPr id="6" name="Straight Connector 5">
            <a:extLst>
              <a:ext uri="{FF2B5EF4-FFF2-40B4-BE49-F238E27FC236}">
                <a16:creationId xmlns:a16="http://schemas.microsoft.com/office/drawing/2014/main" id="{4C07E83E-2E83-9FFF-6358-07869862C087}"/>
              </a:ext>
            </a:extLst>
          </p:cNvPr>
          <p:cNvCxnSpPr>
            <a:cxnSpLocks/>
            <a:stCxn id="9" idx="0"/>
            <a:endCxn id="7" idx="7"/>
          </p:cNvCxnSpPr>
          <p:nvPr/>
        </p:nvCxnSpPr>
        <p:spPr>
          <a:xfrm flipH="1" flipV="1">
            <a:off x="6918775" y="2059081"/>
            <a:ext cx="1371317" cy="720112"/>
          </a:xfrm>
          <a:prstGeom prst="line">
            <a:avLst/>
          </a:prstGeom>
          <a:noFill/>
          <a:ln w="57150" cap="flat" cmpd="sng" algn="ctr">
            <a:solidFill>
              <a:srgbClr val="FA0646"/>
            </a:solidFill>
            <a:prstDash val="solid"/>
          </a:ln>
          <a:effectLst>
            <a:outerShdw blurRad="40000" dist="20000" dir="5400000" rotWithShape="0">
              <a:srgbClr val="000000">
                <a:alpha val="38000"/>
              </a:srgbClr>
            </a:outerShdw>
          </a:effectLst>
        </p:spPr>
      </p:cxnSp>
      <p:sp>
        <p:nvSpPr>
          <p:cNvPr id="7" name="Donut 3">
            <a:extLst>
              <a:ext uri="{FF2B5EF4-FFF2-40B4-BE49-F238E27FC236}">
                <a16:creationId xmlns:a16="http://schemas.microsoft.com/office/drawing/2014/main" id="{A6620509-FDF4-6F9A-8F47-862FC031E5DB}"/>
              </a:ext>
            </a:extLst>
          </p:cNvPr>
          <p:cNvSpPr/>
          <p:nvPr/>
        </p:nvSpPr>
        <p:spPr>
          <a:xfrm>
            <a:off x="5214280" y="1792736"/>
            <a:ext cx="1996940" cy="1818718"/>
          </a:xfrm>
          <a:prstGeom prst="donut">
            <a:avLst>
              <a:gd name="adj" fmla="val 3396"/>
            </a:avLst>
          </a:prstGeom>
          <a:solidFill>
            <a:srgbClr val="FA0646"/>
          </a:solidFill>
          <a:ln w="9525" cap="flat" cmpd="sng" algn="ctr">
            <a:solidFill>
              <a:srgbClr val="FA0646"/>
            </a:solidFill>
            <a:prstDash val="solid"/>
          </a:ln>
          <a:effectLst>
            <a:outerShdw blurRad="40000" dist="23000" dir="5400000" rotWithShape="0">
              <a:srgbClr val="000000">
                <a:alpha val="35000"/>
              </a:srgbClr>
            </a:outerShdw>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cxnSp>
        <p:nvCxnSpPr>
          <p:cNvPr id="8" name="Straight Connector 7">
            <a:extLst>
              <a:ext uri="{FF2B5EF4-FFF2-40B4-BE49-F238E27FC236}">
                <a16:creationId xmlns:a16="http://schemas.microsoft.com/office/drawing/2014/main" id="{7091CE7D-AF6F-9E56-2025-0AC9A8F688B5}"/>
              </a:ext>
            </a:extLst>
          </p:cNvPr>
          <p:cNvCxnSpPr>
            <a:stCxn id="9" idx="4"/>
            <a:endCxn id="7" idx="4"/>
          </p:cNvCxnSpPr>
          <p:nvPr/>
        </p:nvCxnSpPr>
        <p:spPr>
          <a:xfrm flipH="1">
            <a:off x="6212750" y="3348677"/>
            <a:ext cx="2077342" cy="262777"/>
          </a:xfrm>
          <a:prstGeom prst="line">
            <a:avLst/>
          </a:prstGeom>
          <a:noFill/>
          <a:ln w="57150" cap="flat" cmpd="sng" algn="ctr">
            <a:solidFill>
              <a:srgbClr val="FA0646"/>
            </a:solidFill>
            <a:prstDash val="solid"/>
          </a:ln>
          <a:effectLst>
            <a:outerShdw blurRad="40000" dist="20000" dir="5400000" rotWithShape="0">
              <a:srgbClr val="000000">
                <a:alpha val="38000"/>
              </a:srgbClr>
            </a:outerShdw>
          </a:effectLst>
        </p:spPr>
      </p:cxnSp>
      <p:sp>
        <p:nvSpPr>
          <p:cNvPr id="9" name="Donut 2">
            <a:extLst>
              <a:ext uri="{FF2B5EF4-FFF2-40B4-BE49-F238E27FC236}">
                <a16:creationId xmlns:a16="http://schemas.microsoft.com/office/drawing/2014/main" id="{622B5878-82C9-4CC0-74A8-7FA1C8A3FF03}"/>
              </a:ext>
            </a:extLst>
          </p:cNvPr>
          <p:cNvSpPr/>
          <p:nvPr/>
        </p:nvSpPr>
        <p:spPr>
          <a:xfrm>
            <a:off x="7977321" y="2779193"/>
            <a:ext cx="625542" cy="569484"/>
          </a:xfrm>
          <a:prstGeom prst="donut">
            <a:avLst>
              <a:gd name="adj" fmla="val 9284"/>
            </a:avLst>
          </a:prstGeom>
          <a:solidFill>
            <a:srgbClr val="FA0646"/>
          </a:solidFill>
          <a:ln w="9525" cap="flat" cmpd="sng" algn="ctr">
            <a:solidFill>
              <a:srgbClr val="FA0646"/>
            </a:solidFill>
            <a:prstDash val="solid"/>
          </a:ln>
          <a:effectLst>
            <a:outerShdw blurRad="40000" dist="23000" dir="5400000" rotWithShape="0">
              <a:srgbClr val="000000">
                <a:alpha val="35000"/>
              </a:srgbClr>
            </a:outerShdw>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pic>
        <p:nvPicPr>
          <p:cNvPr id="12" name="Picture 2">
            <a:extLst>
              <a:ext uri="{FF2B5EF4-FFF2-40B4-BE49-F238E27FC236}">
                <a16:creationId xmlns:a16="http://schemas.microsoft.com/office/drawing/2014/main" id="{A1C3D36C-2090-EAF0-C75F-A9E1EFC0047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4864" y="6138862"/>
            <a:ext cx="1340801" cy="7448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12753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Rectangle: Top Corners Rounded 7">
            <a:extLst>
              <a:ext uri="{FF2B5EF4-FFF2-40B4-BE49-F238E27FC236}">
                <a16:creationId xmlns:a16="http://schemas.microsoft.com/office/drawing/2014/main" id="{EA8AB5E2-6320-BEA3-6ABE-3255726F617B}"/>
              </a:ext>
            </a:extLst>
          </p:cNvPr>
          <p:cNvSpPr/>
          <p:nvPr/>
        </p:nvSpPr>
        <p:spPr>
          <a:xfrm>
            <a:off x="0" y="22072"/>
            <a:ext cx="9144000" cy="1282853"/>
          </a:xfrm>
          <a:prstGeom prst="round2SameRect">
            <a:avLst/>
          </a:prstGeom>
          <a:solidFill>
            <a:schemeClr val="accent6">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9A524D2E-81A7-8224-E655-982924A30999}"/>
              </a:ext>
            </a:extLst>
          </p:cNvPr>
          <p:cNvSpPr txBox="1">
            <a:spLocks/>
          </p:cNvSpPr>
          <p:nvPr/>
        </p:nvSpPr>
        <p:spPr bwMode="auto">
          <a:xfrm>
            <a:off x="1592757" y="-6791"/>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lvl1pPr algn="ctr" defTabSz="457200" rtl="0" eaLnBrk="0" fontAlgn="base" hangingPunct="0">
              <a:spcBef>
                <a:spcPct val="0"/>
              </a:spcBef>
              <a:spcAft>
                <a:spcPct val="0"/>
              </a:spcAft>
              <a:defRPr sz="4400" kern="1200">
                <a:solidFill>
                  <a:schemeClr val="tx1"/>
                </a:solidFill>
                <a:latin typeface="+mj-lt"/>
                <a:ea typeface="+mj-ea"/>
                <a:cs typeface="+mj-cs"/>
              </a:defRPr>
            </a:lvl1pPr>
            <a:lvl2pPr algn="ctr" defTabSz="457200" rtl="0" eaLnBrk="0" fontAlgn="base" hangingPunct="0">
              <a:spcBef>
                <a:spcPct val="0"/>
              </a:spcBef>
              <a:spcAft>
                <a:spcPct val="0"/>
              </a:spcAft>
              <a:defRPr sz="4400">
                <a:solidFill>
                  <a:schemeClr val="tx1"/>
                </a:solidFill>
                <a:latin typeface="Calibri" pitchFamily="34" charset="0"/>
              </a:defRPr>
            </a:lvl2pPr>
            <a:lvl3pPr algn="ctr" defTabSz="457200" rtl="0" eaLnBrk="0" fontAlgn="base" hangingPunct="0">
              <a:spcBef>
                <a:spcPct val="0"/>
              </a:spcBef>
              <a:spcAft>
                <a:spcPct val="0"/>
              </a:spcAft>
              <a:defRPr sz="4400">
                <a:solidFill>
                  <a:schemeClr val="tx1"/>
                </a:solidFill>
                <a:latin typeface="Calibri" pitchFamily="34" charset="0"/>
              </a:defRPr>
            </a:lvl3pPr>
            <a:lvl4pPr algn="ctr" defTabSz="457200" rtl="0" eaLnBrk="0" fontAlgn="base" hangingPunct="0">
              <a:spcBef>
                <a:spcPct val="0"/>
              </a:spcBef>
              <a:spcAft>
                <a:spcPct val="0"/>
              </a:spcAft>
              <a:defRPr sz="4400">
                <a:solidFill>
                  <a:schemeClr val="tx1"/>
                </a:solidFill>
                <a:latin typeface="Calibri" pitchFamily="34" charset="0"/>
              </a:defRPr>
            </a:lvl4pPr>
            <a:lvl5pPr algn="ctr" defTabSz="457200" rtl="0" eaLnBrk="0" fontAlgn="base" hangingPunct="0">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a:lstStyle>
          <a:p>
            <a:pPr marL="0" marR="0" lvl="0" indent="0" algn="l" defTabSz="457200" rtl="0" eaLnBrk="0" fontAlgn="base" latinLnBrk="0" hangingPunct="0">
              <a:lnSpc>
                <a:spcPct val="100000"/>
              </a:lnSpc>
              <a:spcBef>
                <a:spcPct val="0"/>
              </a:spcBef>
              <a:spcAft>
                <a:spcPct val="0"/>
              </a:spcAft>
              <a:buClrTx/>
              <a:buSzTx/>
              <a:buFontTx/>
              <a:buNone/>
              <a:tabLst/>
              <a:defRPr/>
            </a:pPr>
            <a:r>
              <a:rPr kumimoji="0" lang="en-US" altLang="en-US" sz="4000" b="1" i="0" u="none" strike="noStrike" kern="1200" cap="none" spc="0" normalizeH="0" baseline="0" noProof="0">
                <a:ln>
                  <a:noFill/>
                </a:ln>
                <a:solidFill>
                  <a:schemeClr val="bg1"/>
                </a:solidFill>
                <a:effectLst/>
                <a:uLnTx/>
                <a:uFillTx/>
                <a:latin typeface="Arial" charset="0"/>
                <a:ea typeface="Arial" charset="0"/>
                <a:cs typeface="Arial" charset="0"/>
              </a:rPr>
              <a:t>German Cockroach Habitat</a:t>
            </a:r>
          </a:p>
        </p:txBody>
      </p:sp>
      <p:sp>
        <p:nvSpPr>
          <p:cNvPr id="3" name="Content Placeholder 2">
            <a:extLst>
              <a:ext uri="{FF2B5EF4-FFF2-40B4-BE49-F238E27FC236}">
                <a16:creationId xmlns:a16="http://schemas.microsoft.com/office/drawing/2014/main" id="{FEEFBD2E-0680-B956-9AF6-F4D62383FEB7}"/>
              </a:ext>
            </a:extLst>
          </p:cNvPr>
          <p:cNvSpPr txBox="1">
            <a:spLocks/>
          </p:cNvSpPr>
          <p:nvPr/>
        </p:nvSpPr>
        <p:spPr bwMode="auto">
          <a:xfrm>
            <a:off x="33088" y="1287296"/>
            <a:ext cx="5516812" cy="44658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ct val="20000"/>
              </a:spcBef>
              <a:spcAft>
                <a:spcPct val="0"/>
              </a:spcAft>
              <a:buSzPct val="100000"/>
              <a:buBlip>
                <a:blip r:embed="rId3"/>
              </a:buBlip>
              <a:defRPr sz="28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charset="0"/>
              <a:buChar char="–"/>
              <a:defRPr sz="24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charset="0"/>
              <a:buChar char="•"/>
              <a:defRPr sz="20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charset="0"/>
              <a:buChar char="–"/>
              <a:defRPr sz="1800"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charset="0"/>
              <a:buChar char="»"/>
              <a:defRPr sz="18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18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18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1800" kern="1200">
                <a:solidFill>
                  <a:schemeClr val="tx1"/>
                </a:solidFill>
                <a:latin typeface="+mn-lt"/>
                <a:ea typeface="+mn-ea"/>
                <a:cs typeface="+mn-cs"/>
              </a:defRPr>
            </a:lvl9pPr>
          </a:lstStyle>
          <a:p>
            <a:pPr marL="342900" marR="0" lvl="0" indent="-342900" algn="l" defTabSz="457200" rtl="0" eaLnBrk="0" fontAlgn="base" latinLnBrk="0" hangingPunct="0">
              <a:lnSpc>
                <a:spcPct val="100000"/>
              </a:lnSpc>
              <a:spcBef>
                <a:spcPct val="20000"/>
              </a:spcBef>
              <a:spcAft>
                <a:spcPct val="0"/>
              </a:spcAft>
              <a:buClrTx/>
              <a:buSzPct val="100000"/>
              <a:buFontTx/>
              <a:buBlip>
                <a:blip r:embed="rId3"/>
              </a:buBlip>
              <a:tabLst/>
              <a:defRPr/>
            </a:pPr>
            <a:r>
              <a:rPr kumimoji="0" lang="en-US" b="0" i="0" u="none" strike="noStrike" kern="1200" cap="none" spc="0" normalizeH="0" baseline="0" noProof="0">
                <a:ln>
                  <a:noFill/>
                </a:ln>
                <a:solidFill>
                  <a:sysClr val="windowText" lastClr="000000"/>
                </a:solidFill>
                <a:effectLst/>
                <a:uLnTx/>
                <a:uFillTx/>
                <a:latin typeface="Arial" panose="020B0604020202020204" pitchFamily="34" charset="0"/>
                <a:cs typeface="Arial" panose="020B0604020202020204" pitchFamily="34" charset="0"/>
              </a:rPr>
              <a:t>Typically found in kitchens.</a:t>
            </a:r>
          </a:p>
          <a:p>
            <a:pPr marL="742950" marR="0" lvl="1" indent="-285750" algn="l" defTabSz="457200" rtl="0" eaLnBrk="0" fontAlgn="base" latinLnBrk="0" hangingPunct="0">
              <a:lnSpc>
                <a:spcPct val="100000"/>
              </a:lnSpc>
              <a:spcBef>
                <a:spcPct val="20000"/>
              </a:spcBef>
              <a:spcAft>
                <a:spcPct val="0"/>
              </a:spcAft>
              <a:buClrTx/>
              <a:buSzTx/>
              <a:buFont typeface="Arial" charset="0"/>
              <a:buChar char="–"/>
              <a:tabLst/>
              <a:defRPr/>
            </a:pPr>
            <a:r>
              <a:rPr kumimoji="0" lang="en-US" b="0" i="0" u="none" strike="noStrike" kern="1200" cap="none" spc="0" normalizeH="0" baseline="0" noProof="0">
                <a:ln>
                  <a:noFill/>
                </a:ln>
                <a:solidFill>
                  <a:sysClr val="windowText" lastClr="000000"/>
                </a:solidFill>
                <a:effectLst/>
                <a:uLnTx/>
                <a:uFillTx/>
                <a:latin typeface="Arial" panose="020B0604020202020204" pitchFamily="34" charset="0"/>
                <a:cs typeface="Arial" panose="020B0604020202020204" pitchFamily="34" charset="0"/>
              </a:rPr>
              <a:t>Need food, shelter and daily access to water</a:t>
            </a:r>
          </a:p>
          <a:p>
            <a:pPr marL="742950" marR="0" lvl="1" indent="-285750" algn="l" defTabSz="457200" rtl="0" eaLnBrk="0" fontAlgn="base" latinLnBrk="0" hangingPunct="0">
              <a:lnSpc>
                <a:spcPct val="100000"/>
              </a:lnSpc>
              <a:spcBef>
                <a:spcPct val="20000"/>
              </a:spcBef>
              <a:spcAft>
                <a:spcPct val="0"/>
              </a:spcAft>
              <a:buClrTx/>
              <a:buSzTx/>
              <a:buFont typeface="Arial" charset="0"/>
              <a:buChar char="–"/>
              <a:tabLst/>
              <a:defRPr/>
            </a:pPr>
            <a:r>
              <a:rPr lang="en-US" b="1">
                <a:solidFill>
                  <a:srgbClr val="FF0000"/>
                </a:solidFill>
                <a:latin typeface="Arial" panose="020B0604020202020204" pitchFamily="34" charset="0"/>
                <a:cs typeface="Arial" panose="020B0604020202020204" pitchFamily="34" charset="0"/>
              </a:rPr>
              <a:t>P</a:t>
            </a:r>
            <a:r>
              <a:rPr kumimoji="0" lang="en-US" b="1" i="0" u="none" strike="noStrike" kern="1200" cap="none" spc="0" normalizeH="0" baseline="0" noProof="0" err="1">
                <a:ln>
                  <a:noFill/>
                </a:ln>
                <a:solidFill>
                  <a:srgbClr val="FF0000"/>
                </a:solidFill>
                <a:effectLst/>
                <a:uLnTx/>
                <a:uFillTx/>
                <a:latin typeface="Arial" panose="020B0604020202020204" pitchFamily="34" charset="0"/>
                <a:cs typeface="Arial" panose="020B0604020202020204" pitchFamily="34" charset="0"/>
              </a:rPr>
              <a:t>oor</a:t>
            </a:r>
            <a:r>
              <a:rPr kumimoji="0" lang="en-US" b="1" i="0" u="none" strike="noStrike" kern="1200" cap="none" spc="0" normalizeH="0" baseline="0" noProof="0">
                <a:ln>
                  <a:noFill/>
                </a:ln>
                <a:solidFill>
                  <a:srgbClr val="FF0000"/>
                </a:solidFill>
                <a:effectLst/>
                <a:uLnTx/>
                <a:uFillTx/>
                <a:latin typeface="Arial" panose="020B0604020202020204" pitchFamily="34" charset="0"/>
                <a:cs typeface="Arial" panose="020B0604020202020204" pitchFamily="34" charset="0"/>
              </a:rPr>
              <a:t> sanitation = expansion of habitat</a:t>
            </a:r>
            <a:r>
              <a:rPr kumimoji="0" lang="en-US" b="0" i="0" u="none" strike="noStrike" kern="1200" cap="none" spc="0" normalizeH="0" baseline="0" noProof="0">
                <a:ln>
                  <a:noFill/>
                </a:ln>
                <a:solidFill>
                  <a:sysClr val="windowText" lastClr="000000"/>
                </a:solidFill>
                <a:effectLst/>
                <a:uLnTx/>
                <a:uFillTx/>
                <a:latin typeface="Arial" panose="020B0604020202020204" pitchFamily="34" charset="0"/>
                <a:cs typeface="Arial" panose="020B0604020202020204" pitchFamily="34" charset="0"/>
              </a:rPr>
              <a:t>!</a:t>
            </a:r>
          </a:p>
          <a:p>
            <a:pPr marL="742950" marR="0" lvl="1" indent="-285750" algn="l" defTabSz="457200" rtl="0" eaLnBrk="0" fontAlgn="base" latinLnBrk="0" hangingPunct="0">
              <a:lnSpc>
                <a:spcPct val="100000"/>
              </a:lnSpc>
              <a:spcBef>
                <a:spcPct val="20000"/>
              </a:spcBef>
              <a:spcAft>
                <a:spcPct val="0"/>
              </a:spcAft>
              <a:buClrTx/>
              <a:buSzTx/>
              <a:buFont typeface="Arial" charset="0"/>
              <a:buChar char="–"/>
              <a:tabLst/>
              <a:defRPr/>
            </a:pPr>
            <a:endParaRPr kumimoji="0" lang="en-US" sz="1050" b="0" i="0" u="none" strike="noStrike" kern="1200" cap="none" spc="0" normalizeH="0" baseline="0" noProof="0">
              <a:ln>
                <a:noFill/>
              </a:ln>
              <a:solidFill>
                <a:sysClr val="windowText" lastClr="000000"/>
              </a:solidFill>
              <a:effectLst/>
              <a:uLnTx/>
              <a:uFillTx/>
              <a:latin typeface="Arial" panose="020B0604020202020204" pitchFamily="34" charset="0"/>
              <a:cs typeface="Arial" panose="020B0604020202020204" pitchFamily="34" charset="0"/>
            </a:endParaRPr>
          </a:p>
          <a:p>
            <a:pPr marL="342900" marR="0" lvl="0" indent="-342900" algn="l" defTabSz="457200" rtl="0" eaLnBrk="0" fontAlgn="base" latinLnBrk="0" hangingPunct="0">
              <a:lnSpc>
                <a:spcPct val="100000"/>
              </a:lnSpc>
              <a:spcBef>
                <a:spcPct val="20000"/>
              </a:spcBef>
              <a:spcAft>
                <a:spcPct val="0"/>
              </a:spcAft>
              <a:buClrTx/>
              <a:buSzPct val="100000"/>
              <a:buFontTx/>
              <a:buBlip>
                <a:blip r:embed="rId3"/>
              </a:buBlip>
              <a:tabLst/>
              <a:defRPr/>
            </a:pPr>
            <a:r>
              <a:rPr kumimoji="0" lang="en-US" b="0" i="0" u="none" strike="noStrike" kern="1200" cap="none" spc="0" normalizeH="0" baseline="0" noProof="0">
                <a:ln>
                  <a:noFill/>
                </a:ln>
                <a:solidFill>
                  <a:sysClr val="windowText" lastClr="000000"/>
                </a:solidFill>
                <a:effectLst/>
                <a:uLnTx/>
                <a:uFillTx/>
                <a:latin typeface="Arial" panose="020B0604020202020204" pitchFamily="34" charset="0"/>
                <a:cs typeface="Arial" panose="020B0604020202020204" pitchFamily="34" charset="0"/>
              </a:rPr>
              <a:t>Prefer wooden and paper materials</a:t>
            </a:r>
          </a:p>
          <a:p>
            <a:pPr marL="0" marR="0" lvl="0" indent="0" algn="l" defTabSz="457200" rtl="0" eaLnBrk="0" fontAlgn="base" latinLnBrk="0" hangingPunct="0">
              <a:lnSpc>
                <a:spcPct val="100000"/>
              </a:lnSpc>
              <a:spcBef>
                <a:spcPct val="20000"/>
              </a:spcBef>
              <a:spcAft>
                <a:spcPct val="0"/>
              </a:spcAft>
              <a:buClrTx/>
              <a:buSzPct val="100000"/>
              <a:buFontTx/>
              <a:buNone/>
              <a:tabLst/>
              <a:defRPr/>
            </a:pPr>
            <a:endParaRPr kumimoji="0" lang="en-US" sz="1050" b="0" i="0" u="none" strike="noStrike" kern="1200" cap="none" spc="0" normalizeH="0" baseline="0" noProof="0">
              <a:ln>
                <a:noFill/>
              </a:ln>
              <a:solidFill>
                <a:sysClr val="windowText" lastClr="000000"/>
              </a:solidFill>
              <a:effectLst/>
              <a:uLnTx/>
              <a:uFillTx/>
              <a:latin typeface="Arial" panose="020B0604020202020204" pitchFamily="34" charset="0"/>
              <a:cs typeface="Arial" panose="020B0604020202020204" pitchFamily="34" charset="0"/>
            </a:endParaRPr>
          </a:p>
          <a:p>
            <a:pPr marL="342900" marR="0" lvl="0" indent="-342900" algn="l" defTabSz="457200" rtl="0" eaLnBrk="0" fontAlgn="base" latinLnBrk="0" hangingPunct="0">
              <a:lnSpc>
                <a:spcPct val="100000"/>
              </a:lnSpc>
              <a:spcBef>
                <a:spcPct val="20000"/>
              </a:spcBef>
              <a:spcAft>
                <a:spcPct val="0"/>
              </a:spcAft>
              <a:buClrTx/>
              <a:buSzPct val="100000"/>
              <a:buFontTx/>
              <a:buBlip>
                <a:blip r:embed="rId3"/>
              </a:buBlip>
              <a:tabLst/>
              <a:defRPr/>
            </a:pPr>
            <a:r>
              <a:rPr kumimoji="0" lang="en-US" b="0" i="0" u="none" strike="noStrike" kern="1200" cap="none" spc="0" normalizeH="0" baseline="0" noProof="0">
                <a:ln>
                  <a:noFill/>
                </a:ln>
                <a:solidFill>
                  <a:sysClr val="windowText" lastClr="000000"/>
                </a:solidFill>
                <a:effectLst/>
                <a:uLnTx/>
                <a:uFillTx/>
                <a:latin typeface="Arial" panose="020B0604020202020204" pitchFamily="34" charset="0"/>
                <a:cs typeface="Arial" panose="020B0604020202020204" pitchFamily="34" charset="0"/>
              </a:rPr>
              <a:t>May be found in electrical equipment</a:t>
            </a:r>
          </a:p>
          <a:p>
            <a:pPr marL="0" marR="0" lvl="0" indent="0" algn="l" defTabSz="457200" rtl="0" eaLnBrk="0" fontAlgn="base" latinLnBrk="0" hangingPunct="0">
              <a:lnSpc>
                <a:spcPct val="100000"/>
              </a:lnSpc>
              <a:spcBef>
                <a:spcPct val="20000"/>
              </a:spcBef>
              <a:spcAft>
                <a:spcPct val="0"/>
              </a:spcAft>
              <a:buClrTx/>
              <a:buSzPct val="100000"/>
              <a:buFontTx/>
              <a:buNone/>
              <a:tabLst/>
              <a:defRPr/>
            </a:pPr>
            <a:endParaRPr kumimoji="0" lang="en-US" sz="1050" b="0" i="0" u="none" strike="noStrike" kern="1200" cap="none" spc="0" normalizeH="0" baseline="0" noProof="0">
              <a:ln>
                <a:noFill/>
              </a:ln>
              <a:solidFill>
                <a:sysClr val="windowText" lastClr="000000"/>
              </a:solidFill>
              <a:effectLst/>
              <a:uLnTx/>
              <a:uFillTx/>
              <a:latin typeface="Arial" panose="020B0604020202020204" pitchFamily="34" charset="0"/>
              <a:cs typeface="Arial" panose="020B0604020202020204" pitchFamily="34" charset="0"/>
            </a:endParaRPr>
          </a:p>
          <a:p>
            <a:pPr marL="342900" marR="0" lvl="0" indent="-342900" algn="l" defTabSz="457200" rtl="0" eaLnBrk="0" fontAlgn="base" latinLnBrk="0" hangingPunct="0">
              <a:lnSpc>
                <a:spcPct val="100000"/>
              </a:lnSpc>
              <a:spcBef>
                <a:spcPct val="20000"/>
              </a:spcBef>
              <a:spcAft>
                <a:spcPct val="0"/>
              </a:spcAft>
              <a:buClrTx/>
              <a:buSzPct val="100000"/>
              <a:buFontTx/>
              <a:buBlip>
                <a:blip r:embed="rId3"/>
              </a:buBlip>
              <a:tabLst/>
              <a:defRPr/>
            </a:pPr>
            <a:r>
              <a:rPr kumimoji="0" lang="en-US" b="0" i="0" u="none" strike="noStrike" kern="1200" cap="none" spc="0" normalizeH="0" baseline="0" noProof="0">
                <a:ln>
                  <a:noFill/>
                </a:ln>
                <a:solidFill>
                  <a:sysClr val="windowText" lastClr="000000"/>
                </a:solidFill>
                <a:effectLst/>
                <a:uLnTx/>
                <a:uFillTx/>
                <a:latin typeface="Arial" panose="020B0604020202020204" pitchFamily="34" charset="0"/>
                <a:cs typeface="Arial" panose="020B0604020202020204" pitchFamily="34" charset="0"/>
              </a:rPr>
              <a:t>Attracted to </a:t>
            </a:r>
            <a:r>
              <a:rPr kumimoji="0" lang="en-US" b="1" i="0" u="none" strike="noStrike" kern="1200" cap="none" spc="0" normalizeH="0" baseline="0" noProof="0">
                <a:ln>
                  <a:noFill/>
                </a:ln>
                <a:solidFill>
                  <a:srgbClr val="FF0000"/>
                </a:solidFill>
                <a:effectLst/>
                <a:uLnTx/>
                <a:uFillTx/>
                <a:latin typeface="Arial" panose="020B0604020202020204" pitchFamily="34" charset="0"/>
                <a:cs typeface="Arial" panose="020B0604020202020204" pitchFamily="34" charset="0"/>
              </a:rPr>
              <a:t>warmth.</a:t>
            </a:r>
          </a:p>
        </p:txBody>
      </p:sp>
      <p:pic>
        <p:nvPicPr>
          <p:cNvPr id="22" name="Picture 2">
            <a:extLst>
              <a:ext uri="{FF2B5EF4-FFF2-40B4-BE49-F238E27FC236}">
                <a16:creationId xmlns:a16="http://schemas.microsoft.com/office/drawing/2014/main" id="{EAB7E35A-4FD1-536D-408D-8B6650728BF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37156" y="5962909"/>
            <a:ext cx="1340801" cy="744889"/>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25" descr="A black and white corner of a room&#10;&#10;Description automatically generated">
            <a:extLst>
              <a:ext uri="{FF2B5EF4-FFF2-40B4-BE49-F238E27FC236}">
                <a16:creationId xmlns:a16="http://schemas.microsoft.com/office/drawing/2014/main" id="{CD4B3E64-2BB4-EE0A-FD6A-EF175B9D2029}"/>
              </a:ext>
            </a:extLst>
          </p:cNvPr>
          <p:cNvPicPr>
            <a:picLocks noChangeAspect="1"/>
          </p:cNvPicPr>
          <p:nvPr/>
        </p:nvPicPr>
        <p:blipFill rotWithShape="1">
          <a:blip r:embed="rId5">
            <a:extLst>
              <a:ext uri="{28A0092B-C50C-407E-A947-70E740481C1C}">
                <a14:useLocalDpi xmlns:a14="http://schemas.microsoft.com/office/drawing/2010/main" val="0"/>
              </a:ext>
            </a:extLst>
          </a:blip>
          <a:srcRect l="3333" t="23889" b="14462"/>
          <a:stretch/>
        </p:blipFill>
        <p:spPr>
          <a:xfrm>
            <a:off x="5707557" y="1514734"/>
            <a:ext cx="3202932" cy="3650732"/>
          </a:xfrm>
          <a:prstGeom prst="rect">
            <a:avLst/>
          </a:prstGeom>
        </p:spPr>
      </p:pic>
      <p:pic>
        <p:nvPicPr>
          <p:cNvPr id="20" name="Picture 19" descr="A room full of boxes&#10;&#10;Description automatically generated">
            <a:extLst>
              <a:ext uri="{FF2B5EF4-FFF2-40B4-BE49-F238E27FC236}">
                <a16:creationId xmlns:a16="http://schemas.microsoft.com/office/drawing/2014/main" id="{7F496191-F026-9FD3-FB7F-767981C5999C}"/>
              </a:ext>
            </a:extLst>
          </p:cNvPr>
          <p:cNvPicPr>
            <a:picLocks noChangeAspect="1"/>
          </p:cNvPicPr>
          <p:nvPr/>
        </p:nvPicPr>
        <p:blipFill rotWithShape="1">
          <a:blip r:embed="rId6">
            <a:extLst>
              <a:ext uri="{28A0092B-C50C-407E-A947-70E740481C1C}">
                <a14:useLocalDpi xmlns:a14="http://schemas.microsoft.com/office/drawing/2010/main" val="0"/>
              </a:ext>
            </a:extLst>
          </a:blip>
          <a:srcRect t="17387"/>
          <a:stretch/>
        </p:blipFill>
        <p:spPr>
          <a:xfrm>
            <a:off x="6743700" y="3646416"/>
            <a:ext cx="2166789" cy="3199235"/>
          </a:xfrm>
          <a:prstGeom prst="rect">
            <a:avLst/>
          </a:prstGeom>
        </p:spPr>
      </p:pic>
    </p:spTree>
    <p:extLst>
      <p:ext uri="{BB962C8B-B14F-4D97-AF65-F5344CB8AC3E}">
        <p14:creationId xmlns:p14="http://schemas.microsoft.com/office/powerpoint/2010/main" val="2821314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Top Corners Rounded 9">
            <a:extLst>
              <a:ext uri="{FF2B5EF4-FFF2-40B4-BE49-F238E27FC236}">
                <a16:creationId xmlns:a16="http://schemas.microsoft.com/office/drawing/2014/main" id="{94BF3002-55E6-6942-1DFD-C6AF7E65C181}"/>
              </a:ext>
            </a:extLst>
          </p:cNvPr>
          <p:cNvSpPr/>
          <p:nvPr/>
        </p:nvSpPr>
        <p:spPr>
          <a:xfrm rot="5400000">
            <a:off x="-1362076" y="1371688"/>
            <a:ext cx="6838953" cy="4095570"/>
          </a:xfrm>
          <a:prstGeom prst="round2SameRect">
            <a:avLst/>
          </a:prstGeom>
          <a:solidFill>
            <a:srgbClr val="7030A0"/>
          </a:solidFill>
          <a:ln w="19050" cap="rnd" cmpd="sng" algn="ctr">
            <a:solidFill>
              <a:srgbClr val="B31166">
                <a:shade val="15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entury Gothic" panose="020B0502020202020204"/>
              <a:ea typeface="+mn-ea"/>
              <a:cs typeface="+mn-cs"/>
            </a:endParaRPr>
          </a:p>
        </p:txBody>
      </p:sp>
      <p:sp>
        <p:nvSpPr>
          <p:cNvPr id="11" name="Content Placeholder 2">
            <a:extLst>
              <a:ext uri="{FF2B5EF4-FFF2-40B4-BE49-F238E27FC236}">
                <a16:creationId xmlns:a16="http://schemas.microsoft.com/office/drawing/2014/main" id="{E3EAE80D-676C-6387-05D6-152AC95C348B}"/>
              </a:ext>
            </a:extLst>
          </p:cNvPr>
          <p:cNvSpPr txBox="1">
            <a:spLocks/>
          </p:cNvSpPr>
          <p:nvPr/>
        </p:nvSpPr>
        <p:spPr bwMode="auto">
          <a:xfrm>
            <a:off x="180976" y="119281"/>
            <a:ext cx="3752850" cy="660809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lIns="91440" tIns="45720" rIns="91440" bIns="45720" numCol="1" rtlCol="0" anchorCtr="0" compatLnSpc="1">
            <a:prstTxWarp prst="textNoShape">
              <a:avLst/>
            </a:prstTxWarp>
            <a:noAutofit/>
          </a:bodyPr>
          <a:lstStyle>
            <a:lvl1pPr marL="342900" indent="-342900" algn="l" defTabSz="457200" rtl="0" eaLnBrk="0" fontAlgn="base" hangingPunct="0">
              <a:spcBef>
                <a:spcPct val="20000"/>
              </a:spcBef>
              <a:spcAft>
                <a:spcPct val="0"/>
              </a:spcAft>
              <a:buSzPct val="100000"/>
              <a:buBlip>
                <a:blip r:embed="rId3"/>
              </a:buBlip>
              <a:defRPr sz="2000" kern="1200">
                <a:solidFill>
                  <a:schemeClr val="tx1"/>
                </a:solidFill>
                <a:latin typeface="Arial"/>
                <a:ea typeface="+mn-ea"/>
                <a:cs typeface="Arial"/>
              </a:defRPr>
            </a:lvl1pPr>
            <a:lvl2pPr marL="742950" indent="-285750" algn="l" defTabSz="457200" rtl="0" eaLnBrk="0" fontAlgn="base" hangingPunct="0">
              <a:spcBef>
                <a:spcPct val="20000"/>
              </a:spcBef>
              <a:spcAft>
                <a:spcPct val="0"/>
              </a:spcAft>
              <a:buFont typeface="Arial" charset="0"/>
              <a:buChar char="–"/>
              <a:defRPr kern="1200">
                <a:solidFill>
                  <a:schemeClr val="tx1"/>
                </a:solidFill>
                <a:latin typeface="Arial"/>
                <a:ea typeface="+mn-ea"/>
                <a:cs typeface="Arial"/>
              </a:defRPr>
            </a:lvl2pPr>
            <a:lvl3pPr marL="1143000" indent="-228600" algn="l" defTabSz="457200" rtl="0" eaLnBrk="0" fontAlgn="base" hangingPunct="0">
              <a:spcBef>
                <a:spcPct val="20000"/>
              </a:spcBef>
              <a:spcAft>
                <a:spcPct val="0"/>
              </a:spcAft>
              <a:buFont typeface="Arial" charset="0"/>
              <a:buChar char="•"/>
              <a:defRPr sz="1600" kern="1200">
                <a:solidFill>
                  <a:schemeClr val="tx1"/>
                </a:solidFill>
                <a:latin typeface="Arial"/>
                <a:ea typeface="+mn-ea"/>
                <a:cs typeface="Arial"/>
              </a:defRPr>
            </a:lvl3pPr>
            <a:lvl4pPr marL="1600200" indent="-228600" algn="l" defTabSz="457200" rtl="0" eaLnBrk="0" fontAlgn="base" hangingPunct="0">
              <a:spcBef>
                <a:spcPct val="20000"/>
              </a:spcBef>
              <a:spcAft>
                <a:spcPct val="0"/>
              </a:spcAft>
              <a:buFont typeface="Arial" charset="0"/>
              <a:buChar char="–"/>
              <a:defRPr sz="1400" kern="1200">
                <a:solidFill>
                  <a:schemeClr val="tx1"/>
                </a:solidFill>
                <a:latin typeface="Arial"/>
                <a:ea typeface="+mn-ea"/>
                <a:cs typeface="Arial"/>
              </a:defRPr>
            </a:lvl4pPr>
            <a:lvl5pPr marL="2057400" indent="-228600" algn="l" defTabSz="457200" rtl="0" eaLnBrk="0" fontAlgn="base" hangingPunct="0">
              <a:spcBef>
                <a:spcPct val="20000"/>
              </a:spcBef>
              <a:spcAft>
                <a:spcPct val="0"/>
              </a:spcAft>
              <a:buFont typeface="Arial" charset="0"/>
              <a:buChar char="»"/>
              <a:defRPr sz="1200" kern="1200">
                <a:solidFill>
                  <a:schemeClr val="tx1"/>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eaLnBrk="1" hangingPunct="1">
              <a:lnSpc>
                <a:spcPct val="90000"/>
              </a:lnSpc>
              <a:spcBef>
                <a:spcPts val="1000"/>
              </a:spcBef>
              <a:spcAft>
                <a:spcPts val="0"/>
              </a:spcAft>
              <a:buClr>
                <a:schemeClr val="bg1"/>
              </a:buClr>
              <a:buSzPct val="80000"/>
              <a:buNone/>
              <a:defRPr/>
            </a:pPr>
            <a:r>
              <a:rPr lang="en-US" sz="3600">
                <a:solidFill>
                  <a:schemeClr val="accent4">
                    <a:lumMod val="20000"/>
                    <a:lumOff val="80000"/>
                  </a:schemeClr>
                </a:solidFill>
                <a:latin typeface="Arial" panose="020B0604020202020204" pitchFamily="34" charset="0"/>
                <a:cs typeface="Arial" panose="020B0604020202020204" pitchFamily="34" charset="0"/>
              </a:rPr>
              <a:t>Inspection and treatment tools</a:t>
            </a:r>
          </a:p>
          <a:p>
            <a:pPr eaLnBrk="1" hangingPunct="1">
              <a:lnSpc>
                <a:spcPct val="90000"/>
              </a:lnSpc>
              <a:spcBef>
                <a:spcPts val="1000"/>
              </a:spcBef>
              <a:spcAft>
                <a:spcPts val="0"/>
              </a:spcAft>
              <a:buClr>
                <a:schemeClr val="bg1"/>
              </a:buClr>
              <a:buSzPct val="80000"/>
              <a:buFont typeface="Wingdings 3" charset="2"/>
              <a:buChar char=""/>
              <a:defRPr/>
            </a:pPr>
            <a:endParaRPr lang="en-US" sz="2400">
              <a:solidFill>
                <a:prstClr val="white"/>
              </a:solidFill>
              <a:latin typeface="Arial" panose="020B0604020202020204" pitchFamily="34" charset="0"/>
              <a:cs typeface="Arial" panose="020B0604020202020204" pitchFamily="34" charset="0"/>
            </a:endParaRPr>
          </a:p>
          <a:p>
            <a:pPr eaLnBrk="1" hangingPunct="1">
              <a:lnSpc>
                <a:spcPct val="90000"/>
              </a:lnSpc>
              <a:spcBef>
                <a:spcPts val="1000"/>
              </a:spcBef>
              <a:spcAft>
                <a:spcPts val="0"/>
              </a:spcAft>
              <a:buClr>
                <a:schemeClr val="accent4">
                  <a:lumMod val="40000"/>
                  <a:lumOff val="60000"/>
                </a:schemeClr>
              </a:buClr>
              <a:buSzPct val="80000"/>
              <a:buFont typeface="Wingdings 3" charset="2"/>
              <a:buChar char=""/>
              <a:defRPr/>
            </a:pPr>
            <a:r>
              <a:rPr lang="en-US" sz="2400">
                <a:solidFill>
                  <a:prstClr val="white"/>
                </a:solidFill>
                <a:latin typeface="Arial" panose="020B0604020202020204" pitchFamily="34" charset="0"/>
                <a:cs typeface="Arial" panose="020B0604020202020204" pitchFamily="34" charset="0"/>
              </a:rPr>
              <a:t>Flashlights and headlamps</a:t>
            </a:r>
          </a:p>
          <a:p>
            <a:pPr eaLnBrk="1" hangingPunct="1">
              <a:lnSpc>
                <a:spcPct val="90000"/>
              </a:lnSpc>
              <a:spcBef>
                <a:spcPts val="1000"/>
              </a:spcBef>
              <a:spcAft>
                <a:spcPts val="0"/>
              </a:spcAft>
              <a:buClr>
                <a:schemeClr val="accent4">
                  <a:lumMod val="40000"/>
                  <a:lumOff val="60000"/>
                </a:schemeClr>
              </a:buClr>
              <a:buSzPct val="80000"/>
              <a:buFont typeface="Wingdings 3" charset="2"/>
              <a:buChar char=""/>
              <a:defRPr/>
            </a:pPr>
            <a:r>
              <a:rPr lang="en-US" sz="2400">
                <a:solidFill>
                  <a:prstClr val="white"/>
                </a:solidFill>
                <a:latin typeface="Arial" panose="020B0604020202020204" pitchFamily="34" charset="0"/>
                <a:cs typeface="Arial" panose="020B0604020202020204" pitchFamily="34" charset="0"/>
              </a:rPr>
              <a:t>Gloves</a:t>
            </a:r>
          </a:p>
          <a:p>
            <a:pPr eaLnBrk="1" hangingPunct="1">
              <a:lnSpc>
                <a:spcPct val="90000"/>
              </a:lnSpc>
              <a:spcBef>
                <a:spcPts val="1000"/>
              </a:spcBef>
              <a:spcAft>
                <a:spcPts val="0"/>
              </a:spcAft>
              <a:buClr>
                <a:schemeClr val="accent4">
                  <a:lumMod val="40000"/>
                  <a:lumOff val="60000"/>
                </a:schemeClr>
              </a:buClr>
              <a:buSzPct val="80000"/>
              <a:buFont typeface="Wingdings 3" charset="2"/>
              <a:buChar char=""/>
              <a:defRPr/>
            </a:pPr>
            <a:r>
              <a:rPr lang="en-US" sz="2400">
                <a:solidFill>
                  <a:prstClr val="white"/>
                </a:solidFill>
                <a:latin typeface="Arial" panose="020B0604020202020204" pitchFamily="34" charset="0"/>
                <a:cs typeface="Arial" panose="020B0604020202020204" pitchFamily="34" charset="0"/>
              </a:rPr>
              <a:t>Extra uniform(s)</a:t>
            </a:r>
          </a:p>
          <a:p>
            <a:pPr eaLnBrk="1" hangingPunct="1">
              <a:lnSpc>
                <a:spcPct val="90000"/>
              </a:lnSpc>
              <a:spcBef>
                <a:spcPts val="1000"/>
              </a:spcBef>
              <a:spcAft>
                <a:spcPts val="0"/>
              </a:spcAft>
              <a:buClr>
                <a:schemeClr val="accent4">
                  <a:lumMod val="40000"/>
                  <a:lumOff val="60000"/>
                </a:schemeClr>
              </a:buClr>
              <a:buSzPct val="80000"/>
              <a:buFont typeface="Wingdings 3" charset="2"/>
              <a:buChar char=""/>
              <a:defRPr/>
            </a:pPr>
            <a:r>
              <a:rPr lang="en-US" sz="2400">
                <a:solidFill>
                  <a:prstClr val="white"/>
                </a:solidFill>
                <a:latin typeface="Arial" panose="020B0604020202020204" pitchFamily="34" charset="0"/>
                <a:cs typeface="Arial" panose="020B0604020202020204" pitchFamily="34" charset="0"/>
              </a:rPr>
              <a:t>Kneepads</a:t>
            </a:r>
          </a:p>
          <a:p>
            <a:pPr eaLnBrk="1" hangingPunct="1">
              <a:lnSpc>
                <a:spcPct val="90000"/>
              </a:lnSpc>
              <a:spcBef>
                <a:spcPts val="1000"/>
              </a:spcBef>
              <a:spcAft>
                <a:spcPts val="0"/>
              </a:spcAft>
              <a:buClr>
                <a:schemeClr val="accent4">
                  <a:lumMod val="40000"/>
                  <a:lumOff val="60000"/>
                </a:schemeClr>
              </a:buClr>
              <a:buSzPct val="80000"/>
              <a:buFont typeface="Wingdings 3" charset="2"/>
              <a:buChar char=""/>
              <a:defRPr/>
            </a:pPr>
            <a:r>
              <a:rPr lang="en-US" sz="2400">
                <a:solidFill>
                  <a:prstClr val="white"/>
                </a:solidFill>
                <a:latin typeface="Arial" panose="020B0604020202020204" pitchFamily="34" charset="0"/>
                <a:cs typeface="Arial" panose="020B0604020202020204" pitchFamily="34" charset="0"/>
              </a:rPr>
              <a:t>Glue boards</a:t>
            </a:r>
          </a:p>
          <a:p>
            <a:pPr eaLnBrk="1" hangingPunct="1">
              <a:lnSpc>
                <a:spcPct val="90000"/>
              </a:lnSpc>
              <a:spcBef>
                <a:spcPts val="1000"/>
              </a:spcBef>
              <a:spcAft>
                <a:spcPts val="0"/>
              </a:spcAft>
              <a:buClr>
                <a:schemeClr val="accent4">
                  <a:lumMod val="40000"/>
                  <a:lumOff val="60000"/>
                </a:schemeClr>
              </a:buClr>
              <a:buSzPct val="80000"/>
              <a:buFont typeface="Wingdings 3" charset="2"/>
              <a:buChar char=""/>
              <a:defRPr/>
            </a:pPr>
            <a:r>
              <a:rPr lang="en-US" sz="2400">
                <a:solidFill>
                  <a:prstClr val="white"/>
                </a:solidFill>
                <a:latin typeface="Arial" panose="020B0604020202020204" pitchFamily="34" charset="0"/>
                <a:cs typeface="Arial" panose="020B0604020202020204" pitchFamily="34" charset="0"/>
              </a:rPr>
              <a:t>Vacuum cleaner</a:t>
            </a:r>
          </a:p>
          <a:p>
            <a:pPr eaLnBrk="1" hangingPunct="1">
              <a:lnSpc>
                <a:spcPct val="90000"/>
              </a:lnSpc>
              <a:spcBef>
                <a:spcPts val="1000"/>
              </a:spcBef>
              <a:spcAft>
                <a:spcPts val="0"/>
              </a:spcAft>
              <a:buClr>
                <a:schemeClr val="accent4">
                  <a:lumMod val="40000"/>
                  <a:lumOff val="60000"/>
                </a:schemeClr>
              </a:buClr>
              <a:buSzPct val="80000"/>
              <a:buFont typeface="Wingdings 3" charset="2"/>
              <a:buChar char=""/>
              <a:defRPr/>
            </a:pPr>
            <a:r>
              <a:rPr lang="en-US" sz="2400">
                <a:solidFill>
                  <a:prstClr val="white"/>
                </a:solidFill>
                <a:latin typeface="Arial" panose="020B0604020202020204" pitchFamily="34" charset="0"/>
                <a:cs typeface="Arial" panose="020B0604020202020204" pitchFamily="34" charset="0"/>
              </a:rPr>
              <a:t>Variety of dusters and tips</a:t>
            </a:r>
          </a:p>
          <a:p>
            <a:pPr eaLnBrk="1" hangingPunct="1">
              <a:lnSpc>
                <a:spcPct val="90000"/>
              </a:lnSpc>
              <a:spcBef>
                <a:spcPts val="1000"/>
              </a:spcBef>
              <a:spcAft>
                <a:spcPts val="0"/>
              </a:spcAft>
              <a:buClr>
                <a:schemeClr val="accent4">
                  <a:lumMod val="40000"/>
                  <a:lumOff val="60000"/>
                </a:schemeClr>
              </a:buClr>
              <a:buSzPct val="80000"/>
              <a:buFont typeface="Wingdings 3" charset="2"/>
              <a:buChar char=""/>
              <a:defRPr/>
            </a:pPr>
            <a:r>
              <a:rPr lang="en-US" sz="2400">
                <a:solidFill>
                  <a:prstClr val="white"/>
                </a:solidFill>
                <a:latin typeface="Arial" panose="020B0604020202020204" pitchFamily="34" charset="0"/>
                <a:cs typeface="Arial" panose="020B0604020202020204" pitchFamily="34" charset="0"/>
              </a:rPr>
              <a:t>Flushing agents</a:t>
            </a:r>
          </a:p>
          <a:p>
            <a:pPr eaLnBrk="1" hangingPunct="1">
              <a:lnSpc>
                <a:spcPct val="90000"/>
              </a:lnSpc>
              <a:spcBef>
                <a:spcPts val="1000"/>
              </a:spcBef>
              <a:spcAft>
                <a:spcPts val="0"/>
              </a:spcAft>
              <a:buClr>
                <a:schemeClr val="accent4">
                  <a:lumMod val="40000"/>
                  <a:lumOff val="60000"/>
                </a:schemeClr>
              </a:buClr>
              <a:buSzPct val="80000"/>
              <a:buFont typeface="Wingdings 3" charset="2"/>
              <a:buChar char=""/>
              <a:defRPr/>
            </a:pPr>
            <a:r>
              <a:rPr lang="en-US" sz="2400">
                <a:solidFill>
                  <a:prstClr val="white"/>
                </a:solidFill>
                <a:latin typeface="Arial" panose="020B0604020202020204" pitchFamily="34" charset="0"/>
                <a:cs typeface="Arial" panose="020B0604020202020204" pitchFamily="34" charset="0"/>
              </a:rPr>
              <a:t>Baits, bait stations, bait guns and plungers.</a:t>
            </a:r>
          </a:p>
        </p:txBody>
      </p:sp>
      <p:pic>
        <p:nvPicPr>
          <p:cNvPr id="12" name="Picture 11" descr="A group of tools on a table&#10;&#10;Description automatically generated">
            <a:extLst>
              <a:ext uri="{FF2B5EF4-FFF2-40B4-BE49-F238E27FC236}">
                <a16:creationId xmlns:a16="http://schemas.microsoft.com/office/drawing/2014/main" id="{D61842EF-E497-E47C-1125-E8A53A7E6DA0}"/>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l="15653" r="6513" b="-2"/>
          <a:stretch/>
        </p:blipFill>
        <p:spPr>
          <a:xfrm>
            <a:off x="4563097" y="933649"/>
            <a:ext cx="4399927" cy="4819252"/>
          </a:xfrm>
          <a:prstGeom prst="rect">
            <a:avLst/>
          </a:prstGeom>
        </p:spPr>
      </p:pic>
      <p:pic>
        <p:nvPicPr>
          <p:cNvPr id="13" name="Picture 2">
            <a:extLst>
              <a:ext uri="{FF2B5EF4-FFF2-40B4-BE49-F238E27FC236}">
                <a16:creationId xmlns:a16="http://schemas.microsoft.com/office/drawing/2014/main" id="{94CBC0D7-9EA5-ABC2-3B0C-F33A98808B7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39000" y="6104206"/>
            <a:ext cx="1389451" cy="771916"/>
          </a:xfrm>
          <a:prstGeom prst="rect">
            <a:avLst/>
          </a:prstGeom>
          <a:noFill/>
          <a:extLst>
            <a:ext uri="{909E8E84-426E-40DD-AFC4-6F175D3DCCD1}">
              <a14:hiddenFill xmlns:a14="http://schemas.microsoft.com/office/drawing/2010/main">
                <a:solidFill>
                  <a:srgbClr val="FFFFFF"/>
                </a:solidFill>
              </a14:hiddenFill>
            </a:ext>
          </a:extLst>
        </p:spPr>
      </p:pic>
      <p:sp>
        <p:nvSpPr>
          <p:cNvPr id="14" name="Oval 13">
            <a:extLst>
              <a:ext uri="{FF2B5EF4-FFF2-40B4-BE49-F238E27FC236}">
                <a16:creationId xmlns:a16="http://schemas.microsoft.com/office/drawing/2014/main" id="{AF6B902B-4B91-9880-1D9A-99573B2D34CB}"/>
              </a:ext>
            </a:extLst>
          </p:cNvPr>
          <p:cNvSpPr/>
          <p:nvPr/>
        </p:nvSpPr>
        <p:spPr>
          <a:xfrm>
            <a:off x="5038725" y="3819525"/>
            <a:ext cx="1876425" cy="1571625"/>
          </a:xfrm>
          <a:prstGeom prst="ellipse">
            <a:avLst/>
          </a:prstGeom>
          <a:noFill/>
          <a:ln w="5715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62122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1">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1">
                                            <p:txEl>
                                              <p:pRg st="9" end="9"/>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1">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E9B873-B675-0334-E7AF-6A0F6ABAC077}"/>
              </a:ext>
            </a:extLst>
          </p:cNvPr>
          <p:cNvSpPr txBox="1">
            <a:spLocks/>
          </p:cNvSpPr>
          <p:nvPr/>
        </p:nvSpPr>
        <p:spPr bwMode="auto">
          <a:xfrm>
            <a:off x="421609" y="94678"/>
            <a:ext cx="8229600" cy="694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normAutofit/>
          </a:bodyPr>
          <a:lstStyle>
            <a:lvl1pPr algn="l" defTabSz="457200" rtl="0" eaLnBrk="0" fontAlgn="base" hangingPunct="0">
              <a:spcBef>
                <a:spcPct val="0"/>
              </a:spcBef>
              <a:spcAft>
                <a:spcPct val="0"/>
              </a:spcAft>
              <a:defRPr sz="2800" b="1" kern="1200">
                <a:solidFill>
                  <a:srgbClr val="1A3079"/>
                </a:solidFill>
                <a:latin typeface="Arial"/>
                <a:ea typeface="+mj-ea"/>
                <a:cs typeface="Arial"/>
              </a:defRPr>
            </a:lvl1pPr>
            <a:lvl2pPr algn="ctr" defTabSz="457200" rtl="0" eaLnBrk="0" fontAlgn="base" hangingPunct="0">
              <a:spcBef>
                <a:spcPct val="0"/>
              </a:spcBef>
              <a:spcAft>
                <a:spcPct val="0"/>
              </a:spcAft>
              <a:defRPr sz="4400">
                <a:solidFill>
                  <a:schemeClr val="tx1"/>
                </a:solidFill>
                <a:latin typeface="Calibri" pitchFamily="34" charset="0"/>
              </a:defRPr>
            </a:lvl2pPr>
            <a:lvl3pPr algn="ctr" defTabSz="457200" rtl="0" eaLnBrk="0" fontAlgn="base" hangingPunct="0">
              <a:spcBef>
                <a:spcPct val="0"/>
              </a:spcBef>
              <a:spcAft>
                <a:spcPct val="0"/>
              </a:spcAft>
              <a:defRPr sz="4400">
                <a:solidFill>
                  <a:schemeClr val="tx1"/>
                </a:solidFill>
                <a:latin typeface="Calibri" pitchFamily="34" charset="0"/>
              </a:defRPr>
            </a:lvl3pPr>
            <a:lvl4pPr algn="ctr" defTabSz="457200" rtl="0" eaLnBrk="0" fontAlgn="base" hangingPunct="0">
              <a:spcBef>
                <a:spcPct val="0"/>
              </a:spcBef>
              <a:spcAft>
                <a:spcPct val="0"/>
              </a:spcAft>
              <a:defRPr sz="4400">
                <a:solidFill>
                  <a:schemeClr val="tx1"/>
                </a:solidFill>
                <a:latin typeface="Calibri" pitchFamily="34" charset="0"/>
              </a:defRPr>
            </a:lvl4pPr>
            <a:lvl5pPr algn="ctr" defTabSz="457200" rtl="0" eaLnBrk="0" fontAlgn="base" hangingPunct="0">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a:lstStyle>
          <a:p>
            <a:pPr marL="0" marR="0" lvl="0" indent="0" algn="l" defTabSz="4572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a:ln>
                  <a:noFill/>
                </a:ln>
                <a:solidFill>
                  <a:srgbClr val="1A3079"/>
                </a:solidFill>
                <a:effectLst/>
                <a:uLnTx/>
                <a:uFillTx/>
                <a:latin typeface="Arial"/>
                <a:ea typeface="+mj-ea"/>
                <a:cs typeface="Arial"/>
              </a:rPr>
              <a:t>Glue Boards (sticky traps)</a:t>
            </a:r>
          </a:p>
        </p:txBody>
      </p:sp>
      <p:pic>
        <p:nvPicPr>
          <p:cNvPr id="3" name="Content Placeholder 3">
            <a:extLst>
              <a:ext uri="{FF2B5EF4-FFF2-40B4-BE49-F238E27FC236}">
                <a16:creationId xmlns:a16="http://schemas.microsoft.com/office/drawing/2014/main" id="{00D6F19E-4A64-3493-5715-B74440E4DB5E}"/>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bwMode="auto">
          <a:xfrm>
            <a:off x="-18622" y="2526731"/>
            <a:ext cx="4654789" cy="33848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pic>
      <p:pic>
        <p:nvPicPr>
          <p:cNvPr id="4" name="Picture 3">
            <a:extLst>
              <a:ext uri="{FF2B5EF4-FFF2-40B4-BE49-F238E27FC236}">
                <a16:creationId xmlns:a16="http://schemas.microsoft.com/office/drawing/2014/main" id="{5A6C2527-8C11-0C9C-E392-8268AE1B09BC}"/>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4636167" y="2526731"/>
            <a:ext cx="4484975" cy="3384885"/>
          </a:xfrm>
          <a:prstGeom prst="rect">
            <a:avLst/>
          </a:prstGeom>
        </p:spPr>
      </p:pic>
      <p:sp>
        <p:nvSpPr>
          <p:cNvPr id="5" name="TextBox 4">
            <a:extLst>
              <a:ext uri="{FF2B5EF4-FFF2-40B4-BE49-F238E27FC236}">
                <a16:creationId xmlns:a16="http://schemas.microsoft.com/office/drawing/2014/main" id="{5411EE97-5730-158E-F5EA-90CD2D43B0F1}"/>
              </a:ext>
            </a:extLst>
          </p:cNvPr>
          <p:cNvSpPr txBox="1"/>
          <p:nvPr/>
        </p:nvSpPr>
        <p:spPr>
          <a:xfrm>
            <a:off x="-21772" y="5304033"/>
            <a:ext cx="4879378" cy="400110"/>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a:ln>
                  <a:noFill/>
                </a:ln>
                <a:solidFill>
                  <a:srgbClr val="7030A0"/>
                </a:solidFill>
                <a:effectLst/>
                <a:uLnTx/>
                <a:uFillTx/>
                <a:latin typeface="Arial" charset="0"/>
                <a:ea typeface="+mn-ea"/>
                <a:cs typeface="+mn-cs"/>
              </a:rPr>
              <a:t>Many nymphs = Heavy infestation</a:t>
            </a:r>
          </a:p>
        </p:txBody>
      </p:sp>
      <p:sp>
        <p:nvSpPr>
          <p:cNvPr id="6" name="TextBox 5">
            <a:extLst>
              <a:ext uri="{FF2B5EF4-FFF2-40B4-BE49-F238E27FC236}">
                <a16:creationId xmlns:a16="http://schemas.microsoft.com/office/drawing/2014/main" id="{ACA27891-8DA7-952A-18E0-C96D0244008B}"/>
              </a:ext>
            </a:extLst>
          </p:cNvPr>
          <p:cNvSpPr txBox="1"/>
          <p:nvPr/>
        </p:nvSpPr>
        <p:spPr>
          <a:xfrm>
            <a:off x="4536409" y="5307532"/>
            <a:ext cx="4773731" cy="400110"/>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000" b="1" i="0" u="none" strike="noStrike" kern="1200" cap="none" spc="0" normalizeH="0" baseline="0" noProof="0">
                <a:ln>
                  <a:noFill/>
                </a:ln>
                <a:solidFill>
                  <a:srgbClr val="7030A0"/>
                </a:solidFill>
                <a:effectLst/>
                <a:uLnTx/>
                <a:uFillTx/>
                <a:latin typeface="Arial" charset="0"/>
                <a:ea typeface="+mn-ea"/>
                <a:cs typeface="+mn-cs"/>
              </a:rPr>
              <a:t>Many adults = Likely hitchhikers</a:t>
            </a:r>
          </a:p>
        </p:txBody>
      </p:sp>
      <p:sp>
        <p:nvSpPr>
          <p:cNvPr id="7" name="TextBox 6">
            <a:extLst>
              <a:ext uri="{FF2B5EF4-FFF2-40B4-BE49-F238E27FC236}">
                <a16:creationId xmlns:a16="http://schemas.microsoft.com/office/drawing/2014/main" id="{72A96DDA-AFCA-A8E1-CCDE-279A59081C4A}"/>
              </a:ext>
            </a:extLst>
          </p:cNvPr>
          <p:cNvSpPr txBox="1"/>
          <p:nvPr/>
        </p:nvSpPr>
        <p:spPr>
          <a:xfrm>
            <a:off x="533400" y="814384"/>
            <a:ext cx="7907934" cy="1569660"/>
          </a:xfrm>
          <a:prstGeom prst="rect">
            <a:avLst/>
          </a:prstGeom>
          <a:noFill/>
        </p:spPr>
        <p:txBody>
          <a:bodyPr wrap="none" rtlCol="0">
            <a:spAutoFit/>
          </a:bodyPr>
          <a:lstStyle/>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Low cost </a:t>
            </a: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Easy to use-point where to focus bait application</a:t>
            </a: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Good estimation of cockroach infestation levels</a:t>
            </a:r>
          </a:p>
          <a:p>
            <a:pPr marL="342900" marR="0" lvl="0"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Place in corners, edges and against vertical surfaces  </a:t>
            </a:r>
          </a:p>
        </p:txBody>
      </p:sp>
      <p:pic>
        <p:nvPicPr>
          <p:cNvPr id="8" name="Picture 2">
            <a:extLst>
              <a:ext uri="{FF2B5EF4-FFF2-40B4-BE49-F238E27FC236}">
                <a16:creationId xmlns:a16="http://schemas.microsoft.com/office/drawing/2014/main" id="{A732D9C5-B6F1-C96A-4FC7-89F7AC4D217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0734" y="6108382"/>
            <a:ext cx="1340801" cy="7448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9396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4"/>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9" name="Rectangle: Top Corners Rounded 78">
            <a:extLst>
              <a:ext uri="{FF2B5EF4-FFF2-40B4-BE49-F238E27FC236}">
                <a16:creationId xmlns:a16="http://schemas.microsoft.com/office/drawing/2014/main" id="{5BD7BEEF-F37B-39CC-F7BC-18292631CE2F}"/>
              </a:ext>
            </a:extLst>
          </p:cNvPr>
          <p:cNvSpPr/>
          <p:nvPr/>
        </p:nvSpPr>
        <p:spPr>
          <a:xfrm>
            <a:off x="0" y="22072"/>
            <a:ext cx="9144000" cy="1282853"/>
          </a:xfrm>
          <a:prstGeom prst="round2SameRect">
            <a:avLst/>
          </a:prstGeom>
          <a:solidFill>
            <a:schemeClr val="accent6">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Arial" panose="020B0604020202020204" pitchFamily="34" charset="0"/>
              <a:cs typeface="Arial" panose="020B0604020202020204" pitchFamily="34" charset="0"/>
            </a:endParaRPr>
          </a:p>
        </p:txBody>
      </p:sp>
      <p:sp>
        <p:nvSpPr>
          <p:cNvPr id="80" name="Title 3">
            <a:extLst>
              <a:ext uri="{FF2B5EF4-FFF2-40B4-BE49-F238E27FC236}">
                <a16:creationId xmlns:a16="http://schemas.microsoft.com/office/drawing/2014/main" id="{C8799814-350C-12D3-5C8E-1B86321A0E7E}"/>
              </a:ext>
            </a:extLst>
          </p:cNvPr>
          <p:cNvSpPr txBox="1">
            <a:spLocks/>
          </p:cNvSpPr>
          <p:nvPr/>
        </p:nvSpPr>
        <p:spPr bwMode="auto">
          <a:xfrm>
            <a:off x="133350" y="258417"/>
            <a:ext cx="9010650" cy="694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noAutofit/>
          </a:bodyPr>
          <a:lstStyle>
            <a:lvl1pPr algn="l" defTabSz="457200" rtl="0" eaLnBrk="0" fontAlgn="base" hangingPunct="0">
              <a:spcBef>
                <a:spcPct val="0"/>
              </a:spcBef>
              <a:spcAft>
                <a:spcPct val="0"/>
              </a:spcAft>
              <a:defRPr sz="2800" b="1" kern="1200">
                <a:solidFill>
                  <a:srgbClr val="1A3079"/>
                </a:solidFill>
                <a:latin typeface="Arial"/>
                <a:ea typeface="+mj-ea"/>
                <a:cs typeface="Arial"/>
              </a:defRPr>
            </a:lvl1pPr>
            <a:lvl2pPr algn="ctr" defTabSz="457200" rtl="0" eaLnBrk="0" fontAlgn="base" hangingPunct="0">
              <a:spcBef>
                <a:spcPct val="0"/>
              </a:spcBef>
              <a:spcAft>
                <a:spcPct val="0"/>
              </a:spcAft>
              <a:defRPr sz="4400">
                <a:solidFill>
                  <a:schemeClr val="tx1"/>
                </a:solidFill>
                <a:latin typeface="Calibri" pitchFamily="34" charset="0"/>
              </a:defRPr>
            </a:lvl2pPr>
            <a:lvl3pPr algn="ctr" defTabSz="457200" rtl="0" eaLnBrk="0" fontAlgn="base" hangingPunct="0">
              <a:spcBef>
                <a:spcPct val="0"/>
              </a:spcBef>
              <a:spcAft>
                <a:spcPct val="0"/>
              </a:spcAft>
              <a:defRPr sz="4400">
                <a:solidFill>
                  <a:schemeClr val="tx1"/>
                </a:solidFill>
                <a:latin typeface="Calibri" pitchFamily="34" charset="0"/>
              </a:defRPr>
            </a:lvl3pPr>
            <a:lvl4pPr algn="ctr" defTabSz="457200" rtl="0" eaLnBrk="0" fontAlgn="base" hangingPunct="0">
              <a:spcBef>
                <a:spcPct val="0"/>
              </a:spcBef>
              <a:spcAft>
                <a:spcPct val="0"/>
              </a:spcAft>
              <a:defRPr sz="4400">
                <a:solidFill>
                  <a:schemeClr val="tx1"/>
                </a:solidFill>
                <a:latin typeface="Calibri" pitchFamily="34" charset="0"/>
              </a:defRPr>
            </a:lvl4pPr>
            <a:lvl5pPr algn="ctr" defTabSz="457200" rtl="0" eaLnBrk="0" fontAlgn="base" hangingPunct="0">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a:lstStyle>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4000" b="1" i="0" u="none" strike="noStrike" kern="1200" cap="none" spc="0" normalizeH="0" baseline="0" noProof="0">
                <a:ln>
                  <a:noFill/>
                </a:ln>
                <a:solidFill>
                  <a:schemeClr val="bg1"/>
                </a:solidFill>
                <a:effectLst/>
                <a:uLnTx/>
                <a:uFillTx/>
                <a:latin typeface="Arial"/>
                <a:ea typeface="+mj-ea"/>
                <a:cs typeface="Arial"/>
              </a:rPr>
              <a:t>Where to Inspect (and bait)</a:t>
            </a:r>
          </a:p>
        </p:txBody>
      </p:sp>
      <p:sp>
        <p:nvSpPr>
          <p:cNvPr id="81" name="Content Placeholder 4">
            <a:extLst>
              <a:ext uri="{FF2B5EF4-FFF2-40B4-BE49-F238E27FC236}">
                <a16:creationId xmlns:a16="http://schemas.microsoft.com/office/drawing/2014/main" id="{EF6AE804-84B5-BBCE-11AA-08FC80757019}"/>
              </a:ext>
            </a:extLst>
          </p:cNvPr>
          <p:cNvSpPr txBox="1">
            <a:spLocks/>
          </p:cNvSpPr>
          <p:nvPr/>
        </p:nvSpPr>
        <p:spPr bwMode="auto">
          <a:xfrm>
            <a:off x="81415" y="1442024"/>
            <a:ext cx="5976937" cy="4959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ct val="20000"/>
              </a:spcBef>
              <a:spcAft>
                <a:spcPct val="0"/>
              </a:spcAft>
              <a:buSzPct val="100000"/>
              <a:buBlip>
                <a:blip r:embed="rId3"/>
              </a:buBlip>
              <a:defRPr sz="2000" kern="1200">
                <a:solidFill>
                  <a:schemeClr val="tx1"/>
                </a:solidFill>
                <a:latin typeface="Arial"/>
                <a:ea typeface="+mn-ea"/>
                <a:cs typeface="Arial"/>
              </a:defRPr>
            </a:lvl1pPr>
            <a:lvl2pPr marL="742950" indent="-285750" algn="l" defTabSz="457200" rtl="0" eaLnBrk="0" fontAlgn="base" hangingPunct="0">
              <a:spcBef>
                <a:spcPct val="20000"/>
              </a:spcBef>
              <a:spcAft>
                <a:spcPct val="0"/>
              </a:spcAft>
              <a:buFont typeface="Arial" charset="0"/>
              <a:buChar char="–"/>
              <a:defRPr kern="1200">
                <a:solidFill>
                  <a:schemeClr val="tx1"/>
                </a:solidFill>
                <a:latin typeface="Arial"/>
                <a:ea typeface="+mn-ea"/>
                <a:cs typeface="Arial"/>
              </a:defRPr>
            </a:lvl2pPr>
            <a:lvl3pPr marL="1143000" indent="-228600" algn="l" defTabSz="457200" rtl="0" eaLnBrk="0" fontAlgn="base" hangingPunct="0">
              <a:spcBef>
                <a:spcPct val="20000"/>
              </a:spcBef>
              <a:spcAft>
                <a:spcPct val="0"/>
              </a:spcAft>
              <a:buFont typeface="Arial" charset="0"/>
              <a:buChar char="•"/>
              <a:defRPr sz="1600" kern="1200">
                <a:solidFill>
                  <a:schemeClr val="tx1"/>
                </a:solidFill>
                <a:latin typeface="Arial"/>
                <a:ea typeface="+mn-ea"/>
                <a:cs typeface="Arial"/>
              </a:defRPr>
            </a:lvl3pPr>
            <a:lvl4pPr marL="1600200" indent="-228600" algn="l" defTabSz="457200" rtl="0" eaLnBrk="0" fontAlgn="base" hangingPunct="0">
              <a:spcBef>
                <a:spcPct val="20000"/>
              </a:spcBef>
              <a:spcAft>
                <a:spcPct val="0"/>
              </a:spcAft>
              <a:buFont typeface="Arial" charset="0"/>
              <a:buChar char="–"/>
              <a:defRPr sz="1400" kern="1200">
                <a:solidFill>
                  <a:schemeClr val="tx1"/>
                </a:solidFill>
                <a:latin typeface="Arial"/>
                <a:ea typeface="+mn-ea"/>
                <a:cs typeface="Arial"/>
              </a:defRPr>
            </a:lvl4pPr>
            <a:lvl5pPr marL="2057400" indent="-228600" algn="l" defTabSz="457200" rtl="0" eaLnBrk="0" fontAlgn="base" hangingPunct="0">
              <a:spcBef>
                <a:spcPct val="20000"/>
              </a:spcBef>
              <a:spcAft>
                <a:spcPct val="0"/>
              </a:spcAft>
              <a:buFont typeface="Arial" charset="0"/>
              <a:buChar char="»"/>
              <a:defRPr sz="1200" kern="1200">
                <a:solidFill>
                  <a:schemeClr val="tx1"/>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342900" marR="0" lvl="0" indent="-342900" algn="l" defTabSz="457200" rtl="0" eaLnBrk="0" fontAlgn="base" latinLnBrk="0" hangingPunct="0">
              <a:spcBef>
                <a:spcPct val="20000"/>
              </a:spcBef>
              <a:spcAft>
                <a:spcPct val="0"/>
              </a:spcAft>
              <a:buClrTx/>
              <a:buSzPct val="100000"/>
              <a:buFontTx/>
              <a:buBlip>
                <a:blip r:embed="rId3"/>
              </a:buBlip>
              <a:tabLst/>
              <a:defRPr/>
            </a:pPr>
            <a:r>
              <a:rPr kumimoji="0" lang="en-US" sz="2200" i="0" u="none" strike="noStrike" kern="1200" cap="none" spc="0" normalizeH="0" baseline="0" noProof="0">
                <a:ln>
                  <a:noFill/>
                </a:ln>
                <a:effectLst/>
                <a:uLnTx/>
                <a:uFillTx/>
              </a:rPr>
              <a:t>Tend to hide and harbor near food and water sources</a:t>
            </a:r>
          </a:p>
          <a:p>
            <a:pPr marL="342900" marR="0" lvl="0" indent="-342900" algn="l" defTabSz="457200" rtl="0" eaLnBrk="0" fontAlgn="base" latinLnBrk="0" hangingPunct="0">
              <a:lnSpc>
                <a:spcPct val="150000"/>
              </a:lnSpc>
              <a:spcBef>
                <a:spcPct val="20000"/>
              </a:spcBef>
              <a:spcAft>
                <a:spcPct val="0"/>
              </a:spcAft>
              <a:buClrTx/>
              <a:buSzPct val="100000"/>
              <a:buFontTx/>
              <a:buBlip>
                <a:blip r:embed="rId3"/>
              </a:buBlip>
              <a:tabLst/>
              <a:defRPr/>
            </a:pPr>
            <a:r>
              <a:rPr kumimoji="0" lang="en-US" sz="2200" b="0" i="0" u="none" strike="noStrike" kern="1200" cap="none" spc="0" normalizeH="0" baseline="0" noProof="0">
                <a:ln>
                  <a:noFill/>
                </a:ln>
                <a:solidFill>
                  <a:prstClr val="black"/>
                </a:solidFill>
                <a:effectLst/>
                <a:uLnTx/>
                <a:uFillTx/>
              </a:rPr>
              <a:t>Look for cracks and crevices, and aggregations points with fecal spots, ootheca, skin sheds, dead cockroaches.</a:t>
            </a:r>
          </a:p>
          <a:p>
            <a:pPr marL="342900" marR="0" lvl="0" indent="-342900" algn="l" defTabSz="457200" rtl="0" eaLnBrk="0" fontAlgn="base" latinLnBrk="0" hangingPunct="0">
              <a:lnSpc>
                <a:spcPct val="150000"/>
              </a:lnSpc>
              <a:spcBef>
                <a:spcPct val="20000"/>
              </a:spcBef>
              <a:spcAft>
                <a:spcPct val="0"/>
              </a:spcAft>
              <a:buClrTx/>
              <a:buSzPct val="100000"/>
              <a:buFontTx/>
              <a:buBlip>
                <a:blip r:embed="rId3"/>
              </a:buBlip>
              <a:tabLst/>
              <a:defRPr/>
            </a:pPr>
            <a:r>
              <a:rPr lang="en-US" sz="2200"/>
              <a:t>Cabinets under the kitchen sink</a:t>
            </a:r>
          </a:p>
          <a:p>
            <a:pPr lvl="0">
              <a:lnSpc>
                <a:spcPct val="150000"/>
              </a:lnSpc>
            </a:pPr>
            <a:r>
              <a:rPr lang="en-US" sz="2200"/>
              <a:t>Drawers of kitchen cabinets</a:t>
            </a:r>
          </a:p>
          <a:p>
            <a:pPr marL="342900" marR="0" lvl="0" indent="-342900" algn="l" defTabSz="457200" rtl="0" eaLnBrk="0" fontAlgn="base" latinLnBrk="0" hangingPunct="0">
              <a:lnSpc>
                <a:spcPct val="150000"/>
              </a:lnSpc>
              <a:spcBef>
                <a:spcPct val="20000"/>
              </a:spcBef>
              <a:spcAft>
                <a:spcPct val="0"/>
              </a:spcAft>
              <a:buClrTx/>
              <a:buSzPct val="100000"/>
              <a:buFontTx/>
              <a:buBlip>
                <a:blip r:embed="rId3"/>
              </a:buBlip>
              <a:tabLst/>
              <a:defRPr/>
            </a:pPr>
            <a:r>
              <a:rPr kumimoji="0" lang="en-US" sz="2200" i="0" u="none" strike="noStrike" kern="1200" cap="none" spc="0" normalizeH="0" baseline="0" noProof="0">
                <a:ln>
                  <a:noFill/>
                </a:ln>
                <a:effectLst/>
                <a:uLnTx/>
                <a:uFillTx/>
              </a:rPr>
              <a:t>Around the stove and refrigerator </a:t>
            </a:r>
          </a:p>
          <a:p>
            <a:pPr marL="342900" marR="0" lvl="0" indent="-342900" algn="l" defTabSz="457200" rtl="0" eaLnBrk="0" fontAlgn="base" latinLnBrk="0" hangingPunct="0">
              <a:spcBef>
                <a:spcPct val="20000"/>
              </a:spcBef>
              <a:spcAft>
                <a:spcPct val="0"/>
              </a:spcAft>
              <a:buClrTx/>
              <a:buSzPct val="100000"/>
              <a:buFontTx/>
              <a:buBlip>
                <a:blip r:embed="rId3"/>
              </a:buBlip>
              <a:tabLst/>
              <a:defRPr/>
            </a:pPr>
            <a:r>
              <a:rPr lang="en-US" sz="2200"/>
              <a:t>In heavy infestations, the inspection needs to be very thorough  </a:t>
            </a:r>
          </a:p>
          <a:p>
            <a:pPr lvl="0">
              <a:lnSpc>
                <a:spcPct val="150000"/>
              </a:lnSpc>
            </a:pPr>
            <a:r>
              <a:rPr lang="en-US" sz="2200"/>
              <a:t>Bathroom</a:t>
            </a:r>
          </a:p>
          <a:p>
            <a:pPr marL="0" marR="0" lvl="0" indent="0" algn="l" defTabSz="457200" rtl="0" eaLnBrk="0" fontAlgn="base" latinLnBrk="0" hangingPunct="0">
              <a:lnSpc>
                <a:spcPct val="150000"/>
              </a:lnSpc>
              <a:spcBef>
                <a:spcPct val="20000"/>
              </a:spcBef>
              <a:spcAft>
                <a:spcPct val="0"/>
              </a:spcAft>
              <a:buClrTx/>
              <a:buSzPct val="100000"/>
              <a:buNone/>
              <a:tabLst/>
              <a:defRPr/>
            </a:pPr>
            <a:endParaRPr lang="en-US" sz="2200"/>
          </a:p>
          <a:p>
            <a:pPr marL="342900" marR="0" lvl="0" indent="-342900" algn="l" defTabSz="457200" rtl="0" eaLnBrk="0" fontAlgn="base" latinLnBrk="0" hangingPunct="0">
              <a:lnSpc>
                <a:spcPct val="150000"/>
              </a:lnSpc>
              <a:spcBef>
                <a:spcPct val="20000"/>
              </a:spcBef>
              <a:spcAft>
                <a:spcPct val="0"/>
              </a:spcAft>
              <a:buClrTx/>
              <a:buSzPct val="100000"/>
              <a:buFontTx/>
              <a:buBlip>
                <a:blip r:embed="rId3"/>
              </a:buBlip>
              <a:tabLst/>
              <a:defRPr/>
            </a:pPr>
            <a:endParaRPr kumimoji="0" lang="en-US" sz="2200" i="0" u="none" strike="noStrike" kern="1200" cap="none" spc="0" normalizeH="0" baseline="0" noProof="0">
              <a:ln>
                <a:noFill/>
              </a:ln>
              <a:effectLst/>
              <a:uLnTx/>
              <a:uFillTx/>
            </a:endParaRPr>
          </a:p>
        </p:txBody>
      </p:sp>
      <p:pic>
        <p:nvPicPr>
          <p:cNvPr id="82" name="Picture 81">
            <a:extLst>
              <a:ext uri="{FF2B5EF4-FFF2-40B4-BE49-F238E27FC236}">
                <a16:creationId xmlns:a16="http://schemas.microsoft.com/office/drawing/2014/main" id="{D7E329C1-AAA2-524C-B9DA-53342F1D500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841999" y="1541270"/>
            <a:ext cx="3216276" cy="2144184"/>
          </a:xfrm>
          <a:prstGeom prst="rect">
            <a:avLst/>
          </a:prstGeom>
          <a:effectLst>
            <a:outerShdw blurRad="279400" dist="63500" dir="5100000" sx="104000" sy="104000" algn="ctr" rotWithShape="0">
              <a:srgbClr val="000000">
                <a:alpha val="69000"/>
              </a:srgbClr>
            </a:outerShdw>
          </a:effectLst>
        </p:spPr>
      </p:pic>
      <p:pic>
        <p:nvPicPr>
          <p:cNvPr id="83" name="Picture 2">
            <a:extLst>
              <a:ext uri="{FF2B5EF4-FFF2-40B4-BE49-F238E27FC236}">
                <a16:creationId xmlns:a16="http://schemas.microsoft.com/office/drawing/2014/main" id="{708600E0-52EA-477F-300E-D48B58826D8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40600" y="5789824"/>
            <a:ext cx="1546225" cy="859013"/>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Cucaracha albina">
            <a:extLst>
              <a:ext uri="{FF2B5EF4-FFF2-40B4-BE49-F238E27FC236}">
                <a16:creationId xmlns:a16="http://schemas.microsoft.com/office/drawing/2014/main" id="{5BBA36A2-B843-3697-1258-F88A12FC1C4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76937" y="3921799"/>
            <a:ext cx="2946400" cy="16205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9439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1">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1">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1">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1">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3" name="Picture 2">
            <a:extLst>
              <a:ext uri="{FF2B5EF4-FFF2-40B4-BE49-F238E27FC236}">
                <a16:creationId xmlns:a16="http://schemas.microsoft.com/office/drawing/2014/main" id="{708600E0-52EA-477F-300E-D48B58826D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604" y="6122946"/>
            <a:ext cx="1323098" cy="735054"/>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7942A474-FF92-0415-DF44-2F849CEA2D4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379870" y="3015247"/>
            <a:ext cx="5764130" cy="3842753"/>
          </a:xfrm>
          <a:prstGeom prst="rect">
            <a:avLst/>
          </a:prstGeom>
          <a:effectLst>
            <a:outerShdw blurRad="279400" dist="63500" dir="5100000" sx="104000" sy="104000" algn="ctr" rotWithShape="0">
              <a:srgbClr val="000000">
                <a:alpha val="69000"/>
              </a:srgbClr>
            </a:outerShdw>
          </a:effectLst>
        </p:spPr>
      </p:pic>
      <p:pic>
        <p:nvPicPr>
          <p:cNvPr id="3" name="Content Placeholder 3">
            <a:extLst>
              <a:ext uri="{FF2B5EF4-FFF2-40B4-BE49-F238E27FC236}">
                <a16:creationId xmlns:a16="http://schemas.microsoft.com/office/drawing/2014/main" id="{27679DC1-57B6-B552-5927-F46889002A9B}"/>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bwMode="auto">
          <a:xfrm>
            <a:off x="0" y="0"/>
            <a:ext cx="5317958" cy="3545305"/>
          </a:xfrm>
          <a:prstGeom prst="rect">
            <a:avLst/>
          </a:prstGeom>
          <a:noFill/>
          <a:ln>
            <a:noFill/>
          </a:ln>
          <a:effectLst>
            <a:outerShdw blurRad="279400" dist="63500" dir="5100000" sx="104000" sy="104000" algn="ctr" rotWithShape="0">
              <a:srgbClr val="000000">
                <a:alpha val="69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pic>
      <p:sp>
        <p:nvSpPr>
          <p:cNvPr id="4" name="TextBox 3">
            <a:extLst>
              <a:ext uri="{FF2B5EF4-FFF2-40B4-BE49-F238E27FC236}">
                <a16:creationId xmlns:a16="http://schemas.microsoft.com/office/drawing/2014/main" id="{6DAD50C8-3912-5B31-5148-21FB84CA5A03}"/>
              </a:ext>
            </a:extLst>
          </p:cNvPr>
          <p:cNvSpPr txBox="1"/>
          <p:nvPr/>
        </p:nvSpPr>
        <p:spPr>
          <a:xfrm>
            <a:off x="5476875" y="583062"/>
            <a:ext cx="3505199" cy="1200329"/>
          </a:xfrm>
          <a:prstGeom prst="rect">
            <a:avLst/>
          </a:prstGeom>
          <a:noFill/>
        </p:spPr>
        <p:txBody>
          <a:bodyPr wrap="square" rtlCol="0">
            <a:spAutoFit/>
          </a:bodyPr>
          <a:lstStyle/>
          <a:p>
            <a:pPr algn="ctr" defTabSz="914400" eaLnBrk="0" fontAlgn="base" hangingPunct="0">
              <a:spcBef>
                <a:spcPct val="0"/>
              </a:spcBef>
              <a:spcAft>
                <a:spcPct val="0"/>
              </a:spcAft>
            </a:pPr>
            <a:r>
              <a:rPr lang="en-US" sz="2400">
                <a:solidFill>
                  <a:prstClr val="black"/>
                </a:solidFill>
                <a:latin typeface="Arial" charset="0"/>
              </a:rPr>
              <a:t>Take trash cans off their wheel bases to inspect for cockroaches</a:t>
            </a:r>
          </a:p>
        </p:txBody>
      </p:sp>
      <p:grpSp>
        <p:nvGrpSpPr>
          <p:cNvPr id="5" name="Group 4">
            <a:extLst>
              <a:ext uri="{FF2B5EF4-FFF2-40B4-BE49-F238E27FC236}">
                <a16:creationId xmlns:a16="http://schemas.microsoft.com/office/drawing/2014/main" id="{78C6E9A7-9BFA-A3F4-9954-9D88B82012B9}"/>
              </a:ext>
            </a:extLst>
          </p:cNvPr>
          <p:cNvGrpSpPr/>
          <p:nvPr/>
        </p:nvGrpSpPr>
        <p:grpSpPr>
          <a:xfrm>
            <a:off x="-1" y="1034480"/>
            <a:ext cx="5317959" cy="4432271"/>
            <a:chOff x="-1" y="1034480"/>
            <a:chExt cx="5317959" cy="4432271"/>
          </a:xfrm>
        </p:grpSpPr>
        <p:grpSp>
          <p:nvGrpSpPr>
            <p:cNvPr id="6" name="Group 5">
              <a:extLst>
                <a:ext uri="{FF2B5EF4-FFF2-40B4-BE49-F238E27FC236}">
                  <a16:creationId xmlns:a16="http://schemas.microsoft.com/office/drawing/2014/main" id="{1948AA73-6EEC-60FE-DB47-9810F26ADD30}"/>
                </a:ext>
              </a:extLst>
            </p:cNvPr>
            <p:cNvGrpSpPr/>
            <p:nvPr/>
          </p:nvGrpSpPr>
          <p:grpSpPr>
            <a:xfrm>
              <a:off x="1411702" y="2112073"/>
              <a:ext cx="2206794" cy="3354678"/>
              <a:chOff x="1411702" y="2112073"/>
              <a:chExt cx="2206794" cy="3354678"/>
            </a:xfrm>
          </p:grpSpPr>
          <p:pic>
            <p:nvPicPr>
              <p:cNvPr id="10" name="Content Placeholder 3">
                <a:extLst>
                  <a:ext uri="{FF2B5EF4-FFF2-40B4-BE49-F238E27FC236}">
                    <a16:creationId xmlns:a16="http://schemas.microsoft.com/office/drawing/2014/main" id="{A0329378-A1E2-6DD1-2E7D-40D4122C66B4}"/>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bwMode="auto">
              <a:xfrm>
                <a:off x="1411703" y="3670034"/>
                <a:ext cx="1764633" cy="1796716"/>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pic>
          <p:cxnSp>
            <p:nvCxnSpPr>
              <p:cNvPr id="11" name="Straight Connector 10">
                <a:extLst>
                  <a:ext uri="{FF2B5EF4-FFF2-40B4-BE49-F238E27FC236}">
                    <a16:creationId xmlns:a16="http://schemas.microsoft.com/office/drawing/2014/main" id="{9F2BF9FD-66EE-9F9C-18FC-829562E0FEA9}"/>
                  </a:ext>
                </a:extLst>
              </p:cNvPr>
              <p:cNvCxnSpPr>
                <a:stCxn id="8" idx="2"/>
                <a:endCxn id="10" idx="1"/>
              </p:cNvCxnSpPr>
              <p:nvPr/>
            </p:nvCxnSpPr>
            <p:spPr>
              <a:xfrm flipH="1">
                <a:off x="1670128" y="2112073"/>
                <a:ext cx="1166315" cy="1821084"/>
              </a:xfrm>
              <a:prstGeom prst="line">
                <a:avLst/>
              </a:prstGeom>
              <a:noFill/>
              <a:ln w="25400" cap="flat" cmpd="sng" algn="ctr">
                <a:solidFill>
                  <a:srgbClr val="FA0646"/>
                </a:solidFill>
                <a:prstDash val="solid"/>
              </a:ln>
              <a:effectLst>
                <a:outerShdw blurRad="40000" dist="20000" dir="5400000" rotWithShape="0">
                  <a:srgbClr val="000000">
                    <a:alpha val="38000"/>
                  </a:srgbClr>
                </a:outerShdw>
              </a:effectLst>
            </p:spPr>
          </p:cxnSp>
          <p:cxnSp>
            <p:nvCxnSpPr>
              <p:cNvPr id="12" name="Straight Connector 11">
                <a:extLst>
                  <a:ext uri="{FF2B5EF4-FFF2-40B4-BE49-F238E27FC236}">
                    <a16:creationId xmlns:a16="http://schemas.microsoft.com/office/drawing/2014/main" id="{D0FA4491-DB0C-3AE0-C4FA-7AB11698D8A9}"/>
                  </a:ext>
                </a:extLst>
              </p:cNvPr>
              <p:cNvCxnSpPr>
                <a:endCxn id="10" idx="6"/>
              </p:cNvCxnSpPr>
              <p:nvPr/>
            </p:nvCxnSpPr>
            <p:spPr>
              <a:xfrm flipH="1">
                <a:off x="3176336" y="2575819"/>
                <a:ext cx="442160" cy="1992573"/>
              </a:xfrm>
              <a:prstGeom prst="line">
                <a:avLst/>
              </a:prstGeom>
              <a:noFill/>
              <a:ln w="25400" cap="flat" cmpd="sng" algn="ctr">
                <a:solidFill>
                  <a:srgbClr val="FA0646"/>
                </a:solidFill>
                <a:prstDash val="solid"/>
              </a:ln>
              <a:effectLst>
                <a:outerShdw blurRad="40000" dist="20000" dir="5400000" rotWithShape="0">
                  <a:srgbClr val="000000">
                    <a:alpha val="38000"/>
                  </a:srgbClr>
                </a:outerShdw>
              </a:effectLst>
            </p:spPr>
          </p:cxnSp>
          <p:sp>
            <p:nvSpPr>
              <p:cNvPr id="13" name="Donut 12">
                <a:extLst>
                  <a:ext uri="{FF2B5EF4-FFF2-40B4-BE49-F238E27FC236}">
                    <a16:creationId xmlns:a16="http://schemas.microsoft.com/office/drawing/2014/main" id="{99D18B8D-2F45-4102-E185-C1838EB516AA}"/>
                  </a:ext>
                </a:extLst>
              </p:cNvPr>
              <p:cNvSpPr/>
              <p:nvPr/>
            </p:nvSpPr>
            <p:spPr>
              <a:xfrm>
                <a:off x="1411702" y="3670035"/>
                <a:ext cx="1764633" cy="1796716"/>
              </a:xfrm>
              <a:prstGeom prst="donut">
                <a:avLst>
                  <a:gd name="adj" fmla="val 4082"/>
                </a:avLst>
              </a:prstGeom>
              <a:solidFill>
                <a:srgbClr val="FA0646"/>
              </a:solidFill>
              <a:ln w="9525" cap="flat" cmpd="sng" algn="ctr">
                <a:solidFill>
                  <a:srgbClr val="FA0646"/>
                </a:solidFill>
                <a:prstDash val="solid"/>
              </a:ln>
              <a:effectLst>
                <a:outerShdw blurRad="40000" dist="23000" dir="5400000" rotWithShape="0">
                  <a:srgbClr val="000000">
                    <a:alpha val="35000"/>
                  </a:srgbClr>
                </a:outerShdw>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a:ea typeface="+mn-ea"/>
                  <a:cs typeface="+mn-cs"/>
                </a:endParaRPr>
              </a:p>
            </p:txBody>
          </p:sp>
        </p:grpSp>
        <p:grpSp>
          <p:nvGrpSpPr>
            <p:cNvPr id="7" name="Group 6">
              <a:extLst>
                <a:ext uri="{FF2B5EF4-FFF2-40B4-BE49-F238E27FC236}">
                  <a16:creationId xmlns:a16="http://schemas.microsoft.com/office/drawing/2014/main" id="{073055AB-C0C8-E335-7A70-BB54D783A7B0}"/>
                </a:ext>
              </a:extLst>
            </p:cNvPr>
            <p:cNvGrpSpPr/>
            <p:nvPr/>
          </p:nvGrpSpPr>
          <p:grpSpPr>
            <a:xfrm>
              <a:off x="-1" y="1034480"/>
              <a:ext cx="5317959" cy="1590940"/>
              <a:chOff x="-1" y="1034480"/>
              <a:chExt cx="5317959" cy="1590940"/>
            </a:xfrm>
          </p:grpSpPr>
          <p:sp>
            <p:nvSpPr>
              <p:cNvPr id="8" name="Donut 5">
                <a:extLst>
                  <a:ext uri="{FF2B5EF4-FFF2-40B4-BE49-F238E27FC236}">
                    <a16:creationId xmlns:a16="http://schemas.microsoft.com/office/drawing/2014/main" id="{7E40E303-0221-1C3D-6120-C9D711685ABA}"/>
                  </a:ext>
                </a:extLst>
              </p:cNvPr>
              <p:cNvSpPr/>
              <p:nvPr/>
            </p:nvSpPr>
            <p:spPr>
              <a:xfrm>
                <a:off x="2836443" y="1598725"/>
                <a:ext cx="1086853" cy="1026695"/>
              </a:xfrm>
              <a:prstGeom prst="donut">
                <a:avLst>
                  <a:gd name="adj" fmla="val 6634"/>
                </a:avLst>
              </a:prstGeom>
              <a:solidFill>
                <a:srgbClr val="FA0646"/>
              </a:solidFill>
              <a:ln w="9525" cap="flat" cmpd="sng" algn="ctr">
                <a:solidFill>
                  <a:srgbClr val="FA0646"/>
                </a:solidFill>
                <a:prstDash val="solid"/>
              </a:ln>
              <a:effectLst>
                <a:outerShdw blurRad="40000" dist="23000" dir="5400000" rotWithShape="0">
                  <a:srgbClr val="000000">
                    <a:alpha val="35000"/>
                  </a:srgbClr>
                </a:outerShdw>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a:ea typeface="+mn-ea"/>
                  <a:cs typeface="+mn-cs"/>
                </a:endParaRPr>
              </a:p>
            </p:txBody>
          </p:sp>
          <p:sp>
            <p:nvSpPr>
              <p:cNvPr id="9" name="TextBox 8">
                <a:extLst>
                  <a:ext uri="{FF2B5EF4-FFF2-40B4-BE49-F238E27FC236}">
                    <a16:creationId xmlns:a16="http://schemas.microsoft.com/office/drawing/2014/main" id="{E823C575-3FDB-7555-6C8D-0950DE6AB63C}"/>
                  </a:ext>
                </a:extLst>
              </p:cNvPr>
              <p:cNvSpPr txBox="1"/>
              <p:nvPr/>
            </p:nvSpPr>
            <p:spPr>
              <a:xfrm>
                <a:off x="-1" y="1034480"/>
                <a:ext cx="5317959" cy="446276"/>
              </a:xfrm>
              <a:prstGeom prst="rect">
                <a:avLst/>
              </a:prstGeom>
              <a:noFill/>
            </p:spPr>
            <p:txBody>
              <a:bodyPr wrap="square" rtlCol="0">
                <a:spAutoFit/>
              </a:bodyP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US" sz="2300" b="1" i="0" u="none" strike="noStrike" kern="0" cap="none" spc="0" normalizeH="0" baseline="0" noProof="0">
                  <a:ln>
                    <a:noFill/>
                  </a:ln>
                  <a:solidFill>
                    <a:srgbClr val="FFFF00"/>
                  </a:solidFill>
                  <a:effectLst/>
                  <a:uLnTx/>
                  <a:uFillTx/>
                  <a:latin typeface="Arial" charset="0"/>
                </a:endParaRPr>
              </a:p>
            </p:txBody>
          </p:sp>
        </p:grpSp>
      </p:grpSp>
    </p:spTree>
    <p:extLst>
      <p:ext uri="{BB962C8B-B14F-4D97-AF65-F5344CB8AC3E}">
        <p14:creationId xmlns:p14="http://schemas.microsoft.com/office/powerpoint/2010/main" val="4141396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0B4AA6D9-141C-0BE1-16F6-DC3C0A01F2E4}"/>
              </a:ext>
            </a:extLst>
          </p:cNvPr>
          <p:cNvSpPr txBox="1">
            <a:spLocks/>
          </p:cNvSpPr>
          <p:nvPr/>
        </p:nvSpPr>
        <p:spPr bwMode="auto">
          <a:xfrm>
            <a:off x="457200" y="274638"/>
            <a:ext cx="8229600" cy="694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normAutofit/>
          </a:bodyPr>
          <a:lstStyle>
            <a:lvl1pPr algn="l" defTabSz="457200" rtl="0" eaLnBrk="0" fontAlgn="base" hangingPunct="0">
              <a:spcBef>
                <a:spcPct val="0"/>
              </a:spcBef>
              <a:spcAft>
                <a:spcPct val="0"/>
              </a:spcAft>
              <a:defRPr sz="2800" b="1" kern="1200">
                <a:solidFill>
                  <a:srgbClr val="1A3079"/>
                </a:solidFill>
                <a:latin typeface="Arial"/>
                <a:ea typeface="+mj-ea"/>
                <a:cs typeface="Arial"/>
              </a:defRPr>
            </a:lvl1pPr>
            <a:lvl2pPr algn="ctr" defTabSz="457200" rtl="0" eaLnBrk="0" fontAlgn="base" hangingPunct="0">
              <a:spcBef>
                <a:spcPct val="0"/>
              </a:spcBef>
              <a:spcAft>
                <a:spcPct val="0"/>
              </a:spcAft>
              <a:defRPr sz="4400">
                <a:solidFill>
                  <a:schemeClr val="tx1"/>
                </a:solidFill>
                <a:latin typeface="Calibri" pitchFamily="34" charset="0"/>
              </a:defRPr>
            </a:lvl2pPr>
            <a:lvl3pPr algn="ctr" defTabSz="457200" rtl="0" eaLnBrk="0" fontAlgn="base" hangingPunct="0">
              <a:spcBef>
                <a:spcPct val="0"/>
              </a:spcBef>
              <a:spcAft>
                <a:spcPct val="0"/>
              </a:spcAft>
              <a:defRPr sz="4400">
                <a:solidFill>
                  <a:schemeClr val="tx1"/>
                </a:solidFill>
                <a:latin typeface="Calibri" pitchFamily="34" charset="0"/>
              </a:defRPr>
            </a:lvl3pPr>
            <a:lvl4pPr algn="ctr" defTabSz="457200" rtl="0" eaLnBrk="0" fontAlgn="base" hangingPunct="0">
              <a:spcBef>
                <a:spcPct val="0"/>
              </a:spcBef>
              <a:spcAft>
                <a:spcPct val="0"/>
              </a:spcAft>
              <a:defRPr sz="4400">
                <a:solidFill>
                  <a:schemeClr val="tx1"/>
                </a:solidFill>
                <a:latin typeface="Calibri" pitchFamily="34" charset="0"/>
              </a:defRPr>
            </a:lvl4pPr>
            <a:lvl5pPr algn="ctr" defTabSz="457200" rtl="0" eaLnBrk="0" fontAlgn="base" hangingPunct="0">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a:lstStyle>
          <a:p>
            <a:pPr marL="0" marR="0" lvl="0" indent="0" algn="l" defTabSz="457200" rtl="0" eaLnBrk="0" fontAlgn="base" latinLnBrk="0" hangingPunct="0">
              <a:lnSpc>
                <a:spcPct val="100000"/>
              </a:lnSpc>
              <a:spcBef>
                <a:spcPct val="0"/>
              </a:spcBef>
              <a:spcAft>
                <a:spcPct val="0"/>
              </a:spcAft>
              <a:buClrTx/>
              <a:buSzTx/>
              <a:buFontTx/>
              <a:buNone/>
              <a:tabLst/>
              <a:defRPr/>
            </a:pPr>
            <a:endParaRPr kumimoji="0" lang="en-US" sz="2800" b="1" i="0" u="none" strike="noStrike" kern="1200" cap="none" spc="0" normalizeH="0" baseline="0" noProof="0">
              <a:ln>
                <a:noFill/>
              </a:ln>
              <a:solidFill>
                <a:srgbClr val="1A3079"/>
              </a:solidFill>
              <a:effectLst/>
              <a:uLnTx/>
              <a:uFillTx/>
              <a:latin typeface="Arial"/>
              <a:ea typeface="+mj-ea"/>
              <a:cs typeface="Arial"/>
            </a:endParaRPr>
          </a:p>
        </p:txBody>
      </p:sp>
      <p:pic>
        <p:nvPicPr>
          <p:cNvPr id="15" name="Content Placeholder 3">
            <a:extLst>
              <a:ext uri="{FF2B5EF4-FFF2-40B4-BE49-F238E27FC236}">
                <a16:creationId xmlns:a16="http://schemas.microsoft.com/office/drawing/2014/main" id="{8C0C78BC-4BC3-7F6D-081E-0A34141404C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bwMode="auto">
          <a:xfrm rot="16200000">
            <a:off x="3429001" y="1142999"/>
            <a:ext cx="6857999" cy="4571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pic>
      <p:pic>
        <p:nvPicPr>
          <p:cNvPr id="16" name="Picture 15">
            <a:extLst>
              <a:ext uri="{FF2B5EF4-FFF2-40B4-BE49-F238E27FC236}">
                <a16:creationId xmlns:a16="http://schemas.microsoft.com/office/drawing/2014/main" id="{9D6A4A55-61E4-82B0-C3DF-55552C93BC5C}"/>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16200000">
            <a:off x="-1143000" y="1159042"/>
            <a:ext cx="6857999" cy="4571999"/>
          </a:xfrm>
          <a:prstGeom prst="rect">
            <a:avLst/>
          </a:prstGeom>
        </p:spPr>
      </p:pic>
      <p:sp>
        <p:nvSpPr>
          <p:cNvPr id="17" name="Donut 5">
            <a:extLst>
              <a:ext uri="{FF2B5EF4-FFF2-40B4-BE49-F238E27FC236}">
                <a16:creationId xmlns:a16="http://schemas.microsoft.com/office/drawing/2014/main" id="{38358A5F-D81D-CD16-FF5B-FD90C8D1A7F9}"/>
              </a:ext>
            </a:extLst>
          </p:cNvPr>
          <p:cNvSpPr/>
          <p:nvPr/>
        </p:nvSpPr>
        <p:spPr>
          <a:xfrm>
            <a:off x="5242759" y="4630683"/>
            <a:ext cx="1086853" cy="1026695"/>
          </a:xfrm>
          <a:prstGeom prst="donut">
            <a:avLst>
              <a:gd name="adj" fmla="val 6634"/>
            </a:avLst>
          </a:prstGeom>
          <a:solidFill>
            <a:srgbClr val="FA0646"/>
          </a:solidFill>
          <a:ln w="9525" cap="flat" cmpd="sng" algn="ctr">
            <a:solidFill>
              <a:srgbClr val="FA0646"/>
            </a:solidFill>
            <a:prstDash val="solid"/>
          </a:ln>
          <a:effectLst>
            <a:outerShdw blurRad="40000" dist="23000" dir="5400000" rotWithShape="0">
              <a:srgbClr val="000000">
                <a:alpha val="35000"/>
              </a:srgbClr>
            </a:outerShdw>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a:ea typeface="+mn-ea"/>
              <a:cs typeface="+mn-cs"/>
            </a:endParaRPr>
          </a:p>
        </p:txBody>
      </p:sp>
      <p:sp>
        <p:nvSpPr>
          <p:cNvPr id="18" name="Donut 6">
            <a:extLst>
              <a:ext uri="{FF2B5EF4-FFF2-40B4-BE49-F238E27FC236}">
                <a16:creationId xmlns:a16="http://schemas.microsoft.com/office/drawing/2014/main" id="{5F20E13B-760E-3260-B318-E989B0D7DC9F}"/>
              </a:ext>
            </a:extLst>
          </p:cNvPr>
          <p:cNvSpPr/>
          <p:nvPr/>
        </p:nvSpPr>
        <p:spPr>
          <a:xfrm>
            <a:off x="229601" y="4443664"/>
            <a:ext cx="1310441" cy="1213714"/>
          </a:xfrm>
          <a:prstGeom prst="donut">
            <a:avLst>
              <a:gd name="adj" fmla="val 6634"/>
            </a:avLst>
          </a:prstGeom>
          <a:solidFill>
            <a:srgbClr val="FA0646"/>
          </a:solidFill>
          <a:ln w="9525" cap="flat" cmpd="sng" algn="ctr">
            <a:solidFill>
              <a:srgbClr val="FA0646"/>
            </a:solidFill>
            <a:prstDash val="solid"/>
          </a:ln>
          <a:effectLst>
            <a:outerShdw blurRad="40000" dist="23000" dir="5400000" rotWithShape="0">
              <a:srgbClr val="000000">
                <a:alpha val="35000"/>
              </a:srgbClr>
            </a:outerShdw>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a:ea typeface="+mn-ea"/>
              <a:cs typeface="+mn-cs"/>
            </a:endParaRPr>
          </a:p>
        </p:txBody>
      </p:sp>
      <p:sp>
        <p:nvSpPr>
          <p:cNvPr id="19" name="TextBox 18">
            <a:extLst>
              <a:ext uri="{FF2B5EF4-FFF2-40B4-BE49-F238E27FC236}">
                <a16:creationId xmlns:a16="http://schemas.microsoft.com/office/drawing/2014/main" id="{7E7EDEC3-734C-9EB5-B9EB-F15C5AF753C0}"/>
              </a:ext>
            </a:extLst>
          </p:cNvPr>
          <p:cNvSpPr txBox="1"/>
          <p:nvPr/>
        </p:nvSpPr>
        <p:spPr>
          <a:xfrm>
            <a:off x="960521" y="170487"/>
            <a:ext cx="7299158" cy="1200329"/>
          </a:xfrm>
          <a:prstGeom prst="rect">
            <a:avLst/>
          </a:prstGeom>
          <a:noFill/>
        </p:spPr>
        <p:txBody>
          <a:bodyPr wrap="square" rtlCol="0">
            <a:spAutoFit/>
          </a:bodyPr>
          <a:lstStyle/>
          <a:p>
            <a:pPr algn="ctr" defTabSz="914400" eaLnBrk="0" fontAlgn="base" hangingPunct="0">
              <a:spcBef>
                <a:spcPct val="0"/>
              </a:spcBef>
              <a:spcAft>
                <a:spcPct val="0"/>
              </a:spcAft>
            </a:pPr>
            <a:r>
              <a:rPr lang="en-US" sz="3600" b="1">
                <a:solidFill>
                  <a:schemeClr val="bg1"/>
                </a:solidFill>
                <a:latin typeface="Arial" charset="0"/>
              </a:rPr>
              <a:t>Movable equipment harbors and transports cockroaches</a:t>
            </a:r>
          </a:p>
        </p:txBody>
      </p:sp>
    </p:spTree>
    <p:extLst>
      <p:ext uri="{BB962C8B-B14F-4D97-AF65-F5344CB8AC3E}">
        <p14:creationId xmlns:p14="http://schemas.microsoft.com/office/powerpoint/2010/main" val="4208544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212689E4-AB99-171C-6160-E927A62EC195}"/>
              </a:ext>
            </a:extLst>
          </p:cNvPr>
          <p:cNvSpPr txBox="1"/>
          <p:nvPr/>
        </p:nvSpPr>
        <p:spPr>
          <a:xfrm>
            <a:off x="5694948" y="611015"/>
            <a:ext cx="3320716" cy="1384995"/>
          </a:xfrm>
          <a:prstGeom prst="rect">
            <a:avLst/>
          </a:prstGeom>
          <a:noFill/>
        </p:spPr>
        <p:txBody>
          <a:bodyPr wrap="square" rtlCol="0">
            <a:spAutoFit/>
          </a:bodyPr>
          <a:lstStyle/>
          <a:p>
            <a:pPr algn="ctr" defTabSz="914400" eaLnBrk="0" fontAlgn="base" hangingPunct="0">
              <a:spcBef>
                <a:spcPct val="0"/>
              </a:spcBef>
              <a:spcAft>
                <a:spcPct val="0"/>
              </a:spcAft>
            </a:pPr>
            <a:r>
              <a:rPr lang="en-US" sz="2800">
                <a:solidFill>
                  <a:prstClr val="black"/>
                </a:solidFill>
                <a:latin typeface="Arial" charset="0"/>
              </a:rPr>
              <a:t>Move equipment to optimize inspection and bait placement</a:t>
            </a:r>
          </a:p>
        </p:txBody>
      </p:sp>
      <p:pic>
        <p:nvPicPr>
          <p:cNvPr id="11" name="Picture 10">
            <a:extLst>
              <a:ext uri="{FF2B5EF4-FFF2-40B4-BE49-F238E27FC236}">
                <a16:creationId xmlns:a16="http://schemas.microsoft.com/office/drawing/2014/main" id="{74BEFC3A-0B8D-42F9-225D-D5387135395A}"/>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 y="0"/>
            <a:ext cx="5518484" cy="4138863"/>
          </a:xfrm>
          <a:prstGeom prst="rect">
            <a:avLst/>
          </a:prstGeom>
          <a:effectLst>
            <a:outerShdw blurRad="279400" dist="63500" dir="11100000" sx="104000" sy="104000" algn="ctr" rotWithShape="0">
              <a:srgbClr val="000000">
                <a:alpha val="69000"/>
              </a:srgbClr>
            </a:outerShdw>
          </a:effectLst>
        </p:spPr>
      </p:pic>
      <p:pic>
        <p:nvPicPr>
          <p:cNvPr id="12" name="Picture 11">
            <a:extLst>
              <a:ext uri="{FF2B5EF4-FFF2-40B4-BE49-F238E27FC236}">
                <a16:creationId xmlns:a16="http://schemas.microsoft.com/office/drawing/2014/main" id="{DDE0BF23-2C1B-7018-0ACC-03DAF98747DC}"/>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3631132" y="2422358"/>
            <a:ext cx="5512868" cy="4435642"/>
          </a:xfrm>
          <a:prstGeom prst="rect">
            <a:avLst/>
          </a:prstGeom>
          <a:effectLst>
            <a:outerShdw blurRad="279400" dist="63500" dir="5100000" sx="104000" sy="104000" algn="ctr" rotWithShape="0">
              <a:srgbClr val="000000">
                <a:alpha val="69000"/>
              </a:srgbClr>
            </a:outerShdw>
          </a:effectLst>
        </p:spPr>
      </p:pic>
      <p:pic>
        <p:nvPicPr>
          <p:cNvPr id="13" name="Picture 2">
            <a:extLst>
              <a:ext uri="{FF2B5EF4-FFF2-40B4-BE49-F238E27FC236}">
                <a16:creationId xmlns:a16="http://schemas.microsoft.com/office/drawing/2014/main" id="{CA3AB075-1DE8-CDD5-B1CA-6402D7D45B9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9934" y="6138862"/>
            <a:ext cx="1340801" cy="7448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04555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2154E279-5AB2-8046-633F-83F4D64A4053}"/>
              </a:ext>
            </a:extLst>
          </p:cNvPr>
          <p:cNvSpPr txBox="1">
            <a:spLocks/>
          </p:cNvSpPr>
          <p:nvPr/>
        </p:nvSpPr>
        <p:spPr bwMode="auto">
          <a:xfrm>
            <a:off x="457200" y="274638"/>
            <a:ext cx="8229600" cy="694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normAutofit/>
          </a:bodyPr>
          <a:lstStyle>
            <a:lvl1pPr algn="l" defTabSz="457200" rtl="0" eaLnBrk="0" fontAlgn="base" hangingPunct="0">
              <a:spcBef>
                <a:spcPct val="0"/>
              </a:spcBef>
              <a:spcAft>
                <a:spcPct val="0"/>
              </a:spcAft>
              <a:defRPr sz="2800" b="1" kern="1200">
                <a:solidFill>
                  <a:srgbClr val="1A3079"/>
                </a:solidFill>
                <a:latin typeface="Arial"/>
                <a:ea typeface="+mj-ea"/>
                <a:cs typeface="Arial"/>
              </a:defRPr>
            </a:lvl1pPr>
            <a:lvl2pPr algn="ctr" defTabSz="457200" rtl="0" eaLnBrk="0" fontAlgn="base" hangingPunct="0">
              <a:spcBef>
                <a:spcPct val="0"/>
              </a:spcBef>
              <a:spcAft>
                <a:spcPct val="0"/>
              </a:spcAft>
              <a:defRPr sz="4400">
                <a:solidFill>
                  <a:schemeClr val="tx1"/>
                </a:solidFill>
                <a:latin typeface="Calibri" pitchFamily="34" charset="0"/>
              </a:defRPr>
            </a:lvl2pPr>
            <a:lvl3pPr algn="ctr" defTabSz="457200" rtl="0" eaLnBrk="0" fontAlgn="base" hangingPunct="0">
              <a:spcBef>
                <a:spcPct val="0"/>
              </a:spcBef>
              <a:spcAft>
                <a:spcPct val="0"/>
              </a:spcAft>
              <a:defRPr sz="4400">
                <a:solidFill>
                  <a:schemeClr val="tx1"/>
                </a:solidFill>
                <a:latin typeface="Calibri" pitchFamily="34" charset="0"/>
              </a:defRPr>
            </a:lvl3pPr>
            <a:lvl4pPr algn="ctr" defTabSz="457200" rtl="0" eaLnBrk="0" fontAlgn="base" hangingPunct="0">
              <a:spcBef>
                <a:spcPct val="0"/>
              </a:spcBef>
              <a:spcAft>
                <a:spcPct val="0"/>
              </a:spcAft>
              <a:defRPr sz="4400">
                <a:solidFill>
                  <a:schemeClr val="tx1"/>
                </a:solidFill>
                <a:latin typeface="Calibri" pitchFamily="34" charset="0"/>
              </a:defRPr>
            </a:lvl4pPr>
            <a:lvl5pPr algn="ctr" defTabSz="457200" rtl="0" eaLnBrk="0" fontAlgn="base" hangingPunct="0">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a:lstStyle>
          <a:p>
            <a:pPr marL="0" marR="0" lvl="0" indent="0" algn="l" defTabSz="457200" rtl="0" eaLnBrk="0" fontAlgn="base" latinLnBrk="0" hangingPunct="0">
              <a:lnSpc>
                <a:spcPct val="100000"/>
              </a:lnSpc>
              <a:spcBef>
                <a:spcPct val="0"/>
              </a:spcBef>
              <a:spcAft>
                <a:spcPct val="0"/>
              </a:spcAft>
              <a:buClrTx/>
              <a:buSzTx/>
              <a:buFontTx/>
              <a:buNone/>
              <a:tabLst/>
              <a:defRPr/>
            </a:pPr>
            <a:endParaRPr kumimoji="0" lang="en-US" sz="2800" b="1" i="0" u="none" strike="noStrike" kern="1200" cap="none" spc="0" normalizeH="0" baseline="0" noProof="0">
              <a:ln>
                <a:noFill/>
              </a:ln>
              <a:solidFill>
                <a:srgbClr val="1A3079"/>
              </a:solidFill>
              <a:effectLst/>
              <a:uLnTx/>
              <a:uFillTx/>
              <a:latin typeface="Arial"/>
              <a:ea typeface="+mj-ea"/>
              <a:cs typeface="Arial"/>
            </a:endParaRPr>
          </a:p>
        </p:txBody>
      </p:sp>
      <p:pic>
        <p:nvPicPr>
          <p:cNvPr id="11" name="Content Placeholder 3">
            <a:extLst>
              <a:ext uri="{FF2B5EF4-FFF2-40B4-BE49-F238E27FC236}">
                <a16:creationId xmlns:a16="http://schemas.microsoft.com/office/drawing/2014/main" id="{21D1677F-8E7E-7B27-D11E-CFD0A460744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bwMode="auto">
          <a:xfrm>
            <a:off x="4546230" y="0"/>
            <a:ext cx="4597770" cy="3448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pic>
      <p:pic>
        <p:nvPicPr>
          <p:cNvPr id="12" name="Picture 11">
            <a:extLst>
              <a:ext uri="{FF2B5EF4-FFF2-40B4-BE49-F238E27FC236}">
                <a16:creationId xmlns:a16="http://schemas.microsoft.com/office/drawing/2014/main" id="{1944812B-5C9A-8CB4-B9D4-BB8DD35896D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 y="0"/>
            <a:ext cx="4597771" cy="3448328"/>
          </a:xfrm>
          <a:prstGeom prst="rect">
            <a:avLst/>
          </a:prstGeom>
        </p:spPr>
      </p:pic>
      <p:pic>
        <p:nvPicPr>
          <p:cNvPr id="13" name="Picture 12">
            <a:extLst>
              <a:ext uri="{FF2B5EF4-FFF2-40B4-BE49-F238E27FC236}">
                <a16:creationId xmlns:a16="http://schemas.microsoft.com/office/drawing/2014/main" id="{A2CCBD54-9E9D-934F-B9EF-59AE9416682F}"/>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20674" y="3448328"/>
            <a:ext cx="4685009" cy="3409672"/>
          </a:xfrm>
          <a:prstGeom prst="rect">
            <a:avLst/>
          </a:prstGeom>
        </p:spPr>
      </p:pic>
      <p:pic>
        <p:nvPicPr>
          <p:cNvPr id="14" name="Picture 13">
            <a:extLst>
              <a:ext uri="{FF2B5EF4-FFF2-40B4-BE49-F238E27FC236}">
                <a16:creationId xmlns:a16="http://schemas.microsoft.com/office/drawing/2014/main" id="{7EDD4333-A737-230A-6F8F-B0E4F0E5A8BD}"/>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572000" y="3429000"/>
            <a:ext cx="4572000" cy="3429000"/>
          </a:xfrm>
          <a:prstGeom prst="rect">
            <a:avLst/>
          </a:prstGeom>
        </p:spPr>
      </p:pic>
    </p:spTree>
    <p:extLst>
      <p:ext uri="{BB962C8B-B14F-4D97-AF65-F5344CB8AC3E}">
        <p14:creationId xmlns:p14="http://schemas.microsoft.com/office/powerpoint/2010/main" val="1903027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Content Placeholder 3">
            <a:extLst>
              <a:ext uri="{FF2B5EF4-FFF2-40B4-BE49-F238E27FC236}">
                <a16:creationId xmlns:a16="http://schemas.microsoft.com/office/drawing/2014/main" id="{F4214541-C144-6AAC-7B34-1F13706313A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bwMode="auto">
          <a:xfrm rot="16200000">
            <a:off x="3410062" y="1146786"/>
            <a:ext cx="6880727" cy="4587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pic>
      <p:pic>
        <p:nvPicPr>
          <p:cNvPr id="11" name="Picture 10">
            <a:extLst>
              <a:ext uri="{FF2B5EF4-FFF2-40B4-BE49-F238E27FC236}">
                <a16:creationId xmlns:a16="http://schemas.microsoft.com/office/drawing/2014/main" id="{ADC4D8F0-6567-2AA9-95E3-CEF3C9A80A6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1146789" y="1146788"/>
            <a:ext cx="6880727" cy="4587151"/>
          </a:xfrm>
          <a:prstGeom prst="rect">
            <a:avLst/>
          </a:prstGeom>
        </p:spPr>
      </p:pic>
      <p:sp>
        <p:nvSpPr>
          <p:cNvPr id="12" name="Donut 16">
            <a:extLst>
              <a:ext uri="{FF2B5EF4-FFF2-40B4-BE49-F238E27FC236}">
                <a16:creationId xmlns:a16="http://schemas.microsoft.com/office/drawing/2014/main" id="{AA27561A-92A5-6A6E-E915-34D1A0625EB9}"/>
              </a:ext>
            </a:extLst>
          </p:cNvPr>
          <p:cNvSpPr/>
          <p:nvPr/>
        </p:nvSpPr>
        <p:spPr>
          <a:xfrm>
            <a:off x="2250561" y="3994485"/>
            <a:ext cx="1310441" cy="1213714"/>
          </a:xfrm>
          <a:prstGeom prst="donut">
            <a:avLst>
              <a:gd name="adj" fmla="val 6634"/>
            </a:avLst>
          </a:prstGeom>
          <a:solidFill>
            <a:srgbClr val="FA0646"/>
          </a:solidFill>
          <a:ln w="9525" cap="flat" cmpd="sng" algn="ctr">
            <a:solidFill>
              <a:srgbClr val="FA0646"/>
            </a:solidFill>
            <a:prstDash val="solid"/>
          </a:ln>
          <a:effectLst>
            <a:outerShdw blurRad="40000" dist="23000" dir="5400000" rotWithShape="0">
              <a:srgbClr val="000000">
                <a:alpha val="35000"/>
              </a:srgbClr>
            </a:outerShdw>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a:ea typeface="+mn-ea"/>
              <a:cs typeface="+mn-cs"/>
            </a:endParaRPr>
          </a:p>
        </p:txBody>
      </p:sp>
      <p:sp>
        <p:nvSpPr>
          <p:cNvPr id="13" name="Title 1">
            <a:extLst>
              <a:ext uri="{FF2B5EF4-FFF2-40B4-BE49-F238E27FC236}">
                <a16:creationId xmlns:a16="http://schemas.microsoft.com/office/drawing/2014/main" id="{4C680CC8-1396-3EAB-156C-CFC71A32EBCE}"/>
              </a:ext>
            </a:extLst>
          </p:cNvPr>
          <p:cNvSpPr txBox="1">
            <a:spLocks/>
          </p:cNvSpPr>
          <p:nvPr/>
        </p:nvSpPr>
        <p:spPr bwMode="auto">
          <a:xfrm>
            <a:off x="457200" y="274638"/>
            <a:ext cx="8229600" cy="694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normAutofit/>
          </a:bodyPr>
          <a:lstStyle>
            <a:lvl1pPr algn="l" defTabSz="457200" rtl="0" eaLnBrk="0" fontAlgn="base" hangingPunct="0">
              <a:spcBef>
                <a:spcPct val="0"/>
              </a:spcBef>
              <a:spcAft>
                <a:spcPct val="0"/>
              </a:spcAft>
              <a:defRPr sz="2800" b="1" kern="1200">
                <a:solidFill>
                  <a:srgbClr val="1A3079"/>
                </a:solidFill>
                <a:latin typeface="Arial"/>
                <a:ea typeface="+mj-ea"/>
                <a:cs typeface="Arial"/>
              </a:defRPr>
            </a:lvl1pPr>
            <a:lvl2pPr algn="ctr" defTabSz="457200" rtl="0" eaLnBrk="0" fontAlgn="base" hangingPunct="0">
              <a:spcBef>
                <a:spcPct val="0"/>
              </a:spcBef>
              <a:spcAft>
                <a:spcPct val="0"/>
              </a:spcAft>
              <a:defRPr sz="4400">
                <a:solidFill>
                  <a:schemeClr val="tx1"/>
                </a:solidFill>
                <a:latin typeface="Calibri" pitchFamily="34" charset="0"/>
              </a:defRPr>
            </a:lvl2pPr>
            <a:lvl3pPr algn="ctr" defTabSz="457200" rtl="0" eaLnBrk="0" fontAlgn="base" hangingPunct="0">
              <a:spcBef>
                <a:spcPct val="0"/>
              </a:spcBef>
              <a:spcAft>
                <a:spcPct val="0"/>
              </a:spcAft>
              <a:defRPr sz="4400">
                <a:solidFill>
                  <a:schemeClr val="tx1"/>
                </a:solidFill>
                <a:latin typeface="Calibri" pitchFamily="34" charset="0"/>
              </a:defRPr>
            </a:lvl3pPr>
            <a:lvl4pPr algn="ctr" defTabSz="457200" rtl="0" eaLnBrk="0" fontAlgn="base" hangingPunct="0">
              <a:spcBef>
                <a:spcPct val="0"/>
              </a:spcBef>
              <a:spcAft>
                <a:spcPct val="0"/>
              </a:spcAft>
              <a:defRPr sz="4400">
                <a:solidFill>
                  <a:schemeClr val="tx1"/>
                </a:solidFill>
                <a:latin typeface="Calibri" pitchFamily="34" charset="0"/>
              </a:defRPr>
            </a:lvl4pPr>
            <a:lvl5pPr algn="ctr" defTabSz="457200" rtl="0" eaLnBrk="0" fontAlgn="base" hangingPunct="0">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a:lstStyle>
          <a:p>
            <a:pPr marL="0" marR="0" lvl="0" indent="0" algn="l" defTabSz="457200" rtl="0" eaLnBrk="0" fontAlgn="base" latinLnBrk="0" hangingPunct="0">
              <a:lnSpc>
                <a:spcPct val="100000"/>
              </a:lnSpc>
              <a:spcBef>
                <a:spcPct val="0"/>
              </a:spcBef>
              <a:spcAft>
                <a:spcPct val="0"/>
              </a:spcAft>
              <a:buClrTx/>
              <a:buSzTx/>
              <a:buFontTx/>
              <a:buNone/>
              <a:tabLst/>
              <a:defRPr/>
            </a:pPr>
            <a:endParaRPr kumimoji="0" lang="en-US" sz="2800" b="1" i="0" u="none" strike="noStrike" kern="1200" cap="none" spc="0" normalizeH="0" baseline="0" noProof="0">
              <a:ln>
                <a:noFill/>
              </a:ln>
              <a:solidFill>
                <a:srgbClr val="1A3079"/>
              </a:solidFill>
              <a:effectLst/>
              <a:uLnTx/>
              <a:uFillTx/>
              <a:latin typeface="Arial"/>
              <a:ea typeface="+mj-ea"/>
              <a:cs typeface="Arial"/>
            </a:endParaRPr>
          </a:p>
        </p:txBody>
      </p:sp>
      <p:grpSp>
        <p:nvGrpSpPr>
          <p:cNvPr id="14" name="Group 13">
            <a:extLst>
              <a:ext uri="{FF2B5EF4-FFF2-40B4-BE49-F238E27FC236}">
                <a16:creationId xmlns:a16="http://schemas.microsoft.com/office/drawing/2014/main" id="{2551EF17-02E0-178D-EBC2-EC1284FBE09F}"/>
              </a:ext>
            </a:extLst>
          </p:cNvPr>
          <p:cNvGrpSpPr/>
          <p:nvPr/>
        </p:nvGrpSpPr>
        <p:grpSpPr>
          <a:xfrm>
            <a:off x="5518484" y="1243710"/>
            <a:ext cx="3384884" cy="3689684"/>
            <a:chOff x="5518484" y="1243710"/>
            <a:chExt cx="3384884" cy="3689684"/>
          </a:xfrm>
        </p:grpSpPr>
        <p:sp>
          <p:nvSpPr>
            <p:cNvPr id="15" name="&quot;No&quot; Symbol 7">
              <a:extLst>
                <a:ext uri="{FF2B5EF4-FFF2-40B4-BE49-F238E27FC236}">
                  <a16:creationId xmlns:a16="http://schemas.microsoft.com/office/drawing/2014/main" id="{549C387F-2B2E-D0A3-9032-23D6E5EFEA21}"/>
                </a:ext>
              </a:extLst>
            </p:cNvPr>
            <p:cNvSpPr/>
            <p:nvPr/>
          </p:nvSpPr>
          <p:spPr>
            <a:xfrm>
              <a:off x="5518484" y="1243710"/>
              <a:ext cx="3384884" cy="3689684"/>
            </a:xfrm>
            <a:prstGeom prst="noSmoking">
              <a:avLst>
                <a:gd name="adj" fmla="val 8321"/>
              </a:avLst>
            </a:prstGeom>
            <a:solidFill>
              <a:srgbClr val="FA0646"/>
            </a:solidFill>
            <a:ln w="9525" cap="flat" cmpd="sng" algn="ctr">
              <a:solidFill>
                <a:srgbClr val="FA0646"/>
              </a:solidFill>
              <a:prstDash val="solid"/>
            </a:ln>
            <a:effectLst>
              <a:outerShdw blurRad="40000" dist="23000" dir="5400000" rotWithShape="0">
                <a:srgbClr val="000000">
                  <a:alpha val="35000"/>
                </a:srgbClr>
              </a:outerShdw>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a:ea typeface="+mn-ea"/>
                <a:cs typeface="+mn-cs"/>
              </a:endParaRPr>
            </a:p>
          </p:txBody>
        </p:sp>
        <p:sp>
          <p:nvSpPr>
            <p:cNvPr id="16" name="TextBox 15">
              <a:extLst>
                <a:ext uri="{FF2B5EF4-FFF2-40B4-BE49-F238E27FC236}">
                  <a16:creationId xmlns:a16="http://schemas.microsoft.com/office/drawing/2014/main" id="{18AF14F9-722E-624C-475C-C5725D6E9372}"/>
                </a:ext>
              </a:extLst>
            </p:cNvPr>
            <p:cNvSpPr txBox="1"/>
            <p:nvPr/>
          </p:nvSpPr>
          <p:spPr>
            <a:xfrm rot="2782167">
              <a:off x="6076947" y="2655617"/>
              <a:ext cx="2824150" cy="830997"/>
            </a:xfrm>
            <a:prstGeom prst="rect">
              <a:avLst/>
            </a:prstGeom>
            <a:noFill/>
          </p:spPr>
          <p:txBody>
            <a:bodyPr wrap="square" rtlCol="0">
              <a:spAutoFit/>
            </a:bodyPr>
            <a:lstStyle/>
            <a:p>
              <a:pPr marL="0" marR="0" lvl="0" indent="0" defTabSz="914400" eaLnBrk="0" fontAlgn="base" latinLnBrk="0" hangingPunct="0">
                <a:lnSpc>
                  <a:spcPct val="100000"/>
                </a:lnSpc>
                <a:spcBef>
                  <a:spcPct val="0"/>
                </a:spcBef>
                <a:spcAft>
                  <a:spcPct val="0"/>
                </a:spcAft>
                <a:buClrTx/>
                <a:buSzTx/>
                <a:buFontTx/>
                <a:buNone/>
                <a:tabLst/>
                <a:defRPr/>
              </a:pPr>
              <a:r>
                <a:rPr kumimoji="0" lang="en-US" sz="2400" b="1" i="0" u="none" strike="noStrike" kern="0" cap="none" spc="0" normalizeH="0" baseline="0" noProof="0">
                  <a:ln>
                    <a:noFill/>
                  </a:ln>
                  <a:solidFill>
                    <a:srgbClr val="FFFF00"/>
                  </a:solidFill>
                  <a:effectLst/>
                  <a:uLnTx/>
                  <a:uFillTx/>
                  <a:latin typeface="Arial" charset="0"/>
                </a:rPr>
                <a:t>No liquids near electrical panels!</a:t>
              </a:r>
            </a:p>
          </p:txBody>
        </p:sp>
      </p:grpSp>
      <p:pic>
        <p:nvPicPr>
          <p:cNvPr id="17" name="Picture 16">
            <a:extLst>
              <a:ext uri="{FF2B5EF4-FFF2-40B4-BE49-F238E27FC236}">
                <a16:creationId xmlns:a16="http://schemas.microsoft.com/office/drawing/2014/main" id="{82FC8760-ABD4-5803-AF61-416822217503}"/>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5150" y="692555"/>
            <a:ext cx="9143999" cy="6095999"/>
          </a:xfrm>
          <a:prstGeom prst="rect">
            <a:avLst/>
          </a:prstGeom>
        </p:spPr>
      </p:pic>
      <p:grpSp>
        <p:nvGrpSpPr>
          <p:cNvPr id="18" name="Group 17">
            <a:extLst>
              <a:ext uri="{FF2B5EF4-FFF2-40B4-BE49-F238E27FC236}">
                <a16:creationId xmlns:a16="http://schemas.microsoft.com/office/drawing/2014/main" id="{B49F9C61-9F89-EA36-4AB5-8E37436ACAC9}"/>
              </a:ext>
            </a:extLst>
          </p:cNvPr>
          <p:cNvGrpSpPr/>
          <p:nvPr/>
        </p:nvGrpSpPr>
        <p:grpSpPr>
          <a:xfrm>
            <a:off x="1411706" y="808620"/>
            <a:ext cx="4518592" cy="2752727"/>
            <a:chOff x="1411706" y="808620"/>
            <a:chExt cx="4518592" cy="2752727"/>
          </a:xfrm>
        </p:grpSpPr>
        <p:cxnSp>
          <p:nvCxnSpPr>
            <p:cNvPr id="19" name="Straight Arrow Connector 18">
              <a:extLst>
                <a:ext uri="{FF2B5EF4-FFF2-40B4-BE49-F238E27FC236}">
                  <a16:creationId xmlns:a16="http://schemas.microsoft.com/office/drawing/2014/main" id="{7AAC288F-14E2-4816-6004-84B5FC456FF4}"/>
                </a:ext>
              </a:extLst>
            </p:cNvPr>
            <p:cNvCxnSpPr/>
            <p:nvPr/>
          </p:nvCxnSpPr>
          <p:spPr>
            <a:xfrm>
              <a:off x="1989221" y="1762353"/>
              <a:ext cx="2053390" cy="1798994"/>
            </a:xfrm>
            <a:prstGeom prst="straightConnector1">
              <a:avLst/>
            </a:prstGeom>
            <a:noFill/>
            <a:ln w="165100" cap="flat" cmpd="sng" algn="ctr">
              <a:solidFill>
                <a:srgbClr val="FA0646"/>
              </a:solidFill>
              <a:prstDash val="solid"/>
              <a:tailEnd type="triangle"/>
            </a:ln>
            <a:effectLst>
              <a:outerShdw blurRad="40000" dist="20000" dir="5400000" rotWithShape="0">
                <a:srgbClr val="000000">
                  <a:alpha val="38000"/>
                </a:srgbClr>
              </a:outerShdw>
            </a:effectLst>
          </p:spPr>
        </p:cxnSp>
        <p:sp>
          <p:nvSpPr>
            <p:cNvPr id="20" name="TextBox 19">
              <a:extLst>
                <a:ext uri="{FF2B5EF4-FFF2-40B4-BE49-F238E27FC236}">
                  <a16:creationId xmlns:a16="http://schemas.microsoft.com/office/drawing/2014/main" id="{0EC5B2BF-5D4F-988D-3EEA-254CE6F3F0C2}"/>
                </a:ext>
              </a:extLst>
            </p:cNvPr>
            <p:cNvSpPr txBox="1"/>
            <p:nvPr/>
          </p:nvSpPr>
          <p:spPr>
            <a:xfrm>
              <a:off x="1411706" y="808620"/>
              <a:ext cx="4518592" cy="830997"/>
            </a:xfrm>
            <a:prstGeom prst="rect">
              <a:avLst/>
            </a:prstGeom>
            <a:noFill/>
          </p:spPr>
          <p:txBody>
            <a:bodyPr wrap="square" rtlCol="0">
              <a:spAutoFit/>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sz="2400" b="0" i="0" u="none" strike="noStrike" kern="0" cap="none" spc="0" normalizeH="0" baseline="0" noProof="0">
                  <a:ln>
                    <a:noFill/>
                  </a:ln>
                  <a:solidFill>
                    <a:srgbClr val="FFFF00"/>
                  </a:solidFill>
                  <a:effectLst/>
                  <a:uLnTx/>
                  <a:uFillTx/>
                  <a:latin typeface="Arial" charset="0"/>
                </a:rPr>
                <a:t>Take covers off to inspect and bait inside electrical housings</a:t>
              </a:r>
            </a:p>
          </p:txBody>
        </p:sp>
      </p:grpSp>
    </p:spTree>
    <p:extLst>
      <p:ext uri="{BB962C8B-B14F-4D97-AF65-F5344CB8AC3E}">
        <p14:creationId xmlns:p14="http://schemas.microsoft.com/office/powerpoint/2010/main" val="2882250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 name="Rectangle: Top Corners Rounded 12">
            <a:extLst>
              <a:ext uri="{FF2B5EF4-FFF2-40B4-BE49-F238E27FC236}">
                <a16:creationId xmlns:a16="http://schemas.microsoft.com/office/drawing/2014/main" id="{51384C96-1469-87B4-E211-A77F81FDC26A}"/>
              </a:ext>
            </a:extLst>
          </p:cNvPr>
          <p:cNvSpPr/>
          <p:nvPr/>
        </p:nvSpPr>
        <p:spPr>
          <a:xfrm>
            <a:off x="0" y="22072"/>
            <a:ext cx="9144000" cy="1282853"/>
          </a:xfrm>
          <a:prstGeom prst="round2SameRect">
            <a:avLst/>
          </a:prstGeom>
          <a:solidFill>
            <a:schemeClr val="accent6">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10" name="Title 1">
            <a:extLst>
              <a:ext uri="{FF2B5EF4-FFF2-40B4-BE49-F238E27FC236}">
                <a16:creationId xmlns:a16="http://schemas.microsoft.com/office/drawing/2014/main" id="{0A0277BD-31EC-892C-39DC-386C4C8EC937}"/>
              </a:ext>
            </a:extLst>
          </p:cNvPr>
          <p:cNvSpPr txBox="1">
            <a:spLocks/>
          </p:cNvSpPr>
          <p:nvPr/>
        </p:nvSpPr>
        <p:spPr bwMode="auto">
          <a:xfrm>
            <a:off x="457200" y="274638"/>
            <a:ext cx="8229600" cy="694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noAutofit/>
          </a:bodyPr>
          <a:lstStyle>
            <a:lvl1pPr algn="l" defTabSz="457200" rtl="0" eaLnBrk="0" fontAlgn="base" hangingPunct="0">
              <a:spcBef>
                <a:spcPct val="0"/>
              </a:spcBef>
              <a:spcAft>
                <a:spcPct val="0"/>
              </a:spcAft>
              <a:defRPr sz="2800" b="1" kern="1200">
                <a:solidFill>
                  <a:srgbClr val="1A3079"/>
                </a:solidFill>
                <a:latin typeface="Arial"/>
                <a:ea typeface="+mj-ea"/>
                <a:cs typeface="Arial"/>
              </a:defRPr>
            </a:lvl1pPr>
            <a:lvl2pPr algn="ctr" defTabSz="457200" rtl="0" eaLnBrk="0" fontAlgn="base" hangingPunct="0">
              <a:spcBef>
                <a:spcPct val="0"/>
              </a:spcBef>
              <a:spcAft>
                <a:spcPct val="0"/>
              </a:spcAft>
              <a:defRPr sz="4400">
                <a:solidFill>
                  <a:schemeClr val="tx1"/>
                </a:solidFill>
                <a:latin typeface="Calibri" pitchFamily="34" charset="0"/>
              </a:defRPr>
            </a:lvl2pPr>
            <a:lvl3pPr algn="ctr" defTabSz="457200" rtl="0" eaLnBrk="0" fontAlgn="base" hangingPunct="0">
              <a:spcBef>
                <a:spcPct val="0"/>
              </a:spcBef>
              <a:spcAft>
                <a:spcPct val="0"/>
              </a:spcAft>
              <a:defRPr sz="4400">
                <a:solidFill>
                  <a:schemeClr val="tx1"/>
                </a:solidFill>
                <a:latin typeface="Calibri" pitchFamily="34" charset="0"/>
              </a:defRPr>
            </a:lvl3pPr>
            <a:lvl4pPr algn="ctr" defTabSz="457200" rtl="0" eaLnBrk="0" fontAlgn="base" hangingPunct="0">
              <a:spcBef>
                <a:spcPct val="0"/>
              </a:spcBef>
              <a:spcAft>
                <a:spcPct val="0"/>
              </a:spcAft>
              <a:defRPr sz="4400">
                <a:solidFill>
                  <a:schemeClr val="tx1"/>
                </a:solidFill>
                <a:latin typeface="Calibri" pitchFamily="34" charset="0"/>
              </a:defRPr>
            </a:lvl4pPr>
            <a:lvl5pPr algn="ctr" defTabSz="457200" rtl="0" eaLnBrk="0" fontAlgn="base" hangingPunct="0">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a:lstStyle>
          <a:p>
            <a:pPr marL="0" marR="0" lvl="0" indent="0" algn="l" defTabSz="457200" rtl="0" eaLnBrk="0" fontAlgn="base" latinLnBrk="0" hangingPunct="0">
              <a:lnSpc>
                <a:spcPct val="100000"/>
              </a:lnSpc>
              <a:spcBef>
                <a:spcPct val="0"/>
              </a:spcBef>
              <a:spcAft>
                <a:spcPct val="0"/>
              </a:spcAft>
              <a:buClrTx/>
              <a:buSzTx/>
              <a:buFontTx/>
              <a:buNone/>
              <a:tabLst/>
              <a:defRPr/>
            </a:pPr>
            <a:r>
              <a:rPr kumimoji="0" lang="en-US" sz="4000" b="1" i="0" u="none" strike="noStrike" kern="1200" cap="none" spc="0" normalizeH="0" baseline="0" noProof="0">
                <a:ln>
                  <a:noFill/>
                </a:ln>
                <a:solidFill>
                  <a:prstClr val="white"/>
                </a:solidFill>
                <a:effectLst/>
                <a:uLnTx/>
                <a:uFillTx/>
                <a:latin typeface="Arial"/>
                <a:ea typeface="+mj-ea"/>
                <a:cs typeface="Arial"/>
              </a:rPr>
              <a:t>How Does the Expert Bait?</a:t>
            </a:r>
          </a:p>
        </p:txBody>
      </p:sp>
      <p:sp>
        <p:nvSpPr>
          <p:cNvPr id="11" name="Content Placeholder 2">
            <a:extLst>
              <a:ext uri="{FF2B5EF4-FFF2-40B4-BE49-F238E27FC236}">
                <a16:creationId xmlns:a16="http://schemas.microsoft.com/office/drawing/2014/main" id="{373FABCB-BA42-E3D1-5F42-7E20378788A8}"/>
              </a:ext>
            </a:extLst>
          </p:cNvPr>
          <p:cNvSpPr txBox="1">
            <a:spLocks/>
          </p:cNvSpPr>
          <p:nvPr/>
        </p:nvSpPr>
        <p:spPr bwMode="auto">
          <a:xfrm>
            <a:off x="148792" y="2110174"/>
            <a:ext cx="8229600" cy="337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ct val="20000"/>
              </a:spcBef>
              <a:spcAft>
                <a:spcPct val="0"/>
              </a:spcAft>
              <a:buSzPct val="100000"/>
              <a:buBlip>
                <a:blip r:embed="rId3"/>
              </a:buBlip>
              <a:defRPr sz="2000" kern="1200">
                <a:solidFill>
                  <a:schemeClr val="tx1"/>
                </a:solidFill>
                <a:latin typeface="Arial"/>
                <a:ea typeface="+mn-ea"/>
                <a:cs typeface="Arial"/>
              </a:defRPr>
            </a:lvl1pPr>
            <a:lvl2pPr marL="742950" indent="-285750" algn="l" defTabSz="457200" rtl="0" eaLnBrk="0" fontAlgn="base" hangingPunct="0">
              <a:spcBef>
                <a:spcPct val="20000"/>
              </a:spcBef>
              <a:spcAft>
                <a:spcPct val="0"/>
              </a:spcAft>
              <a:buFont typeface="Arial" charset="0"/>
              <a:buChar char="–"/>
              <a:defRPr kern="1200">
                <a:solidFill>
                  <a:schemeClr val="tx1"/>
                </a:solidFill>
                <a:latin typeface="Arial"/>
                <a:ea typeface="+mn-ea"/>
                <a:cs typeface="Arial"/>
              </a:defRPr>
            </a:lvl2pPr>
            <a:lvl3pPr marL="1143000" indent="-228600" algn="l" defTabSz="457200" rtl="0" eaLnBrk="0" fontAlgn="base" hangingPunct="0">
              <a:spcBef>
                <a:spcPct val="20000"/>
              </a:spcBef>
              <a:spcAft>
                <a:spcPct val="0"/>
              </a:spcAft>
              <a:buFont typeface="Arial" charset="0"/>
              <a:buChar char="•"/>
              <a:defRPr sz="1600" kern="1200">
                <a:solidFill>
                  <a:schemeClr val="tx1"/>
                </a:solidFill>
                <a:latin typeface="Arial"/>
                <a:ea typeface="+mn-ea"/>
                <a:cs typeface="Arial"/>
              </a:defRPr>
            </a:lvl3pPr>
            <a:lvl4pPr marL="1600200" indent="-228600" algn="l" defTabSz="457200" rtl="0" eaLnBrk="0" fontAlgn="base" hangingPunct="0">
              <a:spcBef>
                <a:spcPct val="20000"/>
              </a:spcBef>
              <a:spcAft>
                <a:spcPct val="0"/>
              </a:spcAft>
              <a:buFont typeface="Arial" charset="0"/>
              <a:buChar char="–"/>
              <a:defRPr sz="1400" kern="1200">
                <a:solidFill>
                  <a:schemeClr val="tx1"/>
                </a:solidFill>
                <a:latin typeface="Arial"/>
                <a:ea typeface="+mn-ea"/>
                <a:cs typeface="Arial"/>
              </a:defRPr>
            </a:lvl4pPr>
            <a:lvl5pPr marL="2057400" indent="-228600" algn="l" defTabSz="457200" rtl="0" eaLnBrk="0" fontAlgn="base" hangingPunct="0">
              <a:spcBef>
                <a:spcPct val="20000"/>
              </a:spcBef>
              <a:spcAft>
                <a:spcPct val="0"/>
              </a:spcAft>
              <a:buFont typeface="Arial" charset="0"/>
              <a:buChar char="»"/>
              <a:defRPr sz="1200" kern="1200">
                <a:solidFill>
                  <a:schemeClr val="tx1"/>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342900" marR="0" lvl="0" indent="-342900" algn="l" defTabSz="457200" rtl="0" eaLnBrk="0" fontAlgn="base" latinLnBrk="0" hangingPunct="0">
              <a:lnSpc>
                <a:spcPct val="100000"/>
              </a:lnSpc>
              <a:spcBef>
                <a:spcPct val="20000"/>
              </a:spcBef>
              <a:spcAft>
                <a:spcPct val="0"/>
              </a:spcAft>
              <a:buClrTx/>
              <a:buSzPct val="100000"/>
              <a:buFontTx/>
              <a:buBlip>
                <a:blip r:embed="rId3"/>
              </a:buBlip>
              <a:tabLst/>
              <a:defRPr/>
            </a:pPr>
            <a:r>
              <a:rPr kumimoji="0" lang="en-US" sz="2800" b="0" i="0" u="none" strike="noStrike" kern="1200" cap="none" spc="0" normalizeH="0" baseline="0" noProof="0">
                <a:ln>
                  <a:noFill/>
                </a:ln>
                <a:solidFill>
                  <a:sysClr val="windowText" lastClr="000000"/>
                </a:solidFill>
                <a:effectLst/>
                <a:uLnTx/>
                <a:uFillTx/>
                <a:latin typeface="Arial"/>
                <a:ea typeface="+mn-ea"/>
                <a:cs typeface="Arial"/>
              </a:rPr>
              <a:t>Estimates infestation level</a:t>
            </a:r>
          </a:p>
          <a:p>
            <a:pPr marL="342900" marR="0" lvl="0" indent="-342900" algn="l" defTabSz="457200" rtl="0" eaLnBrk="0" fontAlgn="base" latinLnBrk="0" hangingPunct="0">
              <a:lnSpc>
                <a:spcPct val="100000"/>
              </a:lnSpc>
              <a:spcBef>
                <a:spcPct val="20000"/>
              </a:spcBef>
              <a:spcAft>
                <a:spcPct val="0"/>
              </a:spcAft>
              <a:buClrTx/>
              <a:buSzPct val="100000"/>
              <a:buFontTx/>
              <a:buBlip>
                <a:blip r:embed="rId3"/>
              </a:buBlip>
              <a:tabLst/>
              <a:defRPr/>
            </a:pPr>
            <a:r>
              <a:rPr kumimoji="0" lang="en-US" sz="2800" b="0" i="0" u="none" strike="noStrike" kern="1200" cap="none" spc="0" normalizeH="0" baseline="0" noProof="0">
                <a:ln>
                  <a:noFill/>
                </a:ln>
                <a:solidFill>
                  <a:sysClr val="windowText" lastClr="000000"/>
                </a:solidFill>
                <a:effectLst/>
                <a:uLnTx/>
                <a:uFillTx/>
                <a:latin typeface="Arial"/>
                <a:ea typeface="+mn-ea"/>
                <a:cs typeface="Arial"/>
              </a:rPr>
              <a:t>Uses calibrated bait gun</a:t>
            </a:r>
          </a:p>
          <a:p>
            <a:pPr marL="342900" marR="0" lvl="0" indent="-342900" algn="l" defTabSz="457200" rtl="0" eaLnBrk="0" fontAlgn="base" latinLnBrk="0" hangingPunct="0">
              <a:lnSpc>
                <a:spcPct val="100000"/>
              </a:lnSpc>
              <a:spcBef>
                <a:spcPct val="20000"/>
              </a:spcBef>
              <a:spcAft>
                <a:spcPct val="0"/>
              </a:spcAft>
              <a:buClrTx/>
              <a:buSzPct val="100000"/>
              <a:buFontTx/>
              <a:buBlip>
                <a:blip r:embed="rId3"/>
              </a:buBlip>
              <a:tabLst/>
              <a:defRPr/>
            </a:pPr>
            <a:r>
              <a:rPr kumimoji="0" lang="en-US" sz="2800" b="0" i="0" u="none" strike="noStrike" kern="1200" cap="none" spc="0" normalizeH="0" baseline="0" noProof="0">
                <a:ln>
                  <a:noFill/>
                </a:ln>
                <a:solidFill>
                  <a:sysClr val="windowText" lastClr="000000"/>
                </a:solidFill>
                <a:effectLst/>
                <a:uLnTx/>
                <a:uFillTx/>
                <a:latin typeface="Arial"/>
                <a:ea typeface="+mn-ea"/>
                <a:cs typeface="Arial"/>
              </a:rPr>
              <a:t>Applies bait strategically</a:t>
            </a:r>
          </a:p>
        </p:txBody>
      </p:sp>
      <p:pic>
        <p:nvPicPr>
          <p:cNvPr id="12" name="Picture 11">
            <a:extLst>
              <a:ext uri="{FF2B5EF4-FFF2-40B4-BE49-F238E27FC236}">
                <a16:creationId xmlns:a16="http://schemas.microsoft.com/office/drawing/2014/main" id="{B6CCA479-9CCB-30A6-9920-302642E1CB82}"/>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4973577" y="1557491"/>
            <a:ext cx="4021631" cy="3624109"/>
          </a:xfrm>
          <a:prstGeom prst="rect">
            <a:avLst/>
          </a:prstGeom>
          <a:effectLst>
            <a:outerShdw blurRad="279400" dist="63500" dir="5100000" sx="104000" sy="104000" algn="ctr" rotWithShape="0">
              <a:srgbClr val="000000">
                <a:alpha val="69000"/>
              </a:srgbClr>
            </a:outerShdw>
          </a:effectLst>
        </p:spPr>
      </p:pic>
    </p:spTree>
    <p:extLst>
      <p:ext uri="{BB962C8B-B14F-4D97-AF65-F5344CB8AC3E}">
        <p14:creationId xmlns:p14="http://schemas.microsoft.com/office/powerpoint/2010/main" val="596753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ontent Placeholder 3">
            <a:extLst>
              <a:ext uri="{FF2B5EF4-FFF2-40B4-BE49-F238E27FC236}">
                <a16:creationId xmlns:a16="http://schemas.microsoft.com/office/drawing/2014/main" id="{0484E3AB-2532-AD0B-9303-9B66CDBEA1F1}"/>
              </a:ext>
            </a:extLst>
          </p:cNvPr>
          <p:cNvPicPr>
            <a:picLocks noChangeAspect="1"/>
          </p:cNvPicPr>
          <p:nvPr/>
        </p:nvPicPr>
        <p:blipFill>
          <a:blip r:embed="rId2" cstate="email">
            <a:extLst>
              <a:ext uri="{BEBA8EAE-BF5A-486C-A8C5-ECC9F3942E4B}">
                <a14:imgProps xmlns:a14="http://schemas.microsoft.com/office/drawing/2010/main">
                  <a14:imgLayer r:embed="rId3">
                    <a14:imgEffect>
                      <a14:backgroundRemoval t="9852" b="89778" l="1939" r="97322">
                        <a14:foregroundMark x1="79871" y1="38670" x2="79871" y2="38670"/>
                        <a14:foregroundMark x1="85688" y1="34729" x2="85688" y2="34729"/>
                        <a14:foregroundMark x1="74054" y1="43350" x2="74054" y2="43350"/>
                        <a14:foregroundMark x1="43583" y1="49754" x2="43583" y2="49754"/>
                        <a14:foregroundMark x1="50231" y1="49138" x2="50231" y2="49138"/>
                        <a14:foregroundMark x1="50877" y1="71305" x2="50877" y2="71305"/>
                        <a14:foregroundMark x1="92613" y1="66010" x2="92613" y2="66010"/>
                        <a14:foregroundMark x1="92982" y1="61330" x2="92982" y2="61330"/>
                        <a14:foregroundMark x1="91782" y1="54433" x2="91782" y2="54433"/>
                        <a14:foregroundMark x1="91782" y1="74384" x2="91782" y2="74384"/>
                        <a14:foregroundMark x1="92151" y1="69089" x2="92151" y2="69089"/>
                        <a14:foregroundMark x1="52539" y1="62685" x2="52539" y2="62685"/>
                        <a14:foregroundMark x1="93813" y1="67734" x2="93813" y2="67734"/>
                        <a14:foregroundMark x1="93813" y1="64163" x2="93813" y2="64163"/>
                        <a14:foregroundMark x1="94275" y1="59113" x2="94275" y2="59113"/>
                        <a14:foregroundMark x1="92613" y1="57759" x2="92613" y2="57759"/>
                        <a14:foregroundMark x1="30102" y1="42857" x2="30102" y2="42857"/>
                        <a14:foregroundMark x1="15143" y1="35591" x2="15143" y2="35591"/>
                        <a14:foregroundMark x1="21607" y1="34483" x2="21607" y2="34483"/>
                        <a14:foregroundMark x1="59187" y1="16749" x2="59187" y2="16749"/>
                        <a14:foregroundMark x1="65374" y1="17365" x2="65374" y2="17365"/>
                        <a14:foregroundMark x1="67036" y1="26478" x2="67036" y2="26478"/>
                        <a14:foregroundMark x1="63343" y1="18966" x2="63343" y2="18966"/>
                        <a14:foregroundMark x1="55586" y1="18103" x2="55586" y2="18103"/>
                        <a14:foregroundMark x1="70822" y1="35591" x2="70822" y2="35591"/>
                        <a14:foregroundMark x1="68052" y1="39163" x2="68052" y2="39163"/>
                        <a14:foregroundMark x1="67867" y1="34483" x2="67867" y2="34483"/>
                        <a14:foregroundMark x1="74331" y1="34236" x2="74331" y2="34236"/>
                        <a14:foregroundMark x1="77378" y1="33990" x2="77378" y2="33990"/>
                        <a14:foregroundMark x1="80148" y1="33990" x2="80148" y2="33990"/>
                        <a14:foregroundMark x1="81348" y1="49754" x2="81348" y2="49754"/>
                        <a14:foregroundMark x1="59741" y1="19212" x2="59741" y2="19212"/>
                        <a14:foregroundMark x1="57248" y1="18473" x2="57248" y2="18473"/>
                        <a14:foregroundMark x1="62881" y1="16502" x2="62881" y2="16502"/>
                        <a14:foregroundMark x1="66020" y1="19581" x2="66020" y2="19581"/>
                        <a14:foregroundMark x1="67682" y1="18719" x2="67682" y2="18719"/>
                        <a14:foregroundMark x1="67682" y1="16256" x2="67682" y2="16256"/>
                        <a14:foregroundMark x1="60849" y1="15394" x2="60849" y2="15394"/>
                        <a14:foregroundMark x1="92151" y1="63547" x2="92151" y2="63547"/>
                        <a14:foregroundMark x1="92336" y1="71552" x2="92336" y2="71552"/>
                        <a14:foregroundMark x1="93629" y1="69704" x2="93629" y2="69704"/>
                        <a14:foregroundMark x1="52262" y1="65764" x2="52262" y2="65764"/>
                        <a14:foregroundMark x1="52909" y1="61084" x2="52909" y2="61084"/>
                        <a14:foregroundMark x1="40259" y1="64409" x2="40259" y2="64409"/>
                        <a14:foregroundMark x1="39797" y1="70813" x2="39797" y2="70813"/>
                        <a14:foregroundMark x1="35919" y1="70813" x2="35919" y2="70813"/>
                        <a14:foregroundMark x1="33426" y1="69089" x2="33426" y2="69089"/>
                        <a14:foregroundMark x1="32133" y1="65517" x2="32133" y2="65517"/>
                        <a14:foregroundMark x1="33610" y1="59975" x2="33610" y2="59975"/>
                        <a14:foregroundMark x1="43583" y1="59360" x2="43583" y2="59360"/>
                        <a14:foregroundMark x1="43583" y1="61576" x2="43583" y2="61576"/>
                        <a14:foregroundMark x1="43583" y1="63793" x2="43583" y2="63793"/>
                        <a14:foregroundMark x1="43767" y1="66010" x2="43767" y2="66010"/>
                        <a14:foregroundMark x1="43767" y1="68596" x2="43767" y2="68596"/>
                        <a14:foregroundMark x1="83010" y1="34236" x2="83010" y2="34236"/>
                        <a14:foregroundMark x1="7664" y1="44458" x2="7664" y2="44458"/>
                        <a14:foregroundMark x1="7849" y1="38916" x2="7849" y2="38916"/>
                        <a14:foregroundMark x1="9326" y1="44458" x2="9326" y2="44458"/>
                        <a14:foregroundMark x1="6002" y1="52217" x2="6002" y2="52217"/>
                        <a14:foregroundMark x1="8495" y1="63793" x2="8495" y2="63793"/>
                        <a14:foregroundMark x1="5171" y1="79310" x2="5171" y2="79310"/>
                        <a14:foregroundMark x1="8033" y1="77956" x2="8033" y2="77956"/>
                        <a14:foregroundMark x1="9695" y1="77956" x2="9695" y2="77956"/>
                        <a14:foregroundMark x1="11173" y1="76847" x2="11173" y2="76847"/>
                        <a14:foregroundMark x1="12650" y1="75985" x2="12650" y2="75985"/>
                        <a14:foregroundMark x1="14127" y1="74877" x2="14127" y2="74877"/>
                        <a14:foregroundMark x1="69344" y1="50862" x2="69344" y2="50862"/>
                        <a14:foregroundMark x1="11819" y1="69704" x2="11819" y2="69704"/>
                        <a14:foregroundMark x1="11173" y1="66010" x2="11173" y2="66010"/>
                        <a14:foregroundMark x1="11173" y1="63547" x2="11173" y2="63547"/>
                        <a14:foregroundMark x1="11173" y1="61084" x2="11173" y2="61084"/>
                        <a14:foregroundMark x1="10988" y1="45813" x2="10988" y2="45813"/>
                        <a14:foregroundMark x1="10526" y1="44212" x2="10526" y2="44212"/>
                        <a14:foregroundMark x1="9511" y1="47167" x2="9511" y2="47167"/>
                        <a14:foregroundMark x1="9972" y1="50862" x2="9972" y2="50862"/>
                        <a14:foregroundMark x1="11357" y1="51355" x2="11357" y2="51355"/>
                        <a14:foregroundMark x1="10988" y1="53818" x2="10988" y2="53818"/>
                        <a14:foregroundMark x1="6648" y1="76601" x2="6648" y2="76601"/>
                        <a14:foregroundMark x1="25300" y1="40271" x2="25300" y2="40271"/>
                        <a14:foregroundMark x1="27424" y1="38424" x2="27424" y2="38424"/>
                        <a14:foregroundMark x1="32410" y1="34483" x2="32410" y2="34483"/>
                        <a14:foregroundMark x1="35919" y1="34483" x2="35919" y2="34483"/>
                        <a14:foregroundMark x1="39243" y1="34729" x2="39243" y2="34729"/>
                        <a14:foregroundMark x1="41736" y1="34729" x2="41736" y2="34729"/>
                        <a14:foregroundMark x1="43121" y1="42241" x2="43121" y2="42241"/>
                        <a14:foregroundMark x1="19945" y1="41749" x2="19945" y2="41749"/>
                        <a14:foregroundMark x1="16620" y1="43596" x2="16620" y2="43596"/>
                        <a14:foregroundMark x1="5540" y1="58867" x2="5540" y2="58867"/>
                        <a14:foregroundMark x1="5355" y1="54926" x2="5355" y2="54926"/>
                        <a14:foregroundMark x1="4986" y1="49754" x2="4986" y2="49754"/>
                        <a14:foregroundMark x1="4524" y1="77463" x2="4524" y2="77463"/>
                        <a14:foregroundMark x1="3509" y1="79926" x2="3509" y2="79926"/>
                        <a14:foregroundMark x1="6648" y1="79680" x2="6648" y2="79680"/>
                        <a14:backgroundMark x1="87165" y1="57512" x2="87165" y2="57512"/>
                        <a14:backgroundMark x1="54386" y1="52463" x2="54386" y2="52463"/>
                        <a14:backgroundMark x1="53924" y1="38670" x2="53924" y2="38670"/>
                        <a14:backgroundMark x1="46445" y1="47537" x2="46445" y2="47537"/>
                        <a14:backgroundMark x1="46260" y1="63300" x2="46260" y2="63300"/>
                        <a14:backgroundMark x1="13850" y1="73276" x2="13850" y2="73276"/>
                        <a14:backgroundMark x1="13481" y1="68596" x2="13481" y2="68596"/>
                        <a14:backgroundMark x1="2667" y1="45939" x2="2667" y2="45939"/>
                        <a14:backgroundMark x1="55048" y1="60914" x2="55048" y2="60914"/>
                        <a14:backgroundMark x1="45905" y1="55076" x2="45905" y2="55076"/>
                        <a14:backgroundMark x1="46286" y1="68020" x2="46286" y2="68020"/>
                        <a14:backgroundMark x1="87048" y1="71066" x2="87048" y2="71066"/>
                      </a14:backgroundRemoval>
                    </a14:imgEffect>
                    <a14:imgEffect>
                      <a14:brightnessContrast contrast="20000"/>
                    </a14:imgEffect>
                  </a14:imgLayer>
                </a14:imgProps>
              </a:ext>
              <a:ext uri="{28A0092B-C50C-407E-A947-70E740481C1C}">
                <a14:useLocalDpi xmlns:a14="http://schemas.microsoft.com/office/drawing/2010/main"/>
              </a:ext>
            </a:extLst>
          </a:blip>
          <a:stretch>
            <a:fillRect/>
          </a:stretch>
        </p:blipFill>
        <p:spPr bwMode="auto">
          <a:xfrm>
            <a:off x="1854678" y="621855"/>
            <a:ext cx="5003321" cy="37524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pic>
      <p:pic>
        <p:nvPicPr>
          <p:cNvPr id="3" name="Content Placeholder 3">
            <a:extLst>
              <a:ext uri="{FF2B5EF4-FFF2-40B4-BE49-F238E27FC236}">
                <a16:creationId xmlns:a16="http://schemas.microsoft.com/office/drawing/2014/main" id="{E0BC4228-4FB2-96B3-9756-0DFF43E5866A}"/>
              </a:ext>
            </a:extLst>
          </p:cNvPr>
          <p:cNvPicPr>
            <a:picLocks noChangeAspect="1"/>
          </p:cNvPicPr>
          <p:nvPr/>
        </p:nvPicPr>
        <p:blipFill>
          <a:blip r:embed="rId4" cstate="email">
            <a:extLst>
              <a:ext uri="{BEBA8EAE-BF5A-486C-A8C5-ECC9F3942E4B}">
                <a14:imgProps xmlns:a14="http://schemas.microsoft.com/office/drawing/2010/main">
                  <a14:imgLayer r:embed="rId5">
                    <a14:imgEffect>
                      <a14:backgroundRemoval t="9852" b="92734" l="3047" r="94460">
                        <a14:foregroundMark x1="52632" y1="49877" x2="52632" y2="49877"/>
                        <a14:foregroundMark x1="60388" y1="32143" x2="60388" y2="32143"/>
                        <a14:foregroundMark x1="83102" y1="27586" x2="83102" y2="27586"/>
                        <a14:foregroundMark x1="62881" y1="40148" x2="62881" y2="40148"/>
                        <a14:foregroundMark x1="25669" y1="37438" x2="25669" y2="37438"/>
                        <a14:foregroundMark x1="35180" y1="38300" x2="35180" y2="38300"/>
                        <a14:foregroundMark x1="36750" y1="78202" x2="36750" y2="78202"/>
                        <a14:foregroundMark x1="32502" y1="78448" x2="32502" y2="78448"/>
                        <a14:foregroundMark x1="38966" y1="77586" x2="38966" y2="77586"/>
                        <a14:foregroundMark x1="40351" y1="77217" x2="40351" y2="77217"/>
                        <a14:foregroundMark x1="41921" y1="77217" x2="41921" y2="77217"/>
                        <a14:foregroundMark x1="43490" y1="76970" x2="43490" y2="76970"/>
                        <a14:foregroundMark x1="12281" y1="83251" x2="12281" y2="83251"/>
                        <a14:foregroundMark x1="12927" y1="85837" x2="12927" y2="85837"/>
                        <a14:foregroundMark x1="6279" y1="84729" x2="6279" y2="84729"/>
                        <a14:foregroundMark x1="7756" y1="83744" x2="7756" y2="83744"/>
                        <a14:foregroundMark x1="21145" y1="26724" x2="21145" y2="26724"/>
                        <a14:foregroundMark x1="24284" y1="26724" x2="24284" y2="26724"/>
                        <a14:foregroundMark x1="36288" y1="39532" x2="36288" y2="39532"/>
                        <a14:foregroundMark x1="35457" y1="30049" x2="35457" y2="30049"/>
                        <a14:foregroundMark x1="5540" y1="83990" x2="5540" y2="83990"/>
                        <a14:foregroundMark x1="11080" y1="83374" x2="11080" y2="83374"/>
                        <a14:foregroundMark x1="10526" y1="84483" x2="10526" y2="84483"/>
                        <a14:foregroundMark x1="9234" y1="84483" x2="9234" y2="84483"/>
                        <a14:foregroundMark x1="8403" y1="84113" x2="8403" y2="84113"/>
                        <a14:foregroundMark x1="6925" y1="84113" x2="6925" y2="84113"/>
                        <a14:foregroundMark x1="5078" y1="84975" x2="5078" y2="84975"/>
                        <a14:foregroundMark x1="4155" y1="84729" x2="4155" y2="84729"/>
                        <a14:foregroundMark x1="4801" y1="84236" x2="4801" y2="84236"/>
                        <a14:foregroundMark x1="4432" y1="85099" x2="4432" y2="85099"/>
                        <a14:foregroundMark x1="5817" y1="83374" x2="5817" y2="83374"/>
                        <a14:foregroundMark x1="6279" y1="83374" x2="6279" y2="83374"/>
                        <a14:foregroundMark x1="7018" y1="83374" x2="7018" y2="83374"/>
                        <a14:foregroundMark x1="7572" y1="83128" x2="7572" y2="83128"/>
                        <a14:foregroundMark x1="10065" y1="82512" x2="10065" y2="82512"/>
                        <a14:foregroundMark x1="8864" y1="83128" x2="8864" y2="83128"/>
                        <a14:foregroundMark x1="79594" y1="31034" x2="79594" y2="31034"/>
                        <a14:foregroundMark x1="21553" y1="37565" x2="21553" y2="37565"/>
                        <a14:foregroundMark x1="52427" y1="59845" x2="52427" y2="59845"/>
                        <a14:foregroundMark x1="66602" y1="31347" x2="66602" y2="31347"/>
                        <a14:foregroundMark x1="74757" y1="29534" x2="74757" y2="29534"/>
                        <a14:foregroundMark x1="77087" y1="29275" x2="77087" y2="29275"/>
                        <a14:foregroundMark x1="76311" y1="27720" x2="76311" y2="27720"/>
                        <a14:foregroundMark x1="74563" y1="26943" x2="74563" y2="26943"/>
                        <a14:foregroundMark x1="32039" y1="25389" x2="32039" y2="25389"/>
                        <a14:foregroundMark x1="67573" y1="26425" x2="67573" y2="26425"/>
                        <a14:foregroundMark x1="40971" y1="71762" x2="40971" y2="71762"/>
                        <a14:foregroundMark x1="40971" y1="71762" x2="40971" y2="71762"/>
                        <a14:backgroundMark x1="39889" y1="32389" x2="39889" y2="32389"/>
                        <a14:backgroundMark x1="38135" y1="38916" x2="38135" y2="38916"/>
                        <a14:backgroundMark x1="38135" y1="34483" x2="38135" y2="34483"/>
                        <a14:backgroundMark x1="39889" y1="39532" x2="39889" y2="39532"/>
                        <a14:backgroundMark x1="38319" y1="43103" x2="38319" y2="43103"/>
                        <a14:backgroundMark x1="40536" y1="46059" x2="40536" y2="46059"/>
                        <a14:backgroundMark x1="38596" y1="61576" x2="38596" y2="61576"/>
                        <a14:backgroundMark x1="39889" y1="85345" x2="39889" y2="85345"/>
                        <a14:backgroundMark x1="7110" y1="85591" x2="7110" y2="85591"/>
                        <a14:backgroundMark x1="7756" y1="85222" x2="7756" y2="85222"/>
                        <a14:backgroundMark x1="10988" y1="85591" x2="10988" y2="85591"/>
                        <a14:backgroundMark x1="10988" y1="82635" x2="10988" y2="82635"/>
                        <a14:backgroundMark x1="88920" y1="33990" x2="88920" y2="33990"/>
                        <a14:backgroundMark x1="40777" y1="72280" x2="40777" y2="72280"/>
                        <a14:backgroundMark x1="39417" y1="69689" x2="39417" y2="69689"/>
                      </a14:backgroundRemoval>
                    </a14:imgEffect>
                    <a14:imgEffect>
                      <a14:sharpenSoften amount="25000"/>
                    </a14:imgEffect>
                    <a14:imgEffect>
                      <a14:brightnessContrast contrast="20000"/>
                    </a14:imgEffect>
                  </a14:imgLayer>
                </a14:imgProps>
              </a:ext>
              <a:ext uri="{28A0092B-C50C-407E-A947-70E740481C1C}">
                <a14:useLocalDpi xmlns:a14="http://schemas.microsoft.com/office/drawing/2010/main"/>
              </a:ext>
            </a:extLst>
          </a:blip>
          <a:stretch>
            <a:fillRect/>
          </a:stretch>
        </p:blipFill>
        <p:spPr bwMode="auto">
          <a:xfrm>
            <a:off x="124657" y="3228247"/>
            <a:ext cx="4895917" cy="367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pic>
      <p:sp>
        <p:nvSpPr>
          <p:cNvPr id="4" name="Title 1">
            <a:extLst>
              <a:ext uri="{FF2B5EF4-FFF2-40B4-BE49-F238E27FC236}">
                <a16:creationId xmlns:a16="http://schemas.microsoft.com/office/drawing/2014/main" id="{6B30FF6E-DB52-4643-E5D1-8BACC5A8A9EA}"/>
              </a:ext>
            </a:extLst>
          </p:cNvPr>
          <p:cNvSpPr txBox="1">
            <a:spLocks/>
          </p:cNvSpPr>
          <p:nvPr/>
        </p:nvSpPr>
        <p:spPr bwMode="auto">
          <a:xfrm>
            <a:off x="457200" y="274638"/>
            <a:ext cx="8229600" cy="694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normAutofit/>
          </a:bodyPr>
          <a:lstStyle>
            <a:lvl1pPr algn="l" defTabSz="457200" rtl="0" eaLnBrk="0" fontAlgn="base" hangingPunct="0">
              <a:spcBef>
                <a:spcPct val="0"/>
              </a:spcBef>
              <a:spcAft>
                <a:spcPct val="0"/>
              </a:spcAft>
              <a:defRPr sz="2800" b="1" kern="1200">
                <a:solidFill>
                  <a:srgbClr val="1A3079"/>
                </a:solidFill>
                <a:latin typeface="Arial"/>
                <a:ea typeface="+mj-ea"/>
                <a:cs typeface="Arial"/>
              </a:defRPr>
            </a:lvl1pPr>
            <a:lvl2pPr algn="ctr" defTabSz="457200" rtl="0" eaLnBrk="0" fontAlgn="base" hangingPunct="0">
              <a:spcBef>
                <a:spcPct val="0"/>
              </a:spcBef>
              <a:spcAft>
                <a:spcPct val="0"/>
              </a:spcAft>
              <a:defRPr sz="4400">
                <a:solidFill>
                  <a:schemeClr val="tx1"/>
                </a:solidFill>
                <a:latin typeface="Calibri" pitchFamily="34" charset="0"/>
              </a:defRPr>
            </a:lvl2pPr>
            <a:lvl3pPr algn="ctr" defTabSz="457200" rtl="0" eaLnBrk="0" fontAlgn="base" hangingPunct="0">
              <a:spcBef>
                <a:spcPct val="0"/>
              </a:spcBef>
              <a:spcAft>
                <a:spcPct val="0"/>
              </a:spcAft>
              <a:defRPr sz="4400">
                <a:solidFill>
                  <a:schemeClr val="tx1"/>
                </a:solidFill>
                <a:latin typeface="Calibri" pitchFamily="34" charset="0"/>
              </a:defRPr>
            </a:lvl3pPr>
            <a:lvl4pPr algn="ctr" defTabSz="457200" rtl="0" eaLnBrk="0" fontAlgn="base" hangingPunct="0">
              <a:spcBef>
                <a:spcPct val="0"/>
              </a:spcBef>
              <a:spcAft>
                <a:spcPct val="0"/>
              </a:spcAft>
              <a:defRPr sz="4400">
                <a:solidFill>
                  <a:schemeClr val="tx1"/>
                </a:solidFill>
                <a:latin typeface="Calibri" pitchFamily="34" charset="0"/>
              </a:defRPr>
            </a:lvl4pPr>
            <a:lvl5pPr algn="ctr" defTabSz="457200" rtl="0" eaLnBrk="0" fontAlgn="base" hangingPunct="0">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a:lstStyle>
          <a:p>
            <a:pPr marL="0" marR="0" lvl="0" indent="0" algn="l" defTabSz="4572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a:ln>
                  <a:noFill/>
                </a:ln>
                <a:solidFill>
                  <a:srgbClr val="1A3079"/>
                </a:solidFill>
                <a:effectLst/>
                <a:uLnTx/>
                <a:uFillTx/>
                <a:latin typeface="Arial"/>
                <a:ea typeface="+mj-ea"/>
                <a:cs typeface="Arial"/>
              </a:rPr>
              <a:t>Which Baits are in the Expert’s Truck?</a:t>
            </a:r>
          </a:p>
        </p:txBody>
      </p:sp>
      <p:pic>
        <p:nvPicPr>
          <p:cNvPr id="5" name="Picture 4">
            <a:extLst>
              <a:ext uri="{FF2B5EF4-FFF2-40B4-BE49-F238E27FC236}">
                <a16:creationId xmlns:a16="http://schemas.microsoft.com/office/drawing/2014/main" id="{E913F7ED-2943-DCC4-9A7F-8F8209EEA143}"/>
              </a:ext>
            </a:extLst>
          </p:cNvPr>
          <p:cNvPicPr>
            <a:picLocks noChangeAspect="1"/>
          </p:cNvPicPr>
          <p:nvPr/>
        </p:nvPicPr>
        <p:blipFill>
          <a:blip r:embed="rId6" cstate="email">
            <a:extLst>
              <a:ext uri="{BEBA8EAE-BF5A-486C-A8C5-ECC9F3942E4B}">
                <a14:imgProps xmlns:a14="http://schemas.microsoft.com/office/drawing/2010/main">
                  <a14:imgLayer r:embed="rId7">
                    <a14:imgEffect>
                      <a14:backgroundRemoval t="6985" b="89992" l="22641" r="89982"/>
                    </a14:imgEffect>
                  </a14:imgLayer>
                </a14:imgProps>
              </a:ext>
              <a:ext uri="{28A0092B-C50C-407E-A947-70E740481C1C}">
                <a14:useLocalDpi xmlns:a14="http://schemas.microsoft.com/office/drawing/2010/main"/>
              </a:ext>
            </a:extLst>
          </a:blip>
          <a:stretch>
            <a:fillRect/>
          </a:stretch>
        </p:blipFill>
        <p:spPr>
          <a:xfrm>
            <a:off x="3908780" y="3380762"/>
            <a:ext cx="5235220" cy="3926415"/>
          </a:xfrm>
          <a:prstGeom prst="rect">
            <a:avLst/>
          </a:prstGeom>
        </p:spPr>
      </p:pic>
    </p:spTree>
    <p:extLst>
      <p:ext uri="{BB962C8B-B14F-4D97-AF65-F5344CB8AC3E}">
        <p14:creationId xmlns:p14="http://schemas.microsoft.com/office/powerpoint/2010/main" val="27388727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 name="Rectangle: Top Corners Rounded 12">
            <a:extLst>
              <a:ext uri="{FF2B5EF4-FFF2-40B4-BE49-F238E27FC236}">
                <a16:creationId xmlns:a16="http://schemas.microsoft.com/office/drawing/2014/main" id="{F1C047F4-51CA-E2BE-6677-CDD4590C069F}"/>
              </a:ext>
            </a:extLst>
          </p:cNvPr>
          <p:cNvSpPr/>
          <p:nvPr/>
        </p:nvSpPr>
        <p:spPr>
          <a:xfrm>
            <a:off x="0" y="22072"/>
            <a:ext cx="9144000" cy="1282853"/>
          </a:xfrm>
          <a:prstGeom prst="round2SameRect">
            <a:avLst/>
          </a:prstGeom>
          <a:solidFill>
            <a:schemeClr val="accent6">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Arial" panose="020B0604020202020204" pitchFamily="34" charset="0"/>
              <a:cs typeface="Arial" panose="020B0604020202020204" pitchFamily="34" charset="0"/>
            </a:endParaRPr>
          </a:p>
        </p:txBody>
      </p:sp>
      <p:sp>
        <p:nvSpPr>
          <p:cNvPr id="10" name="Title 1">
            <a:extLst>
              <a:ext uri="{FF2B5EF4-FFF2-40B4-BE49-F238E27FC236}">
                <a16:creationId xmlns:a16="http://schemas.microsoft.com/office/drawing/2014/main" id="{73B10EF8-21CF-4373-44FB-B364BC2861D6}"/>
              </a:ext>
            </a:extLst>
          </p:cNvPr>
          <p:cNvSpPr txBox="1">
            <a:spLocks/>
          </p:cNvSpPr>
          <p:nvPr/>
        </p:nvSpPr>
        <p:spPr bwMode="auto">
          <a:xfrm>
            <a:off x="457200" y="274638"/>
            <a:ext cx="8483600" cy="694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noAutofit/>
          </a:bodyPr>
          <a:lstStyle>
            <a:lvl1pPr algn="l" defTabSz="457200" rtl="0" eaLnBrk="0" fontAlgn="base" hangingPunct="0">
              <a:spcBef>
                <a:spcPct val="0"/>
              </a:spcBef>
              <a:spcAft>
                <a:spcPct val="0"/>
              </a:spcAft>
              <a:defRPr sz="2800" b="1" kern="1200">
                <a:solidFill>
                  <a:srgbClr val="1A3079"/>
                </a:solidFill>
                <a:latin typeface="Arial"/>
                <a:ea typeface="+mj-ea"/>
                <a:cs typeface="Arial"/>
              </a:defRPr>
            </a:lvl1pPr>
            <a:lvl2pPr algn="ctr" defTabSz="457200" rtl="0" eaLnBrk="0" fontAlgn="base" hangingPunct="0">
              <a:spcBef>
                <a:spcPct val="0"/>
              </a:spcBef>
              <a:spcAft>
                <a:spcPct val="0"/>
              </a:spcAft>
              <a:defRPr sz="4400">
                <a:solidFill>
                  <a:schemeClr val="tx1"/>
                </a:solidFill>
                <a:latin typeface="Calibri" pitchFamily="34" charset="0"/>
              </a:defRPr>
            </a:lvl2pPr>
            <a:lvl3pPr algn="ctr" defTabSz="457200" rtl="0" eaLnBrk="0" fontAlgn="base" hangingPunct="0">
              <a:spcBef>
                <a:spcPct val="0"/>
              </a:spcBef>
              <a:spcAft>
                <a:spcPct val="0"/>
              </a:spcAft>
              <a:defRPr sz="4400">
                <a:solidFill>
                  <a:schemeClr val="tx1"/>
                </a:solidFill>
                <a:latin typeface="Calibri" pitchFamily="34" charset="0"/>
              </a:defRPr>
            </a:lvl3pPr>
            <a:lvl4pPr algn="ctr" defTabSz="457200" rtl="0" eaLnBrk="0" fontAlgn="base" hangingPunct="0">
              <a:spcBef>
                <a:spcPct val="0"/>
              </a:spcBef>
              <a:spcAft>
                <a:spcPct val="0"/>
              </a:spcAft>
              <a:defRPr sz="4400">
                <a:solidFill>
                  <a:schemeClr val="tx1"/>
                </a:solidFill>
                <a:latin typeface="Calibri" pitchFamily="34" charset="0"/>
              </a:defRPr>
            </a:lvl4pPr>
            <a:lvl5pPr algn="ctr" defTabSz="457200" rtl="0" eaLnBrk="0" fontAlgn="base" hangingPunct="0">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a:lstStyle>
          <a:p>
            <a:pPr marL="0" marR="0" lvl="0" indent="0" algn="l" defTabSz="457200" rtl="0" eaLnBrk="0" fontAlgn="base" latinLnBrk="0" hangingPunct="0">
              <a:lnSpc>
                <a:spcPct val="100000"/>
              </a:lnSpc>
              <a:spcBef>
                <a:spcPct val="0"/>
              </a:spcBef>
              <a:spcAft>
                <a:spcPct val="0"/>
              </a:spcAft>
              <a:buClrTx/>
              <a:buSzTx/>
              <a:buFontTx/>
              <a:buNone/>
              <a:tabLst/>
              <a:defRPr/>
            </a:pPr>
            <a:r>
              <a:rPr kumimoji="0" lang="en-US" sz="4000" b="0" i="0" u="none" strike="noStrike" kern="1200" cap="none" spc="0" normalizeH="0" baseline="0" noProof="0">
                <a:ln>
                  <a:noFill/>
                </a:ln>
                <a:solidFill>
                  <a:schemeClr val="bg1"/>
                </a:solidFill>
                <a:effectLst/>
                <a:uLnTx/>
                <a:uFillTx/>
                <a:latin typeface="Arial"/>
                <a:ea typeface="+mj-ea"/>
                <a:cs typeface="Arial"/>
              </a:rPr>
              <a:t>Where Does the Expert Inspect and Bait?</a:t>
            </a:r>
          </a:p>
        </p:txBody>
      </p:sp>
      <p:pic>
        <p:nvPicPr>
          <p:cNvPr id="11" name="Content Placeholder 3">
            <a:extLst>
              <a:ext uri="{FF2B5EF4-FFF2-40B4-BE49-F238E27FC236}">
                <a16:creationId xmlns:a16="http://schemas.microsoft.com/office/drawing/2014/main" id="{DA1B2E2C-03D0-FABB-D24C-7B0599D3003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bwMode="auto">
          <a:xfrm>
            <a:off x="399143" y="1372562"/>
            <a:ext cx="3451497" cy="2588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pic>
      <p:sp>
        <p:nvSpPr>
          <p:cNvPr id="12" name="TextBox 11">
            <a:extLst>
              <a:ext uri="{FF2B5EF4-FFF2-40B4-BE49-F238E27FC236}">
                <a16:creationId xmlns:a16="http://schemas.microsoft.com/office/drawing/2014/main" id="{EDCFC1E2-BC68-E8CF-272A-D5A9C6C75651}"/>
              </a:ext>
            </a:extLst>
          </p:cNvPr>
          <p:cNvSpPr txBox="1"/>
          <p:nvPr/>
        </p:nvSpPr>
        <p:spPr>
          <a:xfrm>
            <a:off x="457200" y="4818400"/>
            <a:ext cx="8686799" cy="954107"/>
          </a:xfrm>
          <a:prstGeom prst="rect">
            <a:avLst/>
          </a:prstGeom>
          <a:noFill/>
        </p:spPr>
        <p:txBody>
          <a:bodyPr wrap="square" rtlCol="0">
            <a:spAutoFit/>
          </a:bodyPr>
          <a:lstStyle/>
          <a:p>
            <a:pPr algn="ctr" defTabSz="914400" eaLnBrk="0" fontAlgn="base" hangingPunct="0">
              <a:spcBef>
                <a:spcPct val="0"/>
              </a:spcBef>
              <a:spcAft>
                <a:spcPct val="0"/>
              </a:spcAft>
            </a:pPr>
            <a:r>
              <a:rPr lang="en-US" sz="2800" dirty="0">
                <a:solidFill>
                  <a:prstClr val="black"/>
                </a:solidFill>
                <a:latin typeface="Arial" charset="0"/>
              </a:rPr>
              <a:t>Place </a:t>
            </a:r>
            <a:r>
              <a:rPr lang="en-US" sz="2800" dirty="0" err="1">
                <a:solidFill>
                  <a:prstClr val="black"/>
                </a:solidFill>
                <a:latin typeface="Arial" charset="0"/>
              </a:rPr>
              <a:t>Maxforce</a:t>
            </a:r>
            <a:r>
              <a:rPr lang="en-US" sz="2800" dirty="0">
                <a:solidFill>
                  <a:prstClr val="black"/>
                </a:solidFill>
                <a:latin typeface="Arial" charset="0"/>
              </a:rPr>
              <a:t> FC Magnum into </a:t>
            </a:r>
            <a:r>
              <a:rPr lang="en-US" sz="2800" dirty="0" err="1">
                <a:solidFill>
                  <a:prstClr val="black"/>
                </a:solidFill>
                <a:latin typeface="Arial" charset="0"/>
              </a:rPr>
              <a:t>Maxforce</a:t>
            </a:r>
            <a:r>
              <a:rPr lang="en-US" sz="2800" dirty="0">
                <a:solidFill>
                  <a:prstClr val="black"/>
                </a:solidFill>
                <a:latin typeface="Arial" charset="0"/>
              </a:rPr>
              <a:t> Refillable </a:t>
            </a:r>
          </a:p>
          <a:p>
            <a:pPr algn="ctr" defTabSz="914400" eaLnBrk="0" fontAlgn="base" hangingPunct="0">
              <a:spcBef>
                <a:spcPct val="0"/>
              </a:spcBef>
              <a:spcAft>
                <a:spcPct val="0"/>
              </a:spcAft>
            </a:pPr>
            <a:r>
              <a:rPr lang="en-US" sz="2800" dirty="0">
                <a:solidFill>
                  <a:prstClr val="black"/>
                </a:solidFill>
                <a:latin typeface="Arial" charset="0"/>
              </a:rPr>
              <a:t>Bait Stations</a:t>
            </a:r>
          </a:p>
        </p:txBody>
      </p:sp>
      <p:pic>
        <p:nvPicPr>
          <p:cNvPr id="2" name="Picture 1">
            <a:extLst>
              <a:ext uri="{FF2B5EF4-FFF2-40B4-BE49-F238E27FC236}">
                <a16:creationId xmlns:a16="http://schemas.microsoft.com/office/drawing/2014/main" id="{54518DFE-B15D-0F26-7AE2-D0E3617A4223}"/>
              </a:ext>
            </a:extLst>
          </p:cNvPr>
          <p:cNvPicPr>
            <a:picLocks noChangeAspect="1"/>
          </p:cNvPicPr>
          <p:nvPr/>
        </p:nvPicPr>
        <p:blipFill rotWithShape="1">
          <a:blip r:embed="rId4"/>
          <a:srcRect l="18254" t="17492" r="18889" b="20336"/>
          <a:stretch/>
        </p:blipFill>
        <p:spPr>
          <a:xfrm>
            <a:off x="5689600" y="1525830"/>
            <a:ext cx="2651276" cy="2622404"/>
          </a:xfrm>
          <a:prstGeom prst="rect">
            <a:avLst/>
          </a:prstGeom>
        </p:spPr>
      </p:pic>
    </p:spTree>
    <p:extLst>
      <p:ext uri="{BB962C8B-B14F-4D97-AF65-F5344CB8AC3E}">
        <p14:creationId xmlns:p14="http://schemas.microsoft.com/office/powerpoint/2010/main" val="22315192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4A67C1-023E-46D6-8D24-47FFCA1832E2}"/>
              </a:ext>
            </a:extLst>
          </p:cNvPr>
          <p:cNvSpPr>
            <a:spLocks noGrp="1"/>
          </p:cNvSpPr>
          <p:nvPr>
            <p:ph type="title"/>
          </p:nvPr>
        </p:nvSpPr>
        <p:spPr>
          <a:xfrm>
            <a:off x="882471" y="506308"/>
            <a:ext cx="8458200" cy="692498"/>
          </a:xfrm>
        </p:spPr>
        <p:txBody>
          <a:bodyPr/>
          <a:lstStyle/>
          <a:p>
            <a:r>
              <a:rPr lang="en-US" sz="2400" dirty="0"/>
              <a:t>Where To Apply Bait Stations</a:t>
            </a:r>
          </a:p>
        </p:txBody>
      </p:sp>
      <p:sp>
        <p:nvSpPr>
          <p:cNvPr id="11" name="Content Placeholder 10">
            <a:extLst>
              <a:ext uri="{FF2B5EF4-FFF2-40B4-BE49-F238E27FC236}">
                <a16:creationId xmlns:a16="http://schemas.microsoft.com/office/drawing/2014/main" id="{278CAC9C-2AFF-3396-66F7-92FA5DEDC24B}"/>
              </a:ext>
            </a:extLst>
          </p:cNvPr>
          <p:cNvSpPr>
            <a:spLocks noGrp="1"/>
          </p:cNvSpPr>
          <p:nvPr>
            <p:ph sz="quarter" idx="13"/>
          </p:nvPr>
        </p:nvSpPr>
        <p:spPr>
          <a:xfrm>
            <a:off x="4463415" y="2197088"/>
            <a:ext cx="4337685" cy="3360420"/>
          </a:xfrm>
        </p:spPr>
        <p:txBody>
          <a:bodyPr/>
          <a:lstStyle/>
          <a:p>
            <a:r>
              <a:rPr lang="en-US" sz="2000" dirty="0"/>
              <a:t>Place where cockroaches have been seen or hide</a:t>
            </a:r>
          </a:p>
          <a:p>
            <a:pPr lvl="1"/>
            <a:r>
              <a:rPr lang="en-US" sz="1800" dirty="0"/>
              <a:t>Adjacent to voids or cracks and crevices</a:t>
            </a:r>
          </a:p>
          <a:p>
            <a:pPr lvl="1"/>
            <a:r>
              <a:rPr lang="en-US" sz="1800" dirty="0"/>
              <a:t>In corners</a:t>
            </a:r>
          </a:p>
          <a:p>
            <a:pPr lvl="1"/>
            <a:r>
              <a:rPr lang="en-US" sz="1800" dirty="0"/>
              <a:t>Behind and under cupboards</a:t>
            </a:r>
          </a:p>
          <a:p>
            <a:pPr lvl="1"/>
            <a:r>
              <a:rPr lang="en-US" sz="1800" dirty="0"/>
              <a:t>Near infested foodstuffs</a:t>
            </a:r>
          </a:p>
          <a:p>
            <a:r>
              <a:rPr lang="en-US" sz="2000" dirty="0"/>
              <a:t>Use on vertical surfaces by peeling off the protective strip to expose adhesive</a:t>
            </a:r>
          </a:p>
        </p:txBody>
      </p:sp>
      <p:pic>
        <p:nvPicPr>
          <p:cNvPr id="8" name="Picture 2">
            <a:extLst>
              <a:ext uri="{FF2B5EF4-FFF2-40B4-BE49-F238E27FC236}">
                <a16:creationId xmlns:a16="http://schemas.microsoft.com/office/drawing/2014/main" id="{367E6F1D-C8CF-40F7-93B3-D7680297E944}"/>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51460" y="2091689"/>
            <a:ext cx="3771900" cy="3017520"/>
          </a:xfrm>
          <a:prstGeom prst="rect">
            <a:avLst/>
          </a:prstGeom>
          <a:ln>
            <a:solidFill>
              <a:schemeClr val="bg1">
                <a:lumMod val="75000"/>
              </a:schemeClr>
            </a:solidFill>
          </a:ln>
          <a:extLst>
            <a:ext uri="{909E8E84-426E-40DD-AFC4-6F175D3DCCD1}">
              <a14:hiddenFill xmlns:a14="http://schemas.microsoft.com/office/drawing/2010/main">
                <a:solidFill>
                  <a:srgbClr val="FFFFFF"/>
                </a:solidFill>
              </a14:hiddenFill>
            </a:ext>
          </a:extLst>
        </p:spPr>
      </p:pic>
      <p:cxnSp>
        <p:nvCxnSpPr>
          <p:cNvPr id="5" name="Straight Connector 4">
            <a:extLst>
              <a:ext uri="{FF2B5EF4-FFF2-40B4-BE49-F238E27FC236}">
                <a16:creationId xmlns:a16="http://schemas.microsoft.com/office/drawing/2014/main" id="{F21CAE8C-D13B-1377-59ED-5C21216289A1}"/>
              </a:ext>
            </a:extLst>
          </p:cNvPr>
          <p:cNvCxnSpPr>
            <a:cxnSpLocks/>
          </p:cNvCxnSpPr>
          <p:nvPr/>
        </p:nvCxnSpPr>
        <p:spPr>
          <a:xfrm>
            <a:off x="4463415" y="2091689"/>
            <a:ext cx="0" cy="3291840"/>
          </a:xfrm>
          <a:prstGeom prst="line">
            <a:avLst/>
          </a:prstGeom>
          <a:ln w="28575" cap="rnd">
            <a:solidFill>
              <a:schemeClr val="bg1">
                <a:lumMod val="75000"/>
              </a:schemeClr>
            </a:solidFill>
            <a:prstDash val="sysDot"/>
            <a:round/>
          </a:ln>
        </p:spPr>
        <p:style>
          <a:lnRef idx="1">
            <a:schemeClr val="accent1"/>
          </a:lnRef>
          <a:fillRef idx="0">
            <a:schemeClr val="accent1"/>
          </a:fillRef>
          <a:effectRef idx="0">
            <a:schemeClr val="accent1"/>
          </a:effectRef>
          <a:fontRef idx="minor">
            <a:schemeClr val="tx1"/>
          </a:fontRef>
        </p:style>
      </p:cxnSp>
      <p:sp>
        <p:nvSpPr>
          <p:cNvPr id="3" name="Text Placeholder 9">
            <a:extLst>
              <a:ext uri="{FF2B5EF4-FFF2-40B4-BE49-F238E27FC236}">
                <a16:creationId xmlns:a16="http://schemas.microsoft.com/office/drawing/2014/main" id="{CC9972CB-2CB0-9EA8-3889-F83DDBEF5AA7}"/>
              </a:ext>
            </a:extLst>
          </p:cNvPr>
          <p:cNvSpPr txBox="1">
            <a:spLocks/>
          </p:cNvSpPr>
          <p:nvPr/>
        </p:nvSpPr>
        <p:spPr bwMode="gray">
          <a:xfrm>
            <a:off x="342900" y="5246369"/>
            <a:ext cx="1079142" cy="196208"/>
          </a:xfrm>
          <a:prstGeom prst="rect">
            <a:avLst/>
          </a:prstGeom>
        </p:spPr>
        <p:txBody>
          <a:bodyPr wrap="none">
            <a:spAutoFit/>
          </a:bodyPr>
          <a:lstStyle>
            <a:defPPr>
              <a:defRPr lang="en-US"/>
            </a:defPPr>
            <a:lvl1pPr>
              <a:defRPr sz="900" i="1"/>
            </a:lvl1pPr>
            <a:lvl2pPr marL="573088" indent="-228600">
              <a:lnSpc>
                <a:spcPct val="90000"/>
              </a:lnSpc>
              <a:spcBef>
                <a:spcPts val="800"/>
              </a:spcBef>
              <a:buClr>
                <a:schemeClr val="tx1"/>
              </a:buClr>
              <a:buFont typeface="Arial" panose="020B0604020202020204" pitchFamily="34" charset="0"/>
              <a:buChar char="•"/>
              <a:defRPr sz="2000"/>
            </a:lvl2pPr>
            <a:lvl3pPr marL="855663" indent="-169863">
              <a:lnSpc>
                <a:spcPct val="90000"/>
              </a:lnSpc>
              <a:spcBef>
                <a:spcPts val="400"/>
              </a:spcBef>
              <a:buClr>
                <a:schemeClr val="tx1"/>
              </a:buClr>
              <a:buFont typeface="Arial" panose="020B0604020202020204" pitchFamily="34" charset="0"/>
              <a:buChar char="•"/>
            </a:lvl3pPr>
            <a:lvl4pPr marL="1147763" indent="-179388">
              <a:lnSpc>
                <a:spcPct val="90000"/>
              </a:lnSpc>
              <a:spcBef>
                <a:spcPts val="200"/>
              </a:spcBef>
              <a:buClr>
                <a:schemeClr val="tx1"/>
              </a:buClr>
              <a:buFont typeface="Arial" panose="020B0604020202020204" pitchFamily="34" charset="0"/>
              <a:buChar char="•"/>
              <a:defRPr sz="1600"/>
            </a:lvl4pPr>
            <a:lvl5pPr marL="1430338" indent="-171450">
              <a:lnSpc>
                <a:spcPct val="90000"/>
              </a:lnSpc>
              <a:spcBef>
                <a:spcPts val="100"/>
              </a:spcBef>
              <a:buClr>
                <a:schemeClr val="tx1"/>
              </a:buClr>
              <a:buFont typeface="Arial" panose="020B0604020202020204" pitchFamily="34" charset="0"/>
              <a:buChar char="•"/>
              <a:defRPr sz="1400"/>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defTabSz="685800"/>
            <a:r>
              <a:rPr lang="en-US" altLang="en-US" sz="675" dirty="0">
                <a:solidFill>
                  <a:srgbClr val="0C223F"/>
                </a:solidFill>
                <a:latin typeface="Arial"/>
              </a:rPr>
              <a:t>Photo by Gary Braness</a:t>
            </a:r>
          </a:p>
        </p:txBody>
      </p:sp>
    </p:spTree>
    <p:extLst>
      <p:ext uri="{BB962C8B-B14F-4D97-AF65-F5344CB8AC3E}">
        <p14:creationId xmlns:p14="http://schemas.microsoft.com/office/powerpoint/2010/main" val="290729080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p:cNvSpPr>
            <a:spLocks noGrp="1"/>
          </p:cNvSpPr>
          <p:nvPr>
            <p:ph type="title"/>
          </p:nvPr>
        </p:nvSpPr>
        <p:spPr>
          <a:xfrm>
            <a:off x="1478756" y="2733412"/>
            <a:ext cx="6686550" cy="1474257"/>
          </a:xfrm>
        </p:spPr>
        <p:txBody>
          <a:bodyPr/>
          <a:lstStyle/>
          <a:p>
            <a:r>
              <a:rPr lang="de-DE" dirty="0"/>
              <a:t>German</a:t>
            </a:r>
            <a:br>
              <a:rPr lang="de-DE" dirty="0"/>
            </a:br>
            <a:r>
              <a:rPr lang="de-DE" dirty="0"/>
              <a:t>Cockroaches</a:t>
            </a:r>
          </a:p>
        </p:txBody>
      </p:sp>
      <p:sp>
        <p:nvSpPr>
          <p:cNvPr id="10" name="Text Placeholder 9">
            <a:extLst>
              <a:ext uri="{FF2B5EF4-FFF2-40B4-BE49-F238E27FC236}">
                <a16:creationId xmlns:a16="http://schemas.microsoft.com/office/drawing/2014/main" id="{4CCBA892-293C-8BD3-6C18-622A4406411D}"/>
              </a:ext>
            </a:extLst>
          </p:cNvPr>
          <p:cNvSpPr>
            <a:spLocks noGrp="1"/>
          </p:cNvSpPr>
          <p:nvPr>
            <p:ph type="body" sz="quarter" idx="11"/>
          </p:nvPr>
        </p:nvSpPr>
        <p:spPr>
          <a:xfrm>
            <a:off x="1478756" y="4329113"/>
            <a:ext cx="6686550" cy="978694"/>
          </a:xfrm>
        </p:spPr>
        <p:txBody>
          <a:bodyPr/>
          <a:lstStyle/>
          <a:p>
            <a:r>
              <a:rPr lang="de-DE" sz="2000" dirty="0"/>
              <a:t>Baiting </a:t>
            </a:r>
          </a:p>
        </p:txBody>
      </p:sp>
      <p:pic>
        <p:nvPicPr>
          <p:cNvPr id="8" name="Picture Placeholder 7">
            <a:extLst>
              <a:ext uri="{FF2B5EF4-FFF2-40B4-BE49-F238E27FC236}">
                <a16:creationId xmlns:a16="http://schemas.microsoft.com/office/drawing/2014/main" id="{49598C73-4143-48E4-9708-BF7B5F97B63C}"/>
              </a:ext>
            </a:extLst>
          </p:cNvPr>
          <p:cNvPicPr>
            <a:picLocks noGrp="1" noChangeAspect="1"/>
          </p:cNvPicPr>
          <p:nvPr>
            <p:ph type="pic" sz="quarter" idx="4294967295"/>
          </p:nvPr>
        </p:nvPicPr>
        <p:blipFill rotWithShape="1">
          <a:blip r:embed="rId3" cstate="print">
            <a:extLst>
              <a:ext uri="{28A0092B-C50C-407E-A947-70E740481C1C}">
                <a14:useLocalDpi xmlns:a14="http://schemas.microsoft.com/office/drawing/2010/main"/>
              </a:ext>
            </a:extLst>
          </a:blip>
          <a:srcRect/>
          <a:stretch/>
        </p:blipFill>
        <p:spPr>
          <a:xfrm>
            <a:off x="4914900" y="857250"/>
            <a:ext cx="4229100" cy="5143500"/>
          </a:xfrm>
        </p:spPr>
      </p:pic>
    </p:spTree>
    <p:extLst>
      <p:ext uri="{BB962C8B-B14F-4D97-AF65-F5344CB8AC3E}">
        <p14:creationId xmlns:p14="http://schemas.microsoft.com/office/powerpoint/2010/main" val="55128234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Rectangle: Top Corners Rounded 6">
            <a:extLst>
              <a:ext uri="{FF2B5EF4-FFF2-40B4-BE49-F238E27FC236}">
                <a16:creationId xmlns:a16="http://schemas.microsoft.com/office/drawing/2014/main" id="{C0258ADC-D335-2840-AE2E-55BE75F0EB3B}"/>
              </a:ext>
            </a:extLst>
          </p:cNvPr>
          <p:cNvSpPr/>
          <p:nvPr/>
        </p:nvSpPr>
        <p:spPr>
          <a:xfrm>
            <a:off x="0" y="22073"/>
            <a:ext cx="9144000" cy="1084562"/>
          </a:xfrm>
          <a:prstGeom prst="round2SameRect">
            <a:avLst/>
          </a:prstGeom>
          <a:solidFill>
            <a:schemeClr val="accent6">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F3827C5D-820D-B745-9165-E9BA9A39F85E}"/>
              </a:ext>
            </a:extLst>
          </p:cNvPr>
          <p:cNvSpPr txBox="1">
            <a:spLocks/>
          </p:cNvSpPr>
          <p:nvPr/>
        </p:nvSpPr>
        <p:spPr bwMode="auto">
          <a:xfrm>
            <a:off x="457200" y="274638"/>
            <a:ext cx="8229600" cy="694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normAutofit lnSpcReduction="10000"/>
          </a:bodyPr>
          <a:lstStyle>
            <a:lvl1pPr algn="l" defTabSz="457200" rtl="0" eaLnBrk="0" fontAlgn="base" hangingPunct="0">
              <a:spcBef>
                <a:spcPct val="0"/>
              </a:spcBef>
              <a:spcAft>
                <a:spcPct val="0"/>
              </a:spcAft>
              <a:defRPr sz="2800" b="1" kern="1200">
                <a:solidFill>
                  <a:srgbClr val="1A3079"/>
                </a:solidFill>
                <a:latin typeface="Arial"/>
                <a:ea typeface="+mj-ea"/>
                <a:cs typeface="Arial"/>
              </a:defRPr>
            </a:lvl1pPr>
            <a:lvl2pPr algn="ctr" defTabSz="457200" rtl="0" eaLnBrk="0" fontAlgn="base" hangingPunct="0">
              <a:spcBef>
                <a:spcPct val="0"/>
              </a:spcBef>
              <a:spcAft>
                <a:spcPct val="0"/>
              </a:spcAft>
              <a:defRPr sz="4400">
                <a:solidFill>
                  <a:schemeClr val="tx1"/>
                </a:solidFill>
                <a:latin typeface="Calibri" pitchFamily="34" charset="0"/>
              </a:defRPr>
            </a:lvl2pPr>
            <a:lvl3pPr algn="ctr" defTabSz="457200" rtl="0" eaLnBrk="0" fontAlgn="base" hangingPunct="0">
              <a:spcBef>
                <a:spcPct val="0"/>
              </a:spcBef>
              <a:spcAft>
                <a:spcPct val="0"/>
              </a:spcAft>
              <a:defRPr sz="4400">
                <a:solidFill>
                  <a:schemeClr val="tx1"/>
                </a:solidFill>
                <a:latin typeface="Calibri" pitchFamily="34" charset="0"/>
              </a:defRPr>
            </a:lvl3pPr>
            <a:lvl4pPr algn="ctr" defTabSz="457200" rtl="0" eaLnBrk="0" fontAlgn="base" hangingPunct="0">
              <a:spcBef>
                <a:spcPct val="0"/>
              </a:spcBef>
              <a:spcAft>
                <a:spcPct val="0"/>
              </a:spcAft>
              <a:defRPr sz="4400">
                <a:solidFill>
                  <a:schemeClr val="tx1"/>
                </a:solidFill>
                <a:latin typeface="Calibri" pitchFamily="34" charset="0"/>
              </a:defRPr>
            </a:lvl4pPr>
            <a:lvl5pPr algn="ctr" defTabSz="457200" rtl="0" eaLnBrk="0" fontAlgn="base" hangingPunct="0">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a:lstStyle>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4000" b="1" i="0" u="none" strike="noStrike" kern="1200" cap="none" spc="0" normalizeH="0" baseline="0" noProof="0">
                <a:ln>
                  <a:noFill/>
                </a:ln>
                <a:solidFill>
                  <a:schemeClr val="bg1"/>
                </a:solidFill>
                <a:effectLst/>
                <a:uLnTx/>
                <a:uFillTx/>
                <a:latin typeface="Arial"/>
                <a:ea typeface="+mj-ea"/>
                <a:cs typeface="Arial"/>
              </a:rPr>
              <a:t>Proper </a:t>
            </a:r>
            <a:r>
              <a:rPr lang="en-US" sz="4000">
                <a:solidFill>
                  <a:schemeClr val="bg1"/>
                </a:solidFill>
              </a:rPr>
              <a:t>B</a:t>
            </a:r>
            <a:r>
              <a:rPr kumimoji="0" lang="en-US" sz="4000" b="1" i="0" u="none" strike="noStrike" kern="1200" cap="none" spc="0" normalizeH="0" baseline="0" noProof="0" err="1">
                <a:ln>
                  <a:noFill/>
                </a:ln>
                <a:solidFill>
                  <a:schemeClr val="bg1"/>
                </a:solidFill>
                <a:effectLst/>
                <a:uLnTx/>
                <a:uFillTx/>
                <a:latin typeface="Arial"/>
                <a:ea typeface="+mj-ea"/>
                <a:cs typeface="Arial"/>
              </a:rPr>
              <a:t>aiting</a:t>
            </a:r>
            <a:r>
              <a:rPr kumimoji="0" lang="en-US" sz="4000" b="1" i="0" u="none" strike="noStrike" kern="1200" cap="none" spc="0" normalizeH="0" baseline="0" noProof="0">
                <a:ln>
                  <a:noFill/>
                </a:ln>
                <a:solidFill>
                  <a:schemeClr val="bg1"/>
                </a:solidFill>
                <a:effectLst/>
                <a:uLnTx/>
                <a:uFillTx/>
                <a:latin typeface="Arial"/>
                <a:ea typeface="+mj-ea"/>
                <a:cs typeface="Arial"/>
              </a:rPr>
              <a:t> </a:t>
            </a:r>
          </a:p>
        </p:txBody>
      </p:sp>
      <p:sp>
        <p:nvSpPr>
          <p:cNvPr id="3" name="Content Placeholder 2">
            <a:extLst>
              <a:ext uri="{FF2B5EF4-FFF2-40B4-BE49-F238E27FC236}">
                <a16:creationId xmlns:a16="http://schemas.microsoft.com/office/drawing/2014/main" id="{A30CE6AA-0A47-2A48-BB84-1C69DA3D2441}"/>
              </a:ext>
            </a:extLst>
          </p:cNvPr>
          <p:cNvSpPr txBox="1">
            <a:spLocks/>
          </p:cNvSpPr>
          <p:nvPr/>
        </p:nvSpPr>
        <p:spPr bwMode="auto">
          <a:xfrm>
            <a:off x="136360" y="1106634"/>
            <a:ext cx="8229600" cy="337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ct val="20000"/>
              </a:spcBef>
              <a:spcAft>
                <a:spcPct val="0"/>
              </a:spcAft>
              <a:buSzPct val="100000"/>
              <a:buBlip>
                <a:blip r:embed="rId3"/>
              </a:buBlip>
              <a:defRPr sz="2000" kern="1200">
                <a:solidFill>
                  <a:schemeClr val="tx1"/>
                </a:solidFill>
                <a:latin typeface="Arial"/>
                <a:ea typeface="+mn-ea"/>
                <a:cs typeface="Arial"/>
              </a:defRPr>
            </a:lvl1pPr>
            <a:lvl2pPr marL="742950" indent="-285750" algn="l" defTabSz="457200" rtl="0" eaLnBrk="0" fontAlgn="base" hangingPunct="0">
              <a:spcBef>
                <a:spcPct val="20000"/>
              </a:spcBef>
              <a:spcAft>
                <a:spcPct val="0"/>
              </a:spcAft>
              <a:buFont typeface="Arial" charset="0"/>
              <a:buChar char="–"/>
              <a:defRPr kern="1200">
                <a:solidFill>
                  <a:schemeClr val="tx1"/>
                </a:solidFill>
                <a:latin typeface="Arial"/>
                <a:ea typeface="+mn-ea"/>
                <a:cs typeface="Arial"/>
              </a:defRPr>
            </a:lvl2pPr>
            <a:lvl3pPr marL="1143000" indent="-228600" algn="l" defTabSz="457200" rtl="0" eaLnBrk="0" fontAlgn="base" hangingPunct="0">
              <a:spcBef>
                <a:spcPct val="20000"/>
              </a:spcBef>
              <a:spcAft>
                <a:spcPct val="0"/>
              </a:spcAft>
              <a:buFont typeface="Arial" charset="0"/>
              <a:buChar char="•"/>
              <a:defRPr sz="1600" kern="1200">
                <a:solidFill>
                  <a:schemeClr val="tx1"/>
                </a:solidFill>
                <a:latin typeface="Arial"/>
                <a:ea typeface="+mn-ea"/>
                <a:cs typeface="Arial"/>
              </a:defRPr>
            </a:lvl3pPr>
            <a:lvl4pPr marL="1600200" indent="-228600" algn="l" defTabSz="457200" rtl="0" eaLnBrk="0" fontAlgn="base" hangingPunct="0">
              <a:spcBef>
                <a:spcPct val="20000"/>
              </a:spcBef>
              <a:spcAft>
                <a:spcPct val="0"/>
              </a:spcAft>
              <a:buFont typeface="Arial" charset="0"/>
              <a:buChar char="–"/>
              <a:defRPr sz="1400" kern="1200">
                <a:solidFill>
                  <a:schemeClr val="tx1"/>
                </a:solidFill>
                <a:latin typeface="Arial"/>
                <a:ea typeface="+mn-ea"/>
                <a:cs typeface="Arial"/>
              </a:defRPr>
            </a:lvl4pPr>
            <a:lvl5pPr marL="2057400" indent="-228600" algn="l" defTabSz="457200" rtl="0" eaLnBrk="0" fontAlgn="base" hangingPunct="0">
              <a:spcBef>
                <a:spcPct val="20000"/>
              </a:spcBef>
              <a:spcAft>
                <a:spcPct val="0"/>
              </a:spcAft>
              <a:buFont typeface="Arial" charset="0"/>
              <a:buChar char="»"/>
              <a:defRPr sz="1200" kern="1200">
                <a:solidFill>
                  <a:schemeClr val="tx1"/>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342900" marR="0" lvl="0" indent="-342900" algn="l" defTabSz="457200" rtl="0" eaLnBrk="0" fontAlgn="base" latinLnBrk="0" hangingPunct="0">
              <a:lnSpc>
                <a:spcPct val="100000"/>
              </a:lnSpc>
              <a:spcBef>
                <a:spcPct val="20000"/>
              </a:spcBef>
              <a:spcAft>
                <a:spcPct val="0"/>
              </a:spcAft>
              <a:buClrTx/>
              <a:buSzPct val="100000"/>
              <a:buFontTx/>
              <a:buBlip>
                <a:blip r:embed="rId3"/>
              </a:buBlip>
              <a:tabLst/>
              <a:defRPr/>
            </a:pPr>
            <a:r>
              <a:rPr kumimoji="0" lang="en-US" sz="2400" b="0" i="0" u="none" strike="noStrike" kern="1200" cap="none" spc="0" normalizeH="0" baseline="0" noProof="0">
                <a:ln>
                  <a:noFill/>
                </a:ln>
                <a:solidFill>
                  <a:sysClr val="windowText" lastClr="000000"/>
                </a:solidFill>
                <a:effectLst/>
                <a:uLnTx/>
                <a:uFillTx/>
                <a:latin typeface="Arial"/>
                <a:ea typeface="+mn-ea"/>
                <a:cs typeface="Arial"/>
              </a:rPr>
              <a:t>Regularly uses a bait gun</a:t>
            </a:r>
          </a:p>
          <a:p>
            <a:pPr marL="342900" marR="0" lvl="0" indent="-342900" algn="l" defTabSz="457200" rtl="0" eaLnBrk="0" fontAlgn="base" latinLnBrk="0" hangingPunct="0">
              <a:lnSpc>
                <a:spcPct val="100000"/>
              </a:lnSpc>
              <a:spcBef>
                <a:spcPct val="20000"/>
              </a:spcBef>
              <a:spcAft>
                <a:spcPct val="0"/>
              </a:spcAft>
              <a:buClrTx/>
              <a:buSzPct val="100000"/>
              <a:buFontTx/>
              <a:buBlip>
                <a:blip r:embed="rId3"/>
              </a:buBlip>
              <a:tabLst/>
              <a:defRPr/>
            </a:pPr>
            <a:r>
              <a:rPr kumimoji="0" lang="en-US" sz="2400" b="0" i="0" u="none" strike="noStrike" kern="1200" cap="none" spc="0" normalizeH="0" baseline="0" noProof="0">
                <a:ln>
                  <a:noFill/>
                </a:ln>
                <a:solidFill>
                  <a:sysClr val="windowText" lastClr="000000"/>
                </a:solidFill>
                <a:effectLst/>
                <a:uLnTx/>
                <a:uFillTx/>
                <a:latin typeface="Arial"/>
                <a:ea typeface="+mn-ea"/>
                <a:cs typeface="Arial"/>
              </a:rPr>
              <a:t>Needs to know how to calibrate bait guns</a:t>
            </a:r>
          </a:p>
        </p:txBody>
      </p:sp>
      <p:pic>
        <p:nvPicPr>
          <p:cNvPr id="4" name="Picture 3">
            <a:extLst>
              <a:ext uri="{FF2B5EF4-FFF2-40B4-BE49-F238E27FC236}">
                <a16:creationId xmlns:a16="http://schemas.microsoft.com/office/drawing/2014/main" id="{05BB5B2B-4591-E93E-4536-3ED20BEAE959}"/>
              </a:ext>
            </a:extLst>
          </p:cNvPr>
          <p:cNvPicPr>
            <a:picLocks noChangeAspect="1"/>
          </p:cNvPicPr>
          <p:nvPr/>
        </p:nvPicPr>
        <p:blipFill>
          <a:blip r:embed="rId4" cstate="email">
            <a:extLst>
              <a:ext uri="{BEBA8EAE-BF5A-486C-A8C5-ECC9F3942E4B}">
                <a14:imgProps xmlns:a14="http://schemas.microsoft.com/office/drawing/2010/main">
                  <a14:imgLayer r:embed="rId5">
                    <a14:imgEffect>
                      <a14:backgroundRemoval t="9961" b="89844" l="0" r="96615">
                        <a14:foregroundMark x1="13021" y1="31836" x2="13021" y2="31836"/>
                        <a14:foregroundMark x1="10286" y1="34277" x2="10286" y2="34277"/>
                        <a14:foregroundMark x1="76823" y1="28809" x2="76823" y2="28809"/>
                        <a14:foregroundMark x1="14844" y1="49023" x2="14844" y2="49023"/>
                        <a14:foregroundMark x1="65755" y1="28418" x2="65755" y2="28418"/>
                        <a14:foregroundMark x1="59375" y1="27344" x2="59375" y2="27344"/>
                        <a14:foregroundMark x1="12630" y1="23242" x2="12630" y2="23242"/>
                        <a14:foregroundMark x1="83610" y1="23488" x2="83610" y2="23488"/>
                        <a14:backgroundMark x1="45182" y1="74512" x2="45182" y2="74512"/>
                        <a14:backgroundMark x1="35938" y1="74512" x2="35938" y2="74512"/>
                        <a14:backgroundMark x1="42448" y1="83496" x2="42448" y2="83496"/>
                        <a14:backgroundMark x1="54818" y1="84180" x2="54818" y2="84180"/>
                        <a14:backgroundMark x1="55208" y1="81445" x2="55208" y2="81445"/>
                        <a14:backgroundMark x1="19922" y1="67676" x2="19922" y2="67676"/>
                        <a14:backgroundMark x1="5208" y1="26367" x2="5208" y2="26367"/>
                        <a14:backgroundMark x1="6641" y1="46680" x2="6641" y2="46680"/>
                        <a14:backgroundMark x1="3906" y1="52832" x2="3906" y2="52832"/>
                        <a14:backgroundMark x1="7552" y1="53516" x2="7552" y2="53516"/>
                        <a14:backgroundMark x1="10286" y1="64941" x2="10286" y2="64941"/>
                        <a14:backgroundMark x1="5208" y1="62793" x2="5208" y2="62793"/>
                      </a14:backgroundRemoval>
                    </a14:imgEffect>
                  </a14:imgLayer>
                </a14:imgProps>
              </a:ext>
              <a:ext uri="{28A0092B-C50C-407E-A947-70E740481C1C}">
                <a14:useLocalDpi xmlns:a14="http://schemas.microsoft.com/office/drawing/2010/main"/>
              </a:ext>
            </a:extLst>
          </a:blip>
          <a:stretch>
            <a:fillRect/>
          </a:stretch>
        </p:blipFill>
        <p:spPr>
          <a:xfrm>
            <a:off x="5374704" y="1710753"/>
            <a:ext cx="4003776" cy="5338367"/>
          </a:xfrm>
          <a:prstGeom prst="rect">
            <a:avLst/>
          </a:prstGeom>
          <a:effectLst>
            <a:outerShdw blurRad="279400" dist="63500" dir="5100000" sx="104000" sy="104000" algn="ctr" rotWithShape="0">
              <a:srgbClr val="000000">
                <a:alpha val="69000"/>
              </a:srgbClr>
            </a:outerShdw>
          </a:effectLst>
        </p:spPr>
      </p:pic>
      <p:pic>
        <p:nvPicPr>
          <p:cNvPr id="5" name="Picture 4">
            <a:extLst>
              <a:ext uri="{FF2B5EF4-FFF2-40B4-BE49-F238E27FC236}">
                <a16:creationId xmlns:a16="http://schemas.microsoft.com/office/drawing/2014/main" id="{ECB0FBE0-3A63-A65B-81EA-4AF7A81E61CA}"/>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rot="16200000">
            <a:off x="1380595" y="1395653"/>
            <a:ext cx="2661339" cy="5136211"/>
          </a:xfrm>
          <a:prstGeom prst="rect">
            <a:avLst/>
          </a:prstGeom>
          <a:effectLst>
            <a:outerShdw blurRad="279400" dist="63500" dir="11100000" sx="104000" sy="104000" algn="ctr" rotWithShape="0">
              <a:srgbClr val="000000">
                <a:alpha val="69000"/>
              </a:srgbClr>
            </a:outerShdw>
          </a:effectLst>
        </p:spPr>
      </p:pic>
      <p:sp>
        <p:nvSpPr>
          <p:cNvPr id="6" name="TextBox 5">
            <a:extLst>
              <a:ext uri="{FF2B5EF4-FFF2-40B4-BE49-F238E27FC236}">
                <a16:creationId xmlns:a16="http://schemas.microsoft.com/office/drawing/2014/main" id="{12A84C73-6B0E-6E63-AFA1-0E15357A59DD}"/>
              </a:ext>
            </a:extLst>
          </p:cNvPr>
          <p:cNvSpPr txBox="1"/>
          <p:nvPr/>
        </p:nvSpPr>
        <p:spPr>
          <a:xfrm>
            <a:off x="-54308" y="3202348"/>
            <a:ext cx="5190520" cy="430887"/>
          </a:xfrm>
          <a:prstGeom prst="rect">
            <a:avLst/>
          </a:prstGeom>
          <a:noFill/>
        </p:spPr>
        <p:txBody>
          <a:bodyPr wrap="square" rtlCol="0">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200" b="1" i="0" u="none" strike="noStrike" kern="1200" cap="none" spc="0" normalizeH="0" baseline="0" noProof="0">
                <a:ln>
                  <a:noFill/>
                </a:ln>
                <a:solidFill>
                  <a:srgbClr val="1F497D"/>
                </a:solidFill>
                <a:effectLst/>
                <a:uLnTx/>
                <a:uFillTx/>
                <a:latin typeface="Arial" charset="0"/>
                <a:ea typeface="+mn-ea"/>
                <a:cs typeface="+mn-cs"/>
              </a:rPr>
              <a:t>Different setting = Different amount</a:t>
            </a:r>
          </a:p>
        </p:txBody>
      </p:sp>
    </p:spTree>
    <p:extLst>
      <p:ext uri="{BB962C8B-B14F-4D97-AF65-F5344CB8AC3E}">
        <p14:creationId xmlns:p14="http://schemas.microsoft.com/office/powerpoint/2010/main" val="3399714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Users\gbraness\Documents\Photos 2015\Prints 2015\Untitled Export\IMG_1023.jpg">
            <a:extLst>
              <a:ext uri="{FF2B5EF4-FFF2-40B4-BE49-F238E27FC236}">
                <a16:creationId xmlns:a16="http://schemas.microsoft.com/office/drawing/2014/main" id="{7B365516-5368-EE1A-178C-090FD1760147}"/>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22929" y="1514636"/>
            <a:ext cx="4583534" cy="3056653"/>
          </a:xfrm>
          <a:prstGeom prst="rect">
            <a:avLst/>
          </a:prstGeom>
          <a:ln>
            <a:solidFill>
              <a:schemeClr val="bg1">
                <a:lumMod val="75000"/>
              </a:schemeClr>
            </a:solidFill>
          </a:ln>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58F2D460-83E8-415C-B99A-04C4BC95E09D}"/>
              </a:ext>
            </a:extLst>
          </p:cNvPr>
          <p:cNvSpPr>
            <a:spLocks noGrp="1"/>
          </p:cNvSpPr>
          <p:nvPr>
            <p:ph type="title"/>
          </p:nvPr>
        </p:nvSpPr>
        <p:spPr/>
        <p:txBody>
          <a:bodyPr/>
          <a:lstStyle/>
          <a:p>
            <a:r>
              <a:rPr lang="en-US" dirty="0"/>
              <a:t>How Much Bait to Use?</a:t>
            </a:r>
          </a:p>
        </p:txBody>
      </p:sp>
      <p:sp>
        <p:nvSpPr>
          <p:cNvPr id="12" name="Content Placeholder 11">
            <a:extLst>
              <a:ext uri="{FF2B5EF4-FFF2-40B4-BE49-F238E27FC236}">
                <a16:creationId xmlns:a16="http://schemas.microsoft.com/office/drawing/2014/main" id="{32892680-3914-7D9F-2F01-91B39E7C1EF1}"/>
              </a:ext>
            </a:extLst>
          </p:cNvPr>
          <p:cNvSpPr>
            <a:spLocks noGrp="1"/>
          </p:cNvSpPr>
          <p:nvPr>
            <p:ph sz="quarter" idx="13"/>
          </p:nvPr>
        </p:nvSpPr>
        <p:spPr>
          <a:xfrm>
            <a:off x="5143500" y="2197088"/>
            <a:ext cx="4000500" cy="1490992"/>
          </a:xfrm>
        </p:spPr>
        <p:txBody>
          <a:bodyPr/>
          <a:lstStyle/>
          <a:p>
            <a:r>
              <a:rPr lang="en-US" sz="2400" dirty="0"/>
              <a:t>Rates of bait use vary depending on the size of the area and the severity of the infestation.</a:t>
            </a:r>
          </a:p>
        </p:txBody>
      </p:sp>
      <p:sp>
        <p:nvSpPr>
          <p:cNvPr id="3" name="Text Placeholder 10">
            <a:extLst>
              <a:ext uri="{FF2B5EF4-FFF2-40B4-BE49-F238E27FC236}">
                <a16:creationId xmlns:a16="http://schemas.microsoft.com/office/drawing/2014/main" id="{09EA5397-0104-F875-DFFE-D174D331C01D}"/>
              </a:ext>
            </a:extLst>
          </p:cNvPr>
          <p:cNvSpPr txBox="1">
            <a:spLocks/>
          </p:cNvSpPr>
          <p:nvPr/>
        </p:nvSpPr>
        <p:spPr bwMode="gray">
          <a:xfrm>
            <a:off x="891540" y="4804172"/>
            <a:ext cx="1079142" cy="196208"/>
          </a:xfrm>
          <a:prstGeom prst="rect">
            <a:avLst/>
          </a:prstGeom>
        </p:spPr>
        <p:txBody>
          <a:bodyPr wrap="none">
            <a:spAutoFit/>
          </a:bodyPr>
          <a:lstStyle>
            <a:defPPr>
              <a:defRPr lang="en-US"/>
            </a:defPPr>
            <a:lvl1pPr>
              <a:defRPr sz="900" i="1"/>
            </a:lvl1pPr>
            <a:lvl2pPr marL="573088" indent="-228600">
              <a:lnSpc>
                <a:spcPct val="90000"/>
              </a:lnSpc>
              <a:spcBef>
                <a:spcPts val="800"/>
              </a:spcBef>
              <a:buClr>
                <a:schemeClr val="tx1"/>
              </a:buClr>
              <a:buFont typeface="Arial" panose="020B0604020202020204" pitchFamily="34" charset="0"/>
              <a:buChar char="•"/>
              <a:defRPr sz="2000"/>
            </a:lvl2pPr>
            <a:lvl3pPr marL="855663" indent="-169863">
              <a:lnSpc>
                <a:spcPct val="90000"/>
              </a:lnSpc>
              <a:spcBef>
                <a:spcPts val="400"/>
              </a:spcBef>
              <a:buClr>
                <a:schemeClr val="tx1"/>
              </a:buClr>
              <a:buFont typeface="Arial" panose="020B0604020202020204" pitchFamily="34" charset="0"/>
              <a:buChar char="•"/>
            </a:lvl3pPr>
            <a:lvl4pPr marL="1147763" indent="-179388">
              <a:lnSpc>
                <a:spcPct val="90000"/>
              </a:lnSpc>
              <a:spcBef>
                <a:spcPts val="200"/>
              </a:spcBef>
              <a:buClr>
                <a:schemeClr val="tx1"/>
              </a:buClr>
              <a:buFont typeface="Arial" panose="020B0604020202020204" pitchFamily="34" charset="0"/>
              <a:buChar char="•"/>
              <a:defRPr sz="1600"/>
            </a:lvl4pPr>
            <a:lvl5pPr marL="1430338" indent="-171450">
              <a:lnSpc>
                <a:spcPct val="90000"/>
              </a:lnSpc>
              <a:spcBef>
                <a:spcPts val="100"/>
              </a:spcBef>
              <a:buClr>
                <a:schemeClr val="tx1"/>
              </a:buClr>
              <a:buFont typeface="Arial" panose="020B0604020202020204" pitchFamily="34" charset="0"/>
              <a:buChar char="•"/>
              <a:defRPr sz="1400"/>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defTabSz="685800"/>
            <a:r>
              <a:rPr lang="en-US" altLang="en-US" sz="675" dirty="0">
                <a:solidFill>
                  <a:srgbClr val="0C223F"/>
                </a:solidFill>
                <a:latin typeface="Arial"/>
              </a:rPr>
              <a:t>Photo by Gary Braness</a:t>
            </a:r>
          </a:p>
        </p:txBody>
      </p:sp>
    </p:spTree>
    <p:extLst>
      <p:ext uri="{BB962C8B-B14F-4D97-AF65-F5344CB8AC3E}">
        <p14:creationId xmlns:p14="http://schemas.microsoft.com/office/powerpoint/2010/main" val="334560205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347642F-A74A-CFFB-7CB9-DAC61A751C46}"/>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2526631"/>
            <a:ext cx="9144000" cy="4331369"/>
          </a:xfrm>
          <a:prstGeom prst="rect">
            <a:avLst/>
          </a:prstGeom>
        </p:spPr>
      </p:pic>
      <p:pic>
        <p:nvPicPr>
          <p:cNvPr id="3" name="Picture 2">
            <a:extLst>
              <a:ext uri="{FF2B5EF4-FFF2-40B4-BE49-F238E27FC236}">
                <a16:creationId xmlns:a16="http://schemas.microsoft.com/office/drawing/2014/main" id="{E67BF441-F5C0-912C-0BC1-1AE1D38768BD}"/>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rot="10800000">
            <a:off x="0" y="2526631"/>
            <a:ext cx="9144000" cy="4326866"/>
          </a:xfrm>
          <a:prstGeom prst="rect">
            <a:avLst/>
          </a:prstGeom>
        </p:spPr>
      </p:pic>
      <p:pic>
        <p:nvPicPr>
          <p:cNvPr id="4" name="Picture 3">
            <a:extLst>
              <a:ext uri="{FF2B5EF4-FFF2-40B4-BE49-F238E27FC236}">
                <a16:creationId xmlns:a16="http://schemas.microsoft.com/office/drawing/2014/main" id="{B1F7C552-7312-37C4-D747-12D8A8673D53}"/>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0" y="832427"/>
            <a:ext cx="9145265" cy="5991726"/>
          </a:xfrm>
          <a:prstGeom prst="rect">
            <a:avLst/>
          </a:prstGeom>
        </p:spPr>
      </p:pic>
      <p:pic>
        <p:nvPicPr>
          <p:cNvPr id="5" name="Picture 4">
            <a:extLst>
              <a:ext uri="{FF2B5EF4-FFF2-40B4-BE49-F238E27FC236}">
                <a16:creationId xmlns:a16="http://schemas.microsoft.com/office/drawing/2014/main" id="{98BFB7CA-F4EA-14C5-DC57-64F97E33DA17}"/>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0" y="847100"/>
            <a:ext cx="9144309" cy="5991726"/>
          </a:xfrm>
          <a:prstGeom prst="rect">
            <a:avLst/>
          </a:prstGeom>
        </p:spPr>
      </p:pic>
      <p:sp>
        <p:nvSpPr>
          <p:cNvPr id="6" name="TextBox 5">
            <a:extLst>
              <a:ext uri="{FF2B5EF4-FFF2-40B4-BE49-F238E27FC236}">
                <a16:creationId xmlns:a16="http://schemas.microsoft.com/office/drawing/2014/main" id="{05B51878-E32D-8A68-FE20-08B6D78813F5}"/>
              </a:ext>
            </a:extLst>
          </p:cNvPr>
          <p:cNvSpPr txBox="1"/>
          <p:nvPr/>
        </p:nvSpPr>
        <p:spPr>
          <a:xfrm>
            <a:off x="336884" y="309207"/>
            <a:ext cx="8470232" cy="523220"/>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1200" cap="none" spc="0" normalizeH="0" baseline="0" noProof="0">
                <a:ln>
                  <a:noFill/>
                </a:ln>
                <a:solidFill>
                  <a:srgbClr val="1F497D"/>
                </a:solidFill>
                <a:effectLst/>
                <a:uLnTx/>
                <a:uFillTx/>
                <a:latin typeface="Arial" charset="0"/>
                <a:ea typeface="+mn-ea"/>
                <a:cs typeface="+mn-cs"/>
              </a:rPr>
              <a:t>What Does the Label Say for Bait Application?</a:t>
            </a:r>
          </a:p>
        </p:txBody>
      </p:sp>
      <p:sp>
        <p:nvSpPr>
          <p:cNvPr id="7" name="Oval 6">
            <a:extLst>
              <a:ext uri="{FF2B5EF4-FFF2-40B4-BE49-F238E27FC236}">
                <a16:creationId xmlns:a16="http://schemas.microsoft.com/office/drawing/2014/main" id="{3991FBF4-AE6C-CB75-CCA2-270D20FE6D64}"/>
              </a:ext>
            </a:extLst>
          </p:cNvPr>
          <p:cNvSpPr/>
          <p:nvPr/>
        </p:nvSpPr>
        <p:spPr>
          <a:xfrm>
            <a:off x="518160" y="1280160"/>
            <a:ext cx="8412480" cy="1212624"/>
          </a:xfrm>
          <a:prstGeom prst="ellipse">
            <a:avLst/>
          </a:prstGeom>
          <a:noFill/>
          <a:ln w="57150">
            <a:solidFill>
              <a:srgbClr val="9933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63492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B0E4DC-72C9-41EA-B97D-C6671145D26B}"/>
              </a:ext>
            </a:extLst>
          </p:cNvPr>
          <p:cNvSpPr>
            <a:spLocks noGrp="1"/>
          </p:cNvSpPr>
          <p:nvPr>
            <p:ph type="title"/>
          </p:nvPr>
        </p:nvSpPr>
        <p:spPr>
          <a:xfrm>
            <a:off x="342900" y="185704"/>
            <a:ext cx="8458200" cy="923330"/>
          </a:xfrm>
        </p:spPr>
        <p:txBody>
          <a:bodyPr/>
          <a:lstStyle/>
          <a:p>
            <a:r>
              <a:rPr lang="en-US" sz="2400" dirty="0"/>
              <a:t>Proper Gel Placement</a:t>
            </a:r>
          </a:p>
        </p:txBody>
      </p:sp>
      <p:sp>
        <p:nvSpPr>
          <p:cNvPr id="17" name="Text Placeholder 16">
            <a:extLst>
              <a:ext uri="{FF2B5EF4-FFF2-40B4-BE49-F238E27FC236}">
                <a16:creationId xmlns:a16="http://schemas.microsoft.com/office/drawing/2014/main" id="{561BDCED-F653-3E07-5CF0-9DBE082FB48C}"/>
              </a:ext>
            </a:extLst>
          </p:cNvPr>
          <p:cNvSpPr>
            <a:spLocks noGrp="1"/>
          </p:cNvSpPr>
          <p:nvPr>
            <p:ph type="body" sz="quarter" idx="12"/>
          </p:nvPr>
        </p:nvSpPr>
        <p:spPr>
          <a:xfrm>
            <a:off x="2236862" y="6151168"/>
            <a:ext cx="6332434" cy="365760"/>
          </a:xfrm>
        </p:spPr>
        <p:txBody>
          <a:bodyPr/>
          <a:lstStyle/>
          <a:p>
            <a:r>
              <a:rPr lang="en-US" sz="800" dirty="0"/>
              <a:t>See Maxforce Bait Placement Guide</a:t>
            </a:r>
          </a:p>
        </p:txBody>
      </p:sp>
      <p:sp>
        <p:nvSpPr>
          <p:cNvPr id="6" name="Rectangle 18">
            <a:extLst>
              <a:ext uri="{FF2B5EF4-FFF2-40B4-BE49-F238E27FC236}">
                <a16:creationId xmlns:a16="http://schemas.microsoft.com/office/drawing/2014/main" id="{1A68D64F-337C-4087-A717-1034BA657F83}"/>
              </a:ext>
            </a:extLst>
          </p:cNvPr>
          <p:cNvSpPr>
            <a:spLocks noChangeArrowheads="1"/>
          </p:cNvSpPr>
          <p:nvPr/>
        </p:nvSpPr>
        <p:spPr bwMode="gray">
          <a:xfrm>
            <a:off x="2816572" y="3827480"/>
            <a:ext cx="3510857" cy="908149"/>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63500" dir="3187806" algn="ctr" rotWithShape="0">
                    <a:schemeClr val="tx1"/>
                  </a:outerShdw>
                </a:effectLst>
              </a14:hiddenEffects>
            </a:ext>
          </a:extLst>
        </p:spPr>
        <p:txBody>
          <a:bodyPr wrap="none" anchor="ctr"/>
          <a:lstStyle/>
          <a:p>
            <a:pPr algn="ctr" defTabSz="685800"/>
            <a:endParaRPr lang="en-US" sz="2000" dirty="0">
              <a:solidFill>
                <a:srgbClr val="0C223F"/>
              </a:solidFill>
              <a:latin typeface="Arial"/>
            </a:endParaRPr>
          </a:p>
        </p:txBody>
      </p:sp>
      <p:sp>
        <p:nvSpPr>
          <p:cNvPr id="7" name="Rectangle 19">
            <a:extLst>
              <a:ext uri="{FF2B5EF4-FFF2-40B4-BE49-F238E27FC236}">
                <a16:creationId xmlns:a16="http://schemas.microsoft.com/office/drawing/2014/main" id="{5D2E8863-41AB-4AEF-BD0C-59A7B0F2E967}"/>
              </a:ext>
            </a:extLst>
          </p:cNvPr>
          <p:cNvSpPr>
            <a:spLocks noChangeArrowheads="1"/>
          </p:cNvSpPr>
          <p:nvPr/>
        </p:nvSpPr>
        <p:spPr bwMode="gray">
          <a:xfrm>
            <a:off x="2816572" y="2717520"/>
            <a:ext cx="3510857" cy="95860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63500" dir="3187806" algn="ctr" rotWithShape="0">
                    <a:schemeClr val="tx1"/>
                  </a:outerShdw>
                </a:effectLst>
              </a14:hiddenEffects>
            </a:ext>
          </a:extLst>
        </p:spPr>
        <p:txBody>
          <a:bodyPr wrap="none" anchor="ctr"/>
          <a:lstStyle/>
          <a:p>
            <a:pPr algn="ctr" defTabSz="685800"/>
            <a:endParaRPr lang="en-US" sz="2000" dirty="0">
              <a:solidFill>
                <a:srgbClr val="0C223F"/>
              </a:solidFill>
              <a:latin typeface="Arial"/>
            </a:endParaRPr>
          </a:p>
        </p:txBody>
      </p:sp>
      <p:sp>
        <p:nvSpPr>
          <p:cNvPr id="8" name="Freeform 20">
            <a:extLst>
              <a:ext uri="{FF2B5EF4-FFF2-40B4-BE49-F238E27FC236}">
                <a16:creationId xmlns:a16="http://schemas.microsoft.com/office/drawing/2014/main" id="{8EE85D9A-886D-4A27-9A70-FD8ADB1CC7B4}"/>
              </a:ext>
            </a:extLst>
          </p:cNvPr>
          <p:cNvSpPr>
            <a:spLocks/>
          </p:cNvSpPr>
          <p:nvPr/>
        </p:nvSpPr>
        <p:spPr bwMode="gray">
          <a:xfrm>
            <a:off x="4277663" y="3121141"/>
            <a:ext cx="588674" cy="195504"/>
          </a:xfrm>
          <a:custGeom>
            <a:avLst/>
            <a:gdLst>
              <a:gd name="T0" fmla="*/ 528 w 528"/>
              <a:gd name="T1" fmla="*/ 180 h 186"/>
              <a:gd name="T2" fmla="*/ 522 w 528"/>
              <a:gd name="T3" fmla="*/ 162 h 186"/>
              <a:gd name="T4" fmla="*/ 522 w 528"/>
              <a:gd name="T5" fmla="*/ 138 h 186"/>
              <a:gd name="T6" fmla="*/ 510 w 528"/>
              <a:gd name="T7" fmla="*/ 120 h 186"/>
              <a:gd name="T8" fmla="*/ 504 w 528"/>
              <a:gd name="T9" fmla="*/ 108 h 186"/>
              <a:gd name="T10" fmla="*/ 492 w 528"/>
              <a:gd name="T11" fmla="*/ 90 h 186"/>
              <a:gd name="T12" fmla="*/ 474 w 528"/>
              <a:gd name="T13" fmla="*/ 72 h 186"/>
              <a:gd name="T14" fmla="*/ 462 w 528"/>
              <a:gd name="T15" fmla="*/ 60 h 186"/>
              <a:gd name="T16" fmla="*/ 444 w 528"/>
              <a:gd name="T17" fmla="*/ 48 h 186"/>
              <a:gd name="T18" fmla="*/ 420 w 528"/>
              <a:gd name="T19" fmla="*/ 36 h 186"/>
              <a:gd name="T20" fmla="*/ 402 w 528"/>
              <a:gd name="T21" fmla="*/ 24 h 186"/>
              <a:gd name="T22" fmla="*/ 378 w 528"/>
              <a:gd name="T23" fmla="*/ 18 h 186"/>
              <a:gd name="T24" fmla="*/ 354 w 528"/>
              <a:gd name="T25" fmla="*/ 12 h 186"/>
              <a:gd name="T26" fmla="*/ 330 w 528"/>
              <a:gd name="T27" fmla="*/ 6 h 186"/>
              <a:gd name="T28" fmla="*/ 306 w 528"/>
              <a:gd name="T29" fmla="*/ 0 h 186"/>
              <a:gd name="T30" fmla="*/ 276 w 528"/>
              <a:gd name="T31" fmla="*/ 0 h 186"/>
              <a:gd name="T32" fmla="*/ 264 w 528"/>
              <a:gd name="T33" fmla="*/ 0 h 186"/>
              <a:gd name="T34" fmla="*/ 240 w 528"/>
              <a:gd name="T35" fmla="*/ 0 h 186"/>
              <a:gd name="T36" fmla="*/ 210 w 528"/>
              <a:gd name="T37" fmla="*/ 0 h 186"/>
              <a:gd name="T38" fmla="*/ 186 w 528"/>
              <a:gd name="T39" fmla="*/ 6 h 186"/>
              <a:gd name="T40" fmla="*/ 162 w 528"/>
              <a:gd name="T41" fmla="*/ 12 h 186"/>
              <a:gd name="T42" fmla="*/ 138 w 528"/>
              <a:gd name="T43" fmla="*/ 24 h 186"/>
              <a:gd name="T44" fmla="*/ 120 w 528"/>
              <a:gd name="T45" fmla="*/ 30 h 186"/>
              <a:gd name="T46" fmla="*/ 96 w 528"/>
              <a:gd name="T47" fmla="*/ 42 h 186"/>
              <a:gd name="T48" fmla="*/ 78 w 528"/>
              <a:gd name="T49" fmla="*/ 54 h 186"/>
              <a:gd name="T50" fmla="*/ 60 w 528"/>
              <a:gd name="T51" fmla="*/ 66 h 186"/>
              <a:gd name="T52" fmla="*/ 48 w 528"/>
              <a:gd name="T53" fmla="*/ 84 h 186"/>
              <a:gd name="T54" fmla="*/ 36 w 528"/>
              <a:gd name="T55" fmla="*/ 96 h 186"/>
              <a:gd name="T56" fmla="*/ 24 w 528"/>
              <a:gd name="T57" fmla="*/ 114 h 186"/>
              <a:gd name="T58" fmla="*/ 12 w 528"/>
              <a:gd name="T59" fmla="*/ 132 h 186"/>
              <a:gd name="T60" fmla="*/ 6 w 528"/>
              <a:gd name="T61" fmla="*/ 150 h 186"/>
              <a:gd name="T62" fmla="*/ 0 w 528"/>
              <a:gd name="T63" fmla="*/ 168 h 186"/>
              <a:gd name="T64" fmla="*/ 0 w 528"/>
              <a:gd name="T65" fmla="*/ 186 h 186"/>
              <a:gd name="T66" fmla="*/ 0 w 528"/>
              <a:gd name="T67" fmla="*/ 186 h 186"/>
              <a:gd name="T68" fmla="*/ 6 w 528"/>
              <a:gd name="T69" fmla="*/ 186 h 186"/>
              <a:gd name="T70" fmla="*/ 18 w 528"/>
              <a:gd name="T71" fmla="*/ 186 h 186"/>
              <a:gd name="T72" fmla="*/ 36 w 528"/>
              <a:gd name="T73" fmla="*/ 186 h 186"/>
              <a:gd name="T74" fmla="*/ 60 w 528"/>
              <a:gd name="T75" fmla="*/ 186 h 186"/>
              <a:gd name="T76" fmla="*/ 84 w 528"/>
              <a:gd name="T77" fmla="*/ 186 h 186"/>
              <a:gd name="T78" fmla="*/ 114 w 528"/>
              <a:gd name="T79" fmla="*/ 186 h 186"/>
              <a:gd name="T80" fmla="*/ 144 w 528"/>
              <a:gd name="T81" fmla="*/ 186 h 186"/>
              <a:gd name="T82" fmla="*/ 174 w 528"/>
              <a:gd name="T83" fmla="*/ 186 h 186"/>
              <a:gd name="T84" fmla="*/ 210 w 528"/>
              <a:gd name="T85" fmla="*/ 186 h 186"/>
              <a:gd name="T86" fmla="*/ 246 w 528"/>
              <a:gd name="T87" fmla="*/ 186 h 186"/>
              <a:gd name="T88" fmla="*/ 282 w 528"/>
              <a:gd name="T89" fmla="*/ 186 h 186"/>
              <a:gd name="T90" fmla="*/ 318 w 528"/>
              <a:gd name="T91" fmla="*/ 186 h 186"/>
              <a:gd name="T92" fmla="*/ 354 w 528"/>
              <a:gd name="T93" fmla="*/ 186 h 186"/>
              <a:gd name="T94" fmla="*/ 384 w 528"/>
              <a:gd name="T95" fmla="*/ 186 h 186"/>
              <a:gd name="T96" fmla="*/ 414 w 528"/>
              <a:gd name="T97" fmla="*/ 186 h 186"/>
              <a:gd name="T98" fmla="*/ 444 w 528"/>
              <a:gd name="T99" fmla="*/ 186 h 186"/>
              <a:gd name="T100" fmla="*/ 468 w 528"/>
              <a:gd name="T101" fmla="*/ 186 h 186"/>
              <a:gd name="T102" fmla="*/ 492 w 528"/>
              <a:gd name="T103" fmla="*/ 186 h 186"/>
              <a:gd name="T104" fmla="*/ 510 w 528"/>
              <a:gd name="T105" fmla="*/ 186 h 186"/>
              <a:gd name="T106" fmla="*/ 522 w 528"/>
              <a:gd name="T107" fmla="*/ 186 h 186"/>
              <a:gd name="T108" fmla="*/ 528 w 528"/>
              <a:gd name="T109" fmla="*/ 186 h 186"/>
              <a:gd name="T110" fmla="*/ 528 w 528"/>
              <a:gd name="T111" fmla="*/ 186 h 18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28" h="186">
                <a:moveTo>
                  <a:pt x="528" y="186"/>
                </a:moveTo>
                <a:lnTo>
                  <a:pt x="528" y="180"/>
                </a:lnTo>
                <a:lnTo>
                  <a:pt x="528" y="168"/>
                </a:lnTo>
                <a:lnTo>
                  <a:pt x="522" y="162"/>
                </a:lnTo>
                <a:lnTo>
                  <a:pt x="522" y="150"/>
                </a:lnTo>
                <a:lnTo>
                  <a:pt x="522" y="138"/>
                </a:lnTo>
                <a:lnTo>
                  <a:pt x="516" y="132"/>
                </a:lnTo>
                <a:lnTo>
                  <a:pt x="510" y="120"/>
                </a:lnTo>
                <a:lnTo>
                  <a:pt x="504" y="114"/>
                </a:lnTo>
                <a:lnTo>
                  <a:pt x="504" y="108"/>
                </a:lnTo>
                <a:lnTo>
                  <a:pt x="498" y="96"/>
                </a:lnTo>
                <a:lnTo>
                  <a:pt x="492" y="90"/>
                </a:lnTo>
                <a:lnTo>
                  <a:pt x="480" y="84"/>
                </a:lnTo>
                <a:lnTo>
                  <a:pt x="474" y="72"/>
                </a:lnTo>
                <a:lnTo>
                  <a:pt x="468" y="66"/>
                </a:lnTo>
                <a:lnTo>
                  <a:pt x="462" y="60"/>
                </a:lnTo>
                <a:lnTo>
                  <a:pt x="450" y="54"/>
                </a:lnTo>
                <a:lnTo>
                  <a:pt x="444" y="48"/>
                </a:lnTo>
                <a:lnTo>
                  <a:pt x="432" y="42"/>
                </a:lnTo>
                <a:lnTo>
                  <a:pt x="420" y="36"/>
                </a:lnTo>
                <a:lnTo>
                  <a:pt x="414" y="30"/>
                </a:lnTo>
                <a:lnTo>
                  <a:pt x="402" y="24"/>
                </a:lnTo>
                <a:lnTo>
                  <a:pt x="390" y="24"/>
                </a:lnTo>
                <a:lnTo>
                  <a:pt x="378" y="18"/>
                </a:lnTo>
                <a:lnTo>
                  <a:pt x="366" y="12"/>
                </a:lnTo>
                <a:lnTo>
                  <a:pt x="354" y="12"/>
                </a:lnTo>
                <a:lnTo>
                  <a:pt x="342" y="6"/>
                </a:lnTo>
                <a:lnTo>
                  <a:pt x="330" y="6"/>
                </a:lnTo>
                <a:lnTo>
                  <a:pt x="318" y="0"/>
                </a:lnTo>
                <a:lnTo>
                  <a:pt x="306" y="0"/>
                </a:lnTo>
                <a:lnTo>
                  <a:pt x="294" y="0"/>
                </a:lnTo>
                <a:lnTo>
                  <a:pt x="276" y="0"/>
                </a:lnTo>
                <a:lnTo>
                  <a:pt x="264" y="0"/>
                </a:lnTo>
                <a:lnTo>
                  <a:pt x="252" y="0"/>
                </a:lnTo>
                <a:lnTo>
                  <a:pt x="240" y="0"/>
                </a:lnTo>
                <a:lnTo>
                  <a:pt x="222" y="0"/>
                </a:lnTo>
                <a:lnTo>
                  <a:pt x="210" y="0"/>
                </a:lnTo>
                <a:lnTo>
                  <a:pt x="198" y="6"/>
                </a:lnTo>
                <a:lnTo>
                  <a:pt x="186" y="6"/>
                </a:lnTo>
                <a:lnTo>
                  <a:pt x="174" y="12"/>
                </a:lnTo>
                <a:lnTo>
                  <a:pt x="162" y="12"/>
                </a:lnTo>
                <a:lnTo>
                  <a:pt x="150" y="18"/>
                </a:lnTo>
                <a:lnTo>
                  <a:pt x="138" y="24"/>
                </a:lnTo>
                <a:lnTo>
                  <a:pt x="126" y="24"/>
                </a:lnTo>
                <a:lnTo>
                  <a:pt x="120" y="30"/>
                </a:lnTo>
                <a:lnTo>
                  <a:pt x="108" y="36"/>
                </a:lnTo>
                <a:lnTo>
                  <a:pt x="96" y="42"/>
                </a:lnTo>
                <a:lnTo>
                  <a:pt x="90" y="48"/>
                </a:lnTo>
                <a:lnTo>
                  <a:pt x="78" y="54"/>
                </a:lnTo>
                <a:lnTo>
                  <a:pt x="72" y="60"/>
                </a:lnTo>
                <a:lnTo>
                  <a:pt x="60" y="66"/>
                </a:lnTo>
                <a:lnTo>
                  <a:pt x="54" y="72"/>
                </a:lnTo>
                <a:lnTo>
                  <a:pt x="48" y="84"/>
                </a:lnTo>
                <a:lnTo>
                  <a:pt x="42" y="90"/>
                </a:lnTo>
                <a:lnTo>
                  <a:pt x="36" y="96"/>
                </a:lnTo>
                <a:lnTo>
                  <a:pt x="30" y="108"/>
                </a:lnTo>
                <a:lnTo>
                  <a:pt x="24" y="114"/>
                </a:lnTo>
                <a:lnTo>
                  <a:pt x="18" y="120"/>
                </a:lnTo>
                <a:lnTo>
                  <a:pt x="12" y="132"/>
                </a:lnTo>
                <a:lnTo>
                  <a:pt x="12" y="138"/>
                </a:lnTo>
                <a:lnTo>
                  <a:pt x="6" y="150"/>
                </a:lnTo>
                <a:lnTo>
                  <a:pt x="6" y="162"/>
                </a:lnTo>
                <a:lnTo>
                  <a:pt x="0" y="168"/>
                </a:lnTo>
                <a:lnTo>
                  <a:pt x="0" y="180"/>
                </a:lnTo>
                <a:lnTo>
                  <a:pt x="0" y="186"/>
                </a:lnTo>
                <a:lnTo>
                  <a:pt x="6" y="186"/>
                </a:lnTo>
                <a:lnTo>
                  <a:pt x="12" y="186"/>
                </a:lnTo>
                <a:lnTo>
                  <a:pt x="18" y="186"/>
                </a:lnTo>
                <a:lnTo>
                  <a:pt x="30" y="186"/>
                </a:lnTo>
                <a:lnTo>
                  <a:pt x="36" y="186"/>
                </a:lnTo>
                <a:lnTo>
                  <a:pt x="48" y="186"/>
                </a:lnTo>
                <a:lnTo>
                  <a:pt x="60" y="186"/>
                </a:lnTo>
                <a:lnTo>
                  <a:pt x="72" y="186"/>
                </a:lnTo>
                <a:lnTo>
                  <a:pt x="84" y="186"/>
                </a:lnTo>
                <a:lnTo>
                  <a:pt x="96" y="186"/>
                </a:lnTo>
                <a:lnTo>
                  <a:pt x="114" y="186"/>
                </a:lnTo>
                <a:lnTo>
                  <a:pt x="126" y="186"/>
                </a:lnTo>
                <a:lnTo>
                  <a:pt x="144" y="186"/>
                </a:lnTo>
                <a:lnTo>
                  <a:pt x="162" y="186"/>
                </a:lnTo>
                <a:lnTo>
                  <a:pt x="174" y="186"/>
                </a:lnTo>
                <a:lnTo>
                  <a:pt x="192" y="186"/>
                </a:lnTo>
                <a:lnTo>
                  <a:pt x="210" y="186"/>
                </a:lnTo>
                <a:lnTo>
                  <a:pt x="228" y="186"/>
                </a:lnTo>
                <a:lnTo>
                  <a:pt x="246" y="186"/>
                </a:lnTo>
                <a:lnTo>
                  <a:pt x="264" y="186"/>
                </a:lnTo>
                <a:lnTo>
                  <a:pt x="282" y="186"/>
                </a:lnTo>
                <a:lnTo>
                  <a:pt x="300" y="186"/>
                </a:lnTo>
                <a:lnTo>
                  <a:pt x="318" y="186"/>
                </a:lnTo>
                <a:lnTo>
                  <a:pt x="336" y="186"/>
                </a:lnTo>
                <a:lnTo>
                  <a:pt x="354" y="186"/>
                </a:lnTo>
                <a:lnTo>
                  <a:pt x="372" y="186"/>
                </a:lnTo>
                <a:lnTo>
                  <a:pt x="384" y="186"/>
                </a:lnTo>
                <a:lnTo>
                  <a:pt x="402" y="186"/>
                </a:lnTo>
                <a:lnTo>
                  <a:pt x="414" y="186"/>
                </a:lnTo>
                <a:lnTo>
                  <a:pt x="432" y="186"/>
                </a:lnTo>
                <a:lnTo>
                  <a:pt x="444" y="186"/>
                </a:lnTo>
                <a:lnTo>
                  <a:pt x="456" y="186"/>
                </a:lnTo>
                <a:lnTo>
                  <a:pt x="468" y="186"/>
                </a:lnTo>
                <a:lnTo>
                  <a:pt x="480" y="186"/>
                </a:lnTo>
                <a:lnTo>
                  <a:pt x="492" y="186"/>
                </a:lnTo>
                <a:lnTo>
                  <a:pt x="498" y="186"/>
                </a:lnTo>
                <a:lnTo>
                  <a:pt x="510" y="186"/>
                </a:lnTo>
                <a:lnTo>
                  <a:pt x="516" y="186"/>
                </a:lnTo>
                <a:lnTo>
                  <a:pt x="522" y="186"/>
                </a:lnTo>
                <a:lnTo>
                  <a:pt x="528" y="186"/>
                </a:lnTo>
                <a:close/>
              </a:path>
            </a:pathLst>
          </a:custGeom>
          <a:solidFill>
            <a:srgbClr val="6633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defTabSz="685800"/>
            <a:endParaRPr lang="en-US" sz="1400" dirty="0">
              <a:solidFill>
                <a:srgbClr val="0C223F"/>
              </a:solidFill>
              <a:latin typeface="Arial"/>
            </a:endParaRPr>
          </a:p>
        </p:txBody>
      </p:sp>
      <p:sp>
        <p:nvSpPr>
          <p:cNvPr id="9" name="Freeform 21">
            <a:extLst>
              <a:ext uri="{FF2B5EF4-FFF2-40B4-BE49-F238E27FC236}">
                <a16:creationId xmlns:a16="http://schemas.microsoft.com/office/drawing/2014/main" id="{05BADB9D-D4A0-4863-A1EA-E42D5EF604B7}"/>
              </a:ext>
            </a:extLst>
          </p:cNvPr>
          <p:cNvSpPr>
            <a:spLocks/>
          </p:cNvSpPr>
          <p:nvPr/>
        </p:nvSpPr>
        <p:spPr bwMode="gray">
          <a:xfrm>
            <a:off x="2872874" y="4231101"/>
            <a:ext cx="3398252" cy="113519"/>
          </a:xfrm>
          <a:custGeom>
            <a:avLst/>
            <a:gdLst>
              <a:gd name="T0" fmla="*/ 0 w 3048"/>
              <a:gd name="T1" fmla="*/ 108 h 108"/>
              <a:gd name="T2" fmla="*/ 3048 w 3048"/>
              <a:gd name="T3" fmla="*/ 108 h 108"/>
              <a:gd name="T4" fmla="*/ 3024 w 3048"/>
              <a:gd name="T5" fmla="*/ 48 h 108"/>
              <a:gd name="T6" fmla="*/ 2970 w 3048"/>
              <a:gd name="T7" fmla="*/ 48 h 108"/>
              <a:gd name="T8" fmla="*/ 2886 w 3048"/>
              <a:gd name="T9" fmla="*/ 30 h 108"/>
              <a:gd name="T10" fmla="*/ 2826 w 3048"/>
              <a:gd name="T11" fmla="*/ 36 h 108"/>
              <a:gd name="T12" fmla="*/ 2760 w 3048"/>
              <a:gd name="T13" fmla="*/ 18 h 108"/>
              <a:gd name="T14" fmla="*/ 2670 w 3048"/>
              <a:gd name="T15" fmla="*/ 18 h 108"/>
              <a:gd name="T16" fmla="*/ 2610 w 3048"/>
              <a:gd name="T17" fmla="*/ 18 h 108"/>
              <a:gd name="T18" fmla="*/ 2520 w 3048"/>
              <a:gd name="T19" fmla="*/ 12 h 108"/>
              <a:gd name="T20" fmla="*/ 2448 w 3048"/>
              <a:gd name="T21" fmla="*/ 12 h 108"/>
              <a:gd name="T22" fmla="*/ 2340 w 3048"/>
              <a:gd name="T23" fmla="*/ 12 h 108"/>
              <a:gd name="T24" fmla="*/ 2268 w 3048"/>
              <a:gd name="T25" fmla="*/ 0 h 108"/>
              <a:gd name="T26" fmla="*/ 2142 w 3048"/>
              <a:gd name="T27" fmla="*/ 0 h 108"/>
              <a:gd name="T28" fmla="*/ 1998 w 3048"/>
              <a:gd name="T29" fmla="*/ 12 h 108"/>
              <a:gd name="T30" fmla="*/ 1854 w 3048"/>
              <a:gd name="T31" fmla="*/ 12 h 108"/>
              <a:gd name="T32" fmla="*/ 1680 w 3048"/>
              <a:gd name="T33" fmla="*/ 0 h 108"/>
              <a:gd name="T34" fmla="*/ 1608 w 3048"/>
              <a:gd name="T35" fmla="*/ 12 h 108"/>
              <a:gd name="T36" fmla="*/ 1476 w 3048"/>
              <a:gd name="T37" fmla="*/ 18 h 108"/>
              <a:gd name="T38" fmla="*/ 1338 w 3048"/>
              <a:gd name="T39" fmla="*/ 0 h 108"/>
              <a:gd name="T40" fmla="*/ 1212 w 3048"/>
              <a:gd name="T41" fmla="*/ 0 h 108"/>
              <a:gd name="T42" fmla="*/ 1134 w 3048"/>
              <a:gd name="T43" fmla="*/ 30 h 108"/>
              <a:gd name="T44" fmla="*/ 1014 w 3048"/>
              <a:gd name="T45" fmla="*/ 30 h 108"/>
              <a:gd name="T46" fmla="*/ 852 w 3048"/>
              <a:gd name="T47" fmla="*/ 0 h 108"/>
              <a:gd name="T48" fmla="*/ 738 w 3048"/>
              <a:gd name="T49" fmla="*/ 12 h 108"/>
              <a:gd name="T50" fmla="*/ 654 w 3048"/>
              <a:gd name="T51" fmla="*/ 36 h 108"/>
              <a:gd name="T52" fmla="*/ 558 w 3048"/>
              <a:gd name="T53" fmla="*/ 30 h 108"/>
              <a:gd name="T54" fmla="*/ 414 w 3048"/>
              <a:gd name="T55" fmla="*/ 30 h 108"/>
              <a:gd name="T56" fmla="*/ 348 w 3048"/>
              <a:gd name="T57" fmla="*/ 18 h 108"/>
              <a:gd name="T58" fmla="*/ 258 w 3048"/>
              <a:gd name="T59" fmla="*/ 18 h 108"/>
              <a:gd name="T60" fmla="*/ 162 w 3048"/>
              <a:gd name="T61" fmla="*/ 18 h 108"/>
              <a:gd name="T62" fmla="*/ 78 w 3048"/>
              <a:gd name="T63" fmla="*/ 12 h 108"/>
              <a:gd name="T64" fmla="*/ 6 w 3048"/>
              <a:gd name="T65" fmla="*/ 30 h 108"/>
              <a:gd name="T66" fmla="*/ 0 w 3048"/>
              <a:gd name="T67" fmla="*/ 108 h 10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048" h="108">
                <a:moveTo>
                  <a:pt x="0" y="108"/>
                </a:moveTo>
                <a:lnTo>
                  <a:pt x="3048" y="108"/>
                </a:lnTo>
                <a:lnTo>
                  <a:pt x="3024" y="48"/>
                </a:lnTo>
                <a:lnTo>
                  <a:pt x="2970" y="48"/>
                </a:lnTo>
                <a:lnTo>
                  <a:pt x="2886" y="30"/>
                </a:lnTo>
                <a:lnTo>
                  <a:pt x="2826" y="36"/>
                </a:lnTo>
                <a:lnTo>
                  <a:pt x="2760" y="18"/>
                </a:lnTo>
                <a:lnTo>
                  <a:pt x="2670" y="18"/>
                </a:lnTo>
                <a:lnTo>
                  <a:pt x="2610" y="18"/>
                </a:lnTo>
                <a:lnTo>
                  <a:pt x="2520" y="12"/>
                </a:lnTo>
                <a:lnTo>
                  <a:pt x="2448" y="12"/>
                </a:lnTo>
                <a:lnTo>
                  <a:pt x="2340" y="12"/>
                </a:lnTo>
                <a:lnTo>
                  <a:pt x="2268" y="0"/>
                </a:lnTo>
                <a:lnTo>
                  <a:pt x="2142" y="0"/>
                </a:lnTo>
                <a:lnTo>
                  <a:pt x="1998" y="12"/>
                </a:lnTo>
                <a:lnTo>
                  <a:pt x="1854" y="12"/>
                </a:lnTo>
                <a:lnTo>
                  <a:pt x="1680" y="0"/>
                </a:lnTo>
                <a:lnTo>
                  <a:pt x="1608" y="12"/>
                </a:lnTo>
                <a:lnTo>
                  <a:pt x="1476" y="18"/>
                </a:lnTo>
                <a:lnTo>
                  <a:pt x="1338" y="0"/>
                </a:lnTo>
                <a:lnTo>
                  <a:pt x="1212" y="0"/>
                </a:lnTo>
                <a:lnTo>
                  <a:pt x="1134" y="30"/>
                </a:lnTo>
                <a:lnTo>
                  <a:pt x="1014" y="30"/>
                </a:lnTo>
                <a:lnTo>
                  <a:pt x="852" y="0"/>
                </a:lnTo>
                <a:lnTo>
                  <a:pt x="738" y="12"/>
                </a:lnTo>
                <a:lnTo>
                  <a:pt x="654" y="36"/>
                </a:lnTo>
                <a:lnTo>
                  <a:pt x="558" y="30"/>
                </a:lnTo>
                <a:lnTo>
                  <a:pt x="414" y="30"/>
                </a:lnTo>
                <a:lnTo>
                  <a:pt x="348" y="18"/>
                </a:lnTo>
                <a:lnTo>
                  <a:pt x="258" y="18"/>
                </a:lnTo>
                <a:lnTo>
                  <a:pt x="162" y="18"/>
                </a:lnTo>
                <a:lnTo>
                  <a:pt x="78" y="12"/>
                </a:lnTo>
                <a:lnTo>
                  <a:pt x="6" y="30"/>
                </a:lnTo>
                <a:lnTo>
                  <a:pt x="0" y="108"/>
                </a:lnTo>
                <a:close/>
              </a:path>
            </a:pathLst>
          </a:custGeom>
          <a:solidFill>
            <a:srgbClr val="6633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lgn="ctr" defTabSz="685800"/>
            <a:endParaRPr lang="en-US" sz="1400" dirty="0">
              <a:solidFill>
                <a:srgbClr val="0C223F"/>
              </a:solidFill>
              <a:latin typeface="Arial"/>
            </a:endParaRPr>
          </a:p>
        </p:txBody>
      </p:sp>
      <p:sp>
        <p:nvSpPr>
          <p:cNvPr id="10" name="Text Box 22">
            <a:extLst>
              <a:ext uri="{FF2B5EF4-FFF2-40B4-BE49-F238E27FC236}">
                <a16:creationId xmlns:a16="http://schemas.microsoft.com/office/drawing/2014/main" id="{9AB20FE3-3139-4C26-BEE2-F5D1E80B49E8}"/>
              </a:ext>
            </a:extLst>
          </p:cNvPr>
          <p:cNvSpPr txBox="1">
            <a:spLocks noChangeArrowheads="1"/>
          </p:cNvSpPr>
          <p:nvPr/>
        </p:nvSpPr>
        <p:spPr bwMode="gray">
          <a:xfrm>
            <a:off x="4114985" y="3835889"/>
            <a:ext cx="914033"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pitchFamily="34" charset="0"/>
                <a:cs typeface="Arial" pitchFamily="34" charset="0"/>
              </a:defRPr>
            </a:lvl1pPr>
            <a:lvl2pPr marL="742950" indent="-285750" eaLnBrk="0" hangingPunct="0">
              <a:defRPr b="1">
                <a:solidFill>
                  <a:schemeClr val="tx1"/>
                </a:solidFill>
                <a:latin typeface="Arial" pitchFamily="34" charset="0"/>
                <a:cs typeface="Arial" pitchFamily="34" charset="0"/>
              </a:defRPr>
            </a:lvl2pPr>
            <a:lvl3pPr marL="1143000" indent="-228600" eaLnBrk="0" hangingPunct="0">
              <a:defRPr b="1">
                <a:solidFill>
                  <a:schemeClr val="tx1"/>
                </a:solidFill>
                <a:latin typeface="Arial" pitchFamily="34" charset="0"/>
                <a:cs typeface="Arial" pitchFamily="34" charset="0"/>
              </a:defRPr>
            </a:lvl3pPr>
            <a:lvl4pPr marL="1600200" indent="-228600" eaLnBrk="0" hangingPunct="0">
              <a:defRPr b="1">
                <a:solidFill>
                  <a:schemeClr val="tx1"/>
                </a:solidFill>
                <a:latin typeface="Arial" pitchFamily="34" charset="0"/>
                <a:cs typeface="Arial" pitchFamily="34" charset="0"/>
              </a:defRPr>
            </a:lvl4pPr>
            <a:lvl5pPr marL="2057400" indent="-228600" eaLnBrk="0" hangingPunct="0">
              <a:defRPr b="1">
                <a:solidFill>
                  <a:schemeClr val="tx1"/>
                </a:solidFill>
                <a:latin typeface="Arial" pitchFamily="34" charset="0"/>
                <a:cs typeface="Arial" pitchFamily="34" charset="0"/>
              </a:defRPr>
            </a:lvl5pPr>
            <a:lvl6pPr marL="2514600" indent="-228600" eaLnBrk="0" fontAlgn="base" hangingPunct="0">
              <a:spcBef>
                <a:spcPct val="0"/>
              </a:spcBef>
              <a:spcAft>
                <a:spcPct val="0"/>
              </a:spcAft>
              <a:defRPr b="1">
                <a:solidFill>
                  <a:schemeClr val="tx1"/>
                </a:solidFill>
                <a:latin typeface="Arial" pitchFamily="34" charset="0"/>
                <a:cs typeface="Arial" pitchFamily="34" charset="0"/>
              </a:defRPr>
            </a:lvl6pPr>
            <a:lvl7pPr marL="2971800" indent="-228600" eaLnBrk="0" fontAlgn="base" hangingPunct="0">
              <a:spcBef>
                <a:spcPct val="0"/>
              </a:spcBef>
              <a:spcAft>
                <a:spcPct val="0"/>
              </a:spcAft>
              <a:defRPr b="1">
                <a:solidFill>
                  <a:schemeClr val="tx1"/>
                </a:solidFill>
                <a:latin typeface="Arial" pitchFamily="34" charset="0"/>
                <a:cs typeface="Arial" pitchFamily="34" charset="0"/>
              </a:defRPr>
            </a:lvl7pPr>
            <a:lvl8pPr marL="3429000" indent="-228600" eaLnBrk="0" fontAlgn="base" hangingPunct="0">
              <a:spcBef>
                <a:spcPct val="0"/>
              </a:spcBef>
              <a:spcAft>
                <a:spcPct val="0"/>
              </a:spcAft>
              <a:defRPr b="1">
                <a:solidFill>
                  <a:schemeClr val="tx1"/>
                </a:solidFill>
                <a:latin typeface="Arial" pitchFamily="34" charset="0"/>
                <a:cs typeface="Arial" pitchFamily="34" charset="0"/>
              </a:defRPr>
            </a:lvl8pPr>
            <a:lvl9pPr marL="3886200" indent="-228600" eaLnBrk="0" fontAlgn="base" hangingPunct="0">
              <a:spcBef>
                <a:spcPct val="0"/>
              </a:spcBef>
              <a:spcAft>
                <a:spcPct val="0"/>
              </a:spcAft>
              <a:defRPr b="1">
                <a:solidFill>
                  <a:schemeClr val="tx1"/>
                </a:solidFill>
                <a:latin typeface="Arial" pitchFamily="34" charset="0"/>
                <a:cs typeface="Arial" pitchFamily="34" charset="0"/>
              </a:defRPr>
            </a:lvl9pPr>
          </a:lstStyle>
          <a:p>
            <a:pPr algn="ctr" defTabSz="685800" eaLnBrk="1" hangingPunct="1"/>
            <a:r>
              <a:rPr lang="en-US" sz="2000" dirty="0">
                <a:solidFill>
                  <a:srgbClr val="0C223F"/>
                </a:solidFill>
              </a:rPr>
              <a:t>BEAD</a:t>
            </a:r>
          </a:p>
          <a:p>
            <a:pPr algn="ctr" defTabSz="685800" eaLnBrk="1" hangingPunct="1"/>
            <a:endParaRPr lang="en-US" sz="2000" dirty="0">
              <a:solidFill>
                <a:srgbClr val="0C223F"/>
              </a:solidFill>
            </a:endParaRPr>
          </a:p>
        </p:txBody>
      </p:sp>
      <p:sp>
        <p:nvSpPr>
          <p:cNvPr id="11" name="Text Box 23">
            <a:extLst>
              <a:ext uri="{FF2B5EF4-FFF2-40B4-BE49-F238E27FC236}">
                <a16:creationId xmlns:a16="http://schemas.microsoft.com/office/drawing/2014/main" id="{94B55257-44A5-4854-8024-80D7B5CFF4EB}"/>
              </a:ext>
            </a:extLst>
          </p:cNvPr>
          <p:cNvSpPr txBox="1">
            <a:spLocks noChangeArrowheads="1"/>
          </p:cNvSpPr>
          <p:nvPr/>
        </p:nvSpPr>
        <p:spPr bwMode="gray">
          <a:xfrm>
            <a:off x="2073559" y="4365642"/>
            <a:ext cx="4996882"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pitchFamily="34" charset="0"/>
                <a:cs typeface="Arial" pitchFamily="34" charset="0"/>
              </a:defRPr>
            </a:lvl1pPr>
            <a:lvl2pPr marL="742950" indent="-285750" eaLnBrk="0" hangingPunct="0">
              <a:defRPr b="1">
                <a:solidFill>
                  <a:schemeClr val="tx1"/>
                </a:solidFill>
                <a:latin typeface="Arial" pitchFamily="34" charset="0"/>
                <a:cs typeface="Arial" pitchFamily="34" charset="0"/>
              </a:defRPr>
            </a:lvl2pPr>
            <a:lvl3pPr marL="1143000" indent="-228600" eaLnBrk="0" hangingPunct="0">
              <a:defRPr b="1">
                <a:solidFill>
                  <a:schemeClr val="tx1"/>
                </a:solidFill>
                <a:latin typeface="Arial" pitchFamily="34" charset="0"/>
                <a:cs typeface="Arial" pitchFamily="34" charset="0"/>
              </a:defRPr>
            </a:lvl3pPr>
            <a:lvl4pPr marL="1600200" indent="-228600" eaLnBrk="0" hangingPunct="0">
              <a:defRPr b="1">
                <a:solidFill>
                  <a:schemeClr val="tx1"/>
                </a:solidFill>
                <a:latin typeface="Arial" pitchFamily="34" charset="0"/>
                <a:cs typeface="Arial" pitchFamily="34" charset="0"/>
              </a:defRPr>
            </a:lvl4pPr>
            <a:lvl5pPr marL="2057400" indent="-228600" eaLnBrk="0" hangingPunct="0">
              <a:defRPr b="1">
                <a:solidFill>
                  <a:schemeClr val="tx1"/>
                </a:solidFill>
                <a:latin typeface="Arial" pitchFamily="34" charset="0"/>
                <a:cs typeface="Arial" pitchFamily="34" charset="0"/>
              </a:defRPr>
            </a:lvl5pPr>
            <a:lvl6pPr marL="2514600" indent="-228600" eaLnBrk="0" fontAlgn="base" hangingPunct="0">
              <a:spcBef>
                <a:spcPct val="0"/>
              </a:spcBef>
              <a:spcAft>
                <a:spcPct val="0"/>
              </a:spcAft>
              <a:defRPr b="1">
                <a:solidFill>
                  <a:schemeClr val="tx1"/>
                </a:solidFill>
                <a:latin typeface="Arial" pitchFamily="34" charset="0"/>
                <a:cs typeface="Arial" pitchFamily="34" charset="0"/>
              </a:defRPr>
            </a:lvl6pPr>
            <a:lvl7pPr marL="2971800" indent="-228600" eaLnBrk="0" fontAlgn="base" hangingPunct="0">
              <a:spcBef>
                <a:spcPct val="0"/>
              </a:spcBef>
              <a:spcAft>
                <a:spcPct val="0"/>
              </a:spcAft>
              <a:defRPr b="1">
                <a:solidFill>
                  <a:schemeClr val="tx1"/>
                </a:solidFill>
                <a:latin typeface="Arial" pitchFamily="34" charset="0"/>
                <a:cs typeface="Arial" pitchFamily="34" charset="0"/>
              </a:defRPr>
            </a:lvl7pPr>
            <a:lvl8pPr marL="3429000" indent="-228600" eaLnBrk="0" fontAlgn="base" hangingPunct="0">
              <a:spcBef>
                <a:spcPct val="0"/>
              </a:spcBef>
              <a:spcAft>
                <a:spcPct val="0"/>
              </a:spcAft>
              <a:defRPr b="1">
                <a:solidFill>
                  <a:schemeClr val="tx1"/>
                </a:solidFill>
                <a:latin typeface="Arial" pitchFamily="34" charset="0"/>
                <a:cs typeface="Arial" pitchFamily="34" charset="0"/>
              </a:defRPr>
            </a:lvl8pPr>
            <a:lvl9pPr marL="3886200" indent="-228600" eaLnBrk="0" fontAlgn="base" hangingPunct="0">
              <a:spcBef>
                <a:spcPct val="0"/>
              </a:spcBef>
              <a:spcAft>
                <a:spcPct val="0"/>
              </a:spcAft>
              <a:defRPr b="1">
                <a:solidFill>
                  <a:schemeClr val="tx1"/>
                </a:solidFill>
                <a:latin typeface="Arial" pitchFamily="34" charset="0"/>
                <a:cs typeface="Arial" pitchFamily="34" charset="0"/>
              </a:defRPr>
            </a:lvl9pPr>
          </a:lstStyle>
          <a:p>
            <a:pPr algn="ctr" defTabSz="685800" eaLnBrk="1" hangingPunct="1"/>
            <a:r>
              <a:rPr lang="en-US" sz="2000" dirty="0">
                <a:solidFill>
                  <a:srgbClr val="0C223F"/>
                </a:solidFill>
              </a:rPr>
              <a:t>Approximately 3” long bead is 2/3 gram</a:t>
            </a:r>
          </a:p>
        </p:txBody>
      </p:sp>
      <p:sp>
        <p:nvSpPr>
          <p:cNvPr id="12" name="Text Box 24">
            <a:extLst>
              <a:ext uri="{FF2B5EF4-FFF2-40B4-BE49-F238E27FC236}">
                <a16:creationId xmlns:a16="http://schemas.microsoft.com/office/drawing/2014/main" id="{94BCFE96-2AFB-4B56-B534-46AEE964A36D}"/>
              </a:ext>
            </a:extLst>
          </p:cNvPr>
          <p:cNvSpPr txBox="1">
            <a:spLocks noChangeArrowheads="1"/>
          </p:cNvSpPr>
          <p:nvPr/>
        </p:nvSpPr>
        <p:spPr bwMode="gray">
          <a:xfrm>
            <a:off x="4130214" y="2767972"/>
            <a:ext cx="883575"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pitchFamily="34" charset="0"/>
                <a:cs typeface="Arial" pitchFamily="34" charset="0"/>
              </a:defRPr>
            </a:lvl1pPr>
            <a:lvl2pPr marL="742950" indent="-285750" eaLnBrk="0" hangingPunct="0">
              <a:defRPr b="1">
                <a:solidFill>
                  <a:schemeClr val="tx1"/>
                </a:solidFill>
                <a:latin typeface="Arial" pitchFamily="34" charset="0"/>
                <a:cs typeface="Arial" pitchFamily="34" charset="0"/>
              </a:defRPr>
            </a:lvl2pPr>
            <a:lvl3pPr marL="1143000" indent="-228600" eaLnBrk="0" hangingPunct="0">
              <a:defRPr b="1">
                <a:solidFill>
                  <a:schemeClr val="tx1"/>
                </a:solidFill>
                <a:latin typeface="Arial" pitchFamily="34" charset="0"/>
                <a:cs typeface="Arial" pitchFamily="34" charset="0"/>
              </a:defRPr>
            </a:lvl3pPr>
            <a:lvl4pPr marL="1600200" indent="-228600" eaLnBrk="0" hangingPunct="0">
              <a:defRPr b="1">
                <a:solidFill>
                  <a:schemeClr val="tx1"/>
                </a:solidFill>
                <a:latin typeface="Arial" pitchFamily="34" charset="0"/>
                <a:cs typeface="Arial" pitchFamily="34" charset="0"/>
              </a:defRPr>
            </a:lvl4pPr>
            <a:lvl5pPr marL="2057400" indent="-228600" eaLnBrk="0" hangingPunct="0">
              <a:defRPr b="1">
                <a:solidFill>
                  <a:schemeClr val="tx1"/>
                </a:solidFill>
                <a:latin typeface="Arial" pitchFamily="34" charset="0"/>
                <a:cs typeface="Arial" pitchFamily="34" charset="0"/>
              </a:defRPr>
            </a:lvl5pPr>
            <a:lvl6pPr marL="2514600" indent="-228600" eaLnBrk="0" fontAlgn="base" hangingPunct="0">
              <a:spcBef>
                <a:spcPct val="0"/>
              </a:spcBef>
              <a:spcAft>
                <a:spcPct val="0"/>
              </a:spcAft>
              <a:defRPr b="1">
                <a:solidFill>
                  <a:schemeClr val="tx1"/>
                </a:solidFill>
                <a:latin typeface="Arial" pitchFamily="34" charset="0"/>
                <a:cs typeface="Arial" pitchFamily="34" charset="0"/>
              </a:defRPr>
            </a:lvl6pPr>
            <a:lvl7pPr marL="2971800" indent="-228600" eaLnBrk="0" fontAlgn="base" hangingPunct="0">
              <a:spcBef>
                <a:spcPct val="0"/>
              </a:spcBef>
              <a:spcAft>
                <a:spcPct val="0"/>
              </a:spcAft>
              <a:defRPr b="1">
                <a:solidFill>
                  <a:schemeClr val="tx1"/>
                </a:solidFill>
                <a:latin typeface="Arial" pitchFamily="34" charset="0"/>
                <a:cs typeface="Arial" pitchFamily="34" charset="0"/>
              </a:defRPr>
            </a:lvl7pPr>
            <a:lvl8pPr marL="3429000" indent="-228600" eaLnBrk="0" fontAlgn="base" hangingPunct="0">
              <a:spcBef>
                <a:spcPct val="0"/>
              </a:spcBef>
              <a:spcAft>
                <a:spcPct val="0"/>
              </a:spcAft>
              <a:defRPr b="1">
                <a:solidFill>
                  <a:schemeClr val="tx1"/>
                </a:solidFill>
                <a:latin typeface="Arial" pitchFamily="34" charset="0"/>
                <a:cs typeface="Arial" pitchFamily="34" charset="0"/>
              </a:defRPr>
            </a:lvl8pPr>
            <a:lvl9pPr marL="3886200" indent="-228600" eaLnBrk="0" fontAlgn="base" hangingPunct="0">
              <a:spcBef>
                <a:spcPct val="0"/>
              </a:spcBef>
              <a:spcAft>
                <a:spcPct val="0"/>
              </a:spcAft>
              <a:defRPr b="1">
                <a:solidFill>
                  <a:schemeClr val="tx1"/>
                </a:solidFill>
                <a:latin typeface="Arial" pitchFamily="34" charset="0"/>
                <a:cs typeface="Arial" pitchFamily="34" charset="0"/>
              </a:defRPr>
            </a:lvl9pPr>
          </a:lstStyle>
          <a:p>
            <a:pPr algn="ctr" defTabSz="685800" eaLnBrk="1" hangingPunct="1"/>
            <a:r>
              <a:rPr lang="en-US" sz="2000" dirty="0">
                <a:solidFill>
                  <a:srgbClr val="0C223F"/>
                </a:solidFill>
              </a:rPr>
              <a:t>SPOT</a:t>
            </a:r>
          </a:p>
        </p:txBody>
      </p:sp>
      <p:sp>
        <p:nvSpPr>
          <p:cNvPr id="13" name="Text Box 25">
            <a:extLst>
              <a:ext uri="{FF2B5EF4-FFF2-40B4-BE49-F238E27FC236}">
                <a16:creationId xmlns:a16="http://schemas.microsoft.com/office/drawing/2014/main" id="{BBCD96FF-20E4-4A47-A23D-9623FC5370CE}"/>
              </a:ext>
            </a:extLst>
          </p:cNvPr>
          <p:cNvSpPr txBox="1">
            <a:spLocks noChangeArrowheads="1"/>
          </p:cNvSpPr>
          <p:nvPr/>
        </p:nvSpPr>
        <p:spPr bwMode="gray">
          <a:xfrm>
            <a:off x="2431030" y="3330310"/>
            <a:ext cx="428194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b="1">
                <a:solidFill>
                  <a:schemeClr val="tx1"/>
                </a:solidFill>
                <a:latin typeface="Arial" pitchFamily="34" charset="0"/>
                <a:cs typeface="Arial" pitchFamily="34" charset="0"/>
              </a:defRPr>
            </a:lvl1pPr>
            <a:lvl2pPr marL="742950" indent="-285750" eaLnBrk="0" hangingPunct="0">
              <a:defRPr b="1">
                <a:solidFill>
                  <a:schemeClr val="tx1"/>
                </a:solidFill>
                <a:latin typeface="Arial" pitchFamily="34" charset="0"/>
                <a:cs typeface="Arial" pitchFamily="34" charset="0"/>
              </a:defRPr>
            </a:lvl2pPr>
            <a:lvl3pPr marL="1143000" indent="-228600" eaLnBrk="0" hangingPunct="0">
              <a:defRPr b="1">
                <a:solidFill>
                  <a:schemeClr val="tx1"/>
                </a:solidFill>
                <a:latin typeface="Arial" pitchFamily="34" charset="0"/>
                <a:cs typeface="Arial" pitchFamily="34" charset="0"/>
              </a:defRPr>
            </a:lvl3pPr>
            <a:lvl4pPr marL="1600200" indent="-228600" eaLnBrk="0" hangingPunct="0">
              <a:defRPr b="1">
                <a:solidFill>
                  <a:schemeClr val="tx1"/>
                </a:solidFill>
                <a:latin typeface="Arial" pitchFamily="34" charset="0"/>
                <a:cs typeface="Arial" pitchFamily="34" charset="0"/>
              </a:defRPr>
            </a:lvl4pPr>
            <a:lvl5pPr marL="2057400" indent="-228600" eaLnBrk="0" hangingPunct="0">
              <a:defRPr b="1">
                <a:solidFill>
                  <a:schemeClr val="tx1"/>
                </a:solidFill>
                <a:latin typeface="Arial" pitchFamily="34" charset="0"/>
                <a:cs typeface="Arial" pitchFamily="34" charset="0"/>
              </a:defRPr>
            </a:lvl5pPr>
            <a:lvl6pPr marL="2514600" indent="-228600" eaLnBrk="0" fontAlgn="base" hangingPunct="0">
              <a:spcBef>
                <a:spcPct val="0"/>
              </a:spcBef>
              <a:spcAft>
                <a:spcPct val="0"/>
              </a:spcAft>
              <a:defRPr b="1">
                <a:solidFill>
                  <a:schemeClr val="tx1"/>
                </a:solidFill>
                <a:latin typeface="Arial" pitchFamily="34" charset="0"/>
                <a:cs typeface="Arial" pitchFamily="34" charset="0"/>
              </a:defRPr>
            </a:lvl6pPr>
            <a:lvl7pPr marL="2971800" indent="-228600" eaLnBrk="0" fontAlgn="base" hangingPunct="0">
              <a:spcBef>
                <a:spcPct val="0"/>
              </a:spcBef>
              <a:spcAft>
                <a:spcPct val="0"/>
              </a:spcAft>
              <a:defRPr b="1">
                <a:solidFill>
                  <a:schemeClr val="tx1"/>
                </a:solidFill>
                <a:latin typeface="Arial" pitchFamily="34" charset="0"/>
                <a:cs typeface="Arial" pitchFamily="34" charset="0"/>
              </a:defRPr>
            </a:lvl7pPr>
            <a:lvl8pPr marL="3429000" indent="-228600" eaLnBrk="0" fontAlgn="base" hangingPunct="0">
              <a:spcBef>
                <a:spcPct val="0"/>
              </a:spcBef>
              <a:spcAft>
                <a:spcPct val="0"/>
              </a:spcAft>
              <a:defRPr b="1">
                <a:solidFill>
                  <a:schemeClr val="tx1"/>
                </a:solidFill>
                <a:latin typeface="Arial" pitchFamily="34" charset="0"/>
                <a:cs typeface="Arial" pitchFamily="34" charset="0"/>
              </a:defRPr>
            </a:lvl8pPr>
            <a:lvl9pPr marL="3886200" indent="-228600" eaLnBrk="0" fontAlgn="base" hangingPunct="0">
              <a:spcBef>
                <a:spcPct val="0"/>
              </a:spcBef>
              <a:spcAft>
                <a:spcPct val="0"/>
              </a:spcAft>
              <a:defRPr b="1">
                <a:solidFill>
                  <a:schemeClr val="tx1"/>
                </a:solidFill>
                <a:latin typeface="Arial" pitchFamily="34" charset="0"/>
                <a:cs typeface="Arial" pitchFamily="34" charset="0"/>
              </a:defRPr>
            </a:lvl9pPr>
          </a:lstStyle>
          <a:p>
            <a:pPr algn="ctr" defTabSz="685800" eaLnBrk="1" hangingPunct="1"/>
            <a:r>
              <a:rPr lang="en-US" sz="2000" dirty="0">
                <a:solidFill>
                  <a:srgbClr val="0C223F"/>
                </a:solidFill>
              </a:rPr>
              <a:t>1 gram is about the size of a dime</a:t>
            </a:r>
          </a:p>
        </p:txBody>
      </p:sp>
      <p:sp>
        <p:nvSpPr>
          <p:cNvPr id="14" name="Rectangle 26">
            <a:extLst>
              <a:ext uri="{FF2B5EF4-FFF2-40B4-BE49-F238E27FC236}">
                <a16:creationId xmlns:a16="http://schemas.microsoft.com/office/drawing/2014/main" id="{28FDA822-9BFB-4D49-B43F-68BBD0D356F7}"/>
              </a:ext>
            </a:extLst>
          </p:cNvPr>
          <p:cNvSpPr>
            <a:spLocks noChangeArrowheads="1"/>
          </p:cNvSpPr>
          <p:nvPr/>
        </p:nvSpPr>
        <p:spPr bwMode="auto">
          <a:xfrm>
            <a:off x="2453283" y="1991240"/>
            <a:ext cx="4237434" cy="563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214313" indent="-214313" algn="ctr" defTabSz="685800">
              <a:lnSpc>
                <a:spcPct val="90000"/>
              </a:lnSpc>
              <a:spcBef>
                <a:spcPct val="20000"/>
              </a:spcBef>
            </a:pPr>
            <a:r>
              <a:rPr lang="en-US" sz="2000" i="1" dirty="0">
                <a:solidFill>
                  <a:srgbClr val="0C223F"/>
                </a:solidFill>
                <a:latin typeface="Arial"/>
              </a:rPr>
              <a:t>BEST GEL PLACEMENT SIZE</a:t>
            </a:r>
          </a:p>
          <a:p>
            <a:pPr marL="214313" indent="-214313" algn="ctr" defTabSz="685800">
              <a:lnSpc>
                <a:spcPct val="90000"/>
              </a:lnSpc>
              <a:spcBef>
                <a:spcPct val="20000"/>
              </a:spcBef>
            </a:pPr>
            <a:r>
              <a:rPr lang="en-US" sz="2000" i="1" dirty="0">
                <a:solidFill>
                  <a:srgbClr val="0C223F"/>
                </a:solidFill>
                <a:latin typeface="Arial"/>
              </a:rPr>
              <a:t>¼ to ½ Gram</a:t>
            </a:r>
          </a:p>
        </p:txBody>
      </p:sp>
      <p:sp>
        <p:nvSpPr>
          <p:cNvPr id="3" name="Oval 2">
            <a:extLst>
              <a:ext uri="{FF2B5EF4-FFF2-40B4-BE49-F238E27FC236}">
                <a16:creationId xmlns:a16="http://schemas.microsoft.com/office/drawing/2014/main" id="{AE95FD02-0848-8604-8E2D-C01063926719}"/>
              </a:ext>
            </a:extLst>
          </p:cNvPr>
          <p:cNvSpPr/>
          <p:nvPr/>
        </p:nvSpPr>
        <p:spPr>
          <a:xfrm>
            <a:off x="528320" y="1571991"/>
            <a:ext cx="8412480" cy="1212624"/>
          </a:xfrm>
          <a:prstGeom prst="ellipse">
            <a:avLst/>
          </a:prstGeom>
          <a:noFill/>
          <a:ln w="57150" cap="rnd" cmpd="sng" algn="ctr">
            <a:solidFill>
              <a:srgbClr val="9933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4910075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5B8D44-1362-46CD-8FED-DA080EC055AE}"/>
              </a:ext>
            </a:extLst>
          </p:cNvPr>
          <p:cNvSpPr>
            <a:spLocks noGrp="1"/>
          </p:cNvSpPr>
          <p:nvPr>
            <p:ph type="title"/>
          </p:nvPr>
        </p:nvSpPr>
        <p:spPr/>
        <p:txBody>
          <a:bodyPr/>
          <a:lstStyle/>
          <a:p>
            <a:r>
              <a:rPr lang="en-US" dirty="0"/>
              <a:t>Following the Label (Beads)</a:t>
            </a:r>
          </a:p>
        </p:txBody>
      </p:sp>
      <p:pic>
        <p:nvPicPr>
          <p:cNvPr id="4" name="Picture 3">
            <a:extLst>
              <a:ext uri="{FF2B5EF4-FFF2-40B4-BE49-F238E27FC236}">
                <a16:creationId xmlns:a16="http://schemas.microsoft.com/office/drawing/2014/main" id="{63089C55-CC42-4AAD-92D2-512AF8933492}"/>
              </a:ext>
            </a:extLst>
          </p:cNvPr>
          <p:cNvPicPr>
            <a:picLocks noChangeAspect="1"/>
          </p:cNvPicPr>
          <p:nvPr/>
        </p:nvPicPr>
        <p:blipFill rotWithShape="1">
          <a:blip r:embed="rId3" cstate="email">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a:ext>
            </a:extLst>
          </a:blip>
          <a:srcRect/>
          <a:stretch/>
        </p:blipFill>
        <p:spPr>
          <a:xfrm>
            <a:off x="662941" y="1796375"/>
            <a:ext cx="7818119" cy="3703320"/>
          </a:xfrm>
          <a:prstGeom prst="rect">
            <a:avLst/>
          </a:prstGeom>
          <a:ln>
            <a:solidFill>
              <a:schemeClr val="bg1">
                <a:lumMod val="75000"/>
              </a:schemeClr>
            </a:solidFill>
          </a:ln>
        </p:spPr>
      </p:pic>
      <p:sp>
        <p:nvSpPr>
          <p:cNvPr id="7" name="Text Placeholder 8">
            <a:extLst>
              <a:ext uri="{FF2B5EF4-FFF2-40B4-BE49-F238E27FC236}">
                <a16:creationId xmlns:a16="http://schemas.microsoft.com/office/drawing/2014/main" id="{796FDC8E-50AD-94CA-CCC8-FFB977FF0EF3}"/>
              </a:ext>
            </a:extLst>
          </p:cNvPr>
          <p:cNvSpPr txBox="1">
            <a:spLocks/>
          </p:cNvSpPr>
          <p:nvPr/>
        </p:nvSpPr>
        <p:spPr bwMode="gray">
          <a:xfrm>
            <a:off x="662940" y="5485699"/>
            <a:ext cx="1728358" cy="196208"/>
          </a:xfrm>
          <a:prstGeom prst="rect">
            <a:avLst/>
          </a:prstGeom>
        </p:spPr>
        <p:txBody>
          <a:bodyPr wrap="none">
            <a:spAutoFit/>
          </a:bodyPr>
          <a:lstStyle>
            <a:defPPr>
              <a:defRPr lang="en-US"/>
            </a:defPPr>
            <a:lvl1pPr>
              <a:defRPr sz="900" i="1"/>
            </a:lvl1pPr>
            <a:lvl2pPr marL="573088" indent="-228600">
              <a:lnSpc>
                <a:spcPct val="90000"/>
              </a:lnSpc>
              <a:spcBef>
                <a:spcPts val="800"/>
              </a:spcBef>
              <a:buClr>
                <a:schemeClr val="tx1"/>
              </a:buClr>
              <a:buFont typeface="Arial" panose="020B0604020202020204" pitchFamily="34" charset="0"/>
              <a:buChar char="•"/>
              <a:defRPr sz="2000"/>
            </a:lvl2pPr>
            <a:lvl3pPr marL="855663" indent="-169863">
              <a:lnSpc>
                <a:spcPct val="90000"/>
              </a:lnSpc>
              <a:spcBef>
                <a:spcPts val="400"/>
              </a:spcBef>
              <a:buClr>
                <a:schemeClr val="tx1"/>
              </a:buClr>
              <a:buFont typeface="Arial" panose="020B0604020202020204" pitchFamily="34" charset="0"/>
              <a:buChar char="•"/>
            </a:lvl3pPr>
            <a:lvl4pPr marL="1147763" indent="-179388">
              <a:lnSpc>
                <a:spcPct val="90000"/>
              </a:lnSpc>
              <a:spcBef>
                <a:spcPts val="200"/>
              </a:spcBef>
              <a:buClr>
                <a:schemeClr val="tx1"/>
              </a:buClr>
              <a:buFont typeface="Arial" panose="020B0604020202020204" pitchFamily="34" charset="0"/>
              <a:buChar char="•"/>
              <a:defRPr sz="1600"/>
            </a:lvl4pPr>
            <a:lvl5pPr marL="1430338" indent="-171450">
              <a:lnSpc>
                <a:spcPct val="90000"/>
              </a:lnSpc>
              <a:spcBef>
                <a:spcPts val="100"/>
              </a:spcBef>
              <a:buClr>
                <a:schemeClr val="tx1"/>
              </a:buClr>
              <a:buFont typeface="Arial" panose="020B0604020202020204" pitchFamily="34" charset="0"/>
              <a:buChar char="•"/>
              <a:defRPr sz="1400"/>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defTabSz="685800"/>
            <a:r>
              <a:rPr lang="en-US" altLang="en-US" sz="675" dirty="0">
                <a:solidFill>
                  <a:srgbClr val="0C223F"/>
                </a:solidFill>
                <a:latin typeface="Arial"/>
              </a:rPr>
              <a:t>Photo and illustration by Laura </a:t>
            </a:r>
            <a:r>
              <a:rPr lang="en-US" altLang="en-US" sz="675" dirty="0" err="1">
                <a:solidFill>
                  <a:srgbClr val="0C223F"/>
                </a:solidFill>
                <a:latin typeface="Arial"/>
              </a:rPr>
              <a:t>Remmen</a:t>
            </a:r>
            <a:endParaRPr lang="en-US" altLang="en-US" sz="675" dirty="0">
              <a:solidFill>
                <a:srgbClr val="0C223F"/>
              </a:solidFill>
              <a:latin typeface="Arial"/>
            </a:endParaRPr>
          </a:p>
        </p:txBody>
      </p:sp>
      <p:sp>
        <p:nvSpPr>
          <p:cNvPr id="5" name="Oval 4">
            <a:extLst>
              <a:ext uri="{FF2B5EF4-FFF2-40B4-BE49-F238E27FC236}">
                <a16:creationId xmlns:a16="http://schemas.microsoft.com/office/drawing/2014/main" id="{15FD9356-BFD5-C106-A5EF-469430F05ADC}"/>
              </a:ext>
            </a:extLst>
          </p:cNvPr>
          <p:cNvSpPr/>
          <p:nvPr/>
        </p:nvSpPr>
        <p:spPr>
          <a:xfrm>
            <a:off x="388620" y="4349582"/>
            <a:ext cx="8412480" cy="1212624"/>
          </a:xfrm>
          <a:prstGeom prst="ellipse">
            <a:avLst/>
          </a:prstGeom>
          <a:noFill/>
          <a:ln w="57150" cap="rnd" cmpd="sng" algn="ctr">
            <a:solidFill>
              <a:srgbClr val="9933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261390809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12E976-C559-4ACE-8FAF-EB7053D65F8F}"/>
              </a:ext>
            </a:extLst>
          </p:cNvPr>
          <p:cNvSpPr>
            <a:spLocks noGrp="1"/>
          </p:cNvSpPr>
          <p:nvPr>
            <p:ph type="title"/>
          </p:nvPr>
        </p:nvSpPr>
        <p:spPr/>
        <p:txBody>
          <a:bodyPr/>
          <a:lstStyle/>
          <a:p>
            <a:r>
              <a:rPr lang="en-US" sz="2800" dirty="0"/>
              <a:t>Bait aversion in German cockroaches</a:t>
            </a:r>
          </a:p>
        </p:txBody>
      </p:sp>
      <p:sp>
        <p:nvSpPr>
          <p:cNvPr id="13" name="Content Placeholder 12">
            <a:extLst>
              <a:ext uri="{FF2B5EF4-FFF2-40B4-BE49-F238E27FC236}">
                <a16:creationId xmlns:a16="http://schemas.microsoft.com/office/drawing/2014/main" id="{DA505BD1-BF9C-B51D-CFA5-8187A7A6703E}"/>
              </a:ext>
            </a:extLst>
          </p:cNvPr>
          <p:cNvSpPr>
            <a:spLocks noGrp="1"/>
          </p:cNvSpPr>
          <p:nvPr>
            <p:ph sz="quarter" idx="13"/>
          </p:nvPr>
        </p:nvSpPr>
        <p:spPr>
          <a:xfrm>
            <a:off x="101142" y="1566767"/>
            <a:ext cx="4470858" cy="3360420"/>
          </a:xfrm>
        </p:spPr>
        <p:txBody>
          <a:bodyPr/>
          <a:lstStyle/>
          <a:p>
            <a:pPr lvl="1">
              <a:lnSpc>
                <a:spcPct val="100000"/>
              </a:lnSpc>
              <a:spcBef>
                <a:spcPts val="0"/>
              </a:spcBef>
            </a:pPr>
            <a:r>
              <a:rPr lang="en-US" sz="2000" dirty="0"/>
              <a:t>Occur when the same bait is continuously used </a:t>
            </a:r>
          </a:p>
          <a:p>
            <a:pPr lvl="1">
              <a:lnSpc>
                <a:spcPct val="100000"/>
              </a:lnSpc>
              <a:spcBef>
                <a:spcPts val="0"/>
              </a:spcBef>
            </a:pPr>
            <a:endParaRPr lang="en-US" sz="2000" dirty="0"/>
          </a:p>
          <a:p>
            <a:pPr lvl="1">
              <a:lnSpc>
                <a:spcPct val="100000"/>
              </a:lnSpc>
              <a:spcBef>
                <a:spcPts val="0"/>
              </a:spcBef>
            </a:pPr>
            <a:r>
              <a:rPr lang="en-US" sz="2000" dirty="0"/>
              <a:t>Some cockroach populations develop the ability to associate eating certain sugars in the bait with harmful effects</a:t>
            </a:r>
          </a:p>
          <a:p>
            <a:pPr lvl="1">
              <a:lnSpc>
                <a:spcPct val="100000"/>
              </a:lnSpc>
              <a:spcBef>
                <a:spcPts val="0"/>
              </a:spcBef>
            </a:pPr>
            <a:endParaRPr lang="en-US" sz="2000" dirty="0"/>
          </a:p>
          <a:p>
            <a:pPr lvl="1">
              <a:lnSpc>
                <a:spcPct val="100000"/>
              </a:lnSpc>
              <a:spcBef>
                <a:spcPts val="0"/>
              </a:spcBef>
            </a:pPr>
            <a:r>
              <a:rPr lang="en-US" sz="2000" dirty="0"/>
              <a:t>These are reasons to rotate bait formulations that use different types of sugars.</a:t>
            </a:r>
          </a:p>
          <a:p>
            <a:pPr lvl="1">
              <a:lnSpc>
                <a:spcPct val="100000"/>
              </a:lnSpc>
              <a:spcBef>
                <a:spcPts val="0"/>
              </a:spcBef>
            </a:pPr>
            <a:endParaRPr lang="en-US" sz="2000" dirty="0"/>
          </a:p>
        </p:txBody>
      </p:sp>
      <p:pic>
        <p:nvPicPr>
          <p:cNvPr id="4" name="Picture 4" descr="RP_38">
            <a:extLst>
              <a:ext uri="{FF2B5EF4-FFF2-40B4-BE49-F238E27FC236}">
                <a16:creationId xmlns:a16="http://schemas.microsoft.com/office/drawing/2014/main" id="{9F3DCF57-6007-44D5-91AB-B4EDC6FA7B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4349" y="1522272"/>
            <a:ext cx="4358509" cy="3262555"/>
          </a:xfrm>
          <a:prstGeom prst="rect">
            <a:avLst/>
          </a:prstGeom>
          <a:ln>
            <a:solidFill>
              <a:schemeClr val="bg1">
                <a:lumMod val="75000"/>
              </a:schemeClr>
            </a:solidFill>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6" name="Rectangle 5">
            <a:extLst>
              <a:ext uri="{FF2B5EF4-FFF2-40B4-BE49-F238E27FC236}">
                <a16:creationId xmlns:a16="http://schemas.microsoft.com/office/drawing/2014/main" id="{CE7DC9F9-7E2E-42BF-B861-58E0AE808BAE}"/>
              </a:ext>
            </a:extLst>
          </p:cNvPr>
          <p:cNvSpPr/>
          <p:nvPr/>
        </p:nvSpPr>
        <p:spPr>
          <a:xfrm>
            <a:off x="4838881" y="3877298"/>
            <a:ext cx="1019831" cy="549381"/>
          </a:xfrm>
          <a:prstGeom prst="rect">
            <a:avLst/>
          </a:prstGeom>
        </p:spPr>
        <p:txBody>
          <a:bodyPr wrap="none">
            <a:spAutoFit/>
          </a:bodyPr>
          <a:lstStyle/>
          <a:p>
            <a:pPr marL="0" lvl="1" algn="ctr" defTabSz="685800">
              <a:lnSpc>
                <a:spcPct val="90000"/>
              </a:lnSpc>
              <a:spcBef>
                <a:spcPts val="1200"/>
              </a:spcBef>
              <a:buClr>
                <a:srgbClr val="F15B5D"/>
              </a:buClr>
              <a:buSzPct val="110000"/>
            </a:pPr>
            <a:r>
              <a:rPr lang="en-US" sz="1650" b="1" dirty="0">
                <a:solidFill>
                  <a:srgbClr val="0C223F"/>
                </a:solidFill>
                <a:latin typeface="Arial"/>
              </a:rPr>
              <a:t>Glucose</a:t>
            </a:r>
            <a:br>
              <a:rPr lang="en-US" sz="1650" b="1" dirty="0">
                <a:solidFill>
                  <a:srgbClr val="0C223F"/>
                </a:solidFill>
                <a:latin typeface="Arial"/>
              </a:rPr>
            </a:br>
            <a:r>
              <a:rPr lang="en-US" sz="1650" b="1" dirty="0">
                <a:solidFill>
                  <a:srgbClr val="0C223F"/>
                </a:solidFill>
                <a:latin typeface="Arial"/>
              </a:rPr>
              <a:t>Jelly</a:t>
            </a:r>
          </a:p>
        </p:txBody>
      </p:sp>
      <p:sp>
        <p:nvSpPr>
          <p:cNvPr id="7" name="Rectangle 6">
            <a:extLst>
              <a:ext uri="{FF2B5EF4-FFF2-40B4-BE49-F238E27FC236}">
                <a16:creationId xmlns:a16="http://schemas.microsoft.com/office/drawing/2014/main" id="{186E2AEF-4759-4A6E-8824-6B58A4583CCA}"/>
              </a:ext>
            </a:extLst>
          </p:cNvPr>
          <p:cNvSpPr/>
          <p:nvPr/>
        </p:nvSpPr>
        <p:spPr>
          <a:xfrm>
            <a:off x="7114354" y="4175661"/>
            <a:ext cx="889988" cy="549381"/>
          </a:xfrm>
          <a:prstGeom prst="rect">
            <a:avLst/>
          </a:prstGeom>
        </p:spPr>
        <p:txBody>
          <a:bodyPr wrap="none">
            <a:spAutoFit/>
          </a:bodyPr>
          <a:lstStyle/>
          <a:p>
            <a:pPr marL="0" lvl="1" algn="ctr" defTabSz="685800">
              <a:lnSpc>
                <a:spcPct val="90000"/>
              </a:lnSpc>
              <a:spcBef>
                <a:spcPts val="1200"/>
              </a:spcBef>
              <a:buClr>
                <a:srgbClr val="F15B5D"/>
              </a:buClr>
              <a:buSzPct val="110000"/>
            </a:pPr>
            <a:r>
              <a:rPr lang="en-US" sz="1650" b="1" dirty="0">
                <a:solidFill>
                  <a:srgbClr val="0C223F"/>
                </a:solidFill>
                <a:latin typeface="Arial"/>
              </a:rPr>
              <a:t>Peanut</a:t>
            </a:r>
            <a:br>
              <a:rPr lang="en-US" sz="1650" b="1" dirty="0">
                <a:solidFill>
                  <a:srgbClr val="0C223F"/>
                </a:solidFill>
                <a:latin typeface="Arial"/>
              </a:rPr>
            </a:br>
            <a:r>
              <a:rPr lang="en-US" sz="1650" b="1" dirty="0">
                <a:solidFill>
                  <a:srgbClr val="0C223F"/>
                </a:solidFill>
                <a:latin typeface="Arial"/>
              </a:rPr>
              <a:t>Butter</a:t>
            </a:r>
          </a:p>
        </p:txBody>
      </p:sp>
      <p:sp>
        <p:nvSpPr>
          <p:cNvPr id="3" name="Text Placeholder 17">
            <a:extLst>
              <a:ext uri="{FF2B5EF4-FFF2-40B4-BE49-F238E27FC236}">
                <a16:creationId xmlns:a16="http://schemas.microsoft.com/office/drawing/2014/main" id="{3D644AB2-4C4D-3A43-ABA9-1E53ED3E4AF3}"/>
              </a:ext>
            </a:extLst>
          </p:cNvPr>
          <p:cNvSpPr txBox="1">
            <a:spLocks/>
          </p:cNvSpPr>
          <p:nvPr/>
        </p:nvSpPr>
        <p:spPr bwMode="gray">
          <a:xfrm>
            <a:off x="4788670" y="4865797"/>
            <a:ext cx="607859" cy="196208"/>
          </a:xfrm>
          <a:prstGeom prst="rect">
            <a:avLst/>
          </a:prstGeom>
        </p:spPr>
        <p:txBody>
          <a:bodyPr wrap="none">
            <a:spAutoFit/>
          </a:bodyPr>
          <a:lstStyle>
            <a:defPPr>
              <a:defRPr lang="en-US"/>
            </a:defPPr>
            <a:lvl1pPr>
              <a:defRPr sz="900" i="1"/>
            </a:lvl1pPr>
            <a:lvl2pPr marL="573088" indent="-228600">
              <a:lnSpc>
                <a:spcPct val="90000"/>
              </a:lnSpc>
              <a:spcBef>
                <a:spcPts val="800"/>
              </a:spcBef>
              <a:buClr>
                <a:schemeClr val="tx1"/>
              </a:buClr>
              <a:buFont typeface="Arial" panose="020B0604020202020204" pitchFamily="34" charset="0"/>
              <a:buChar char="•"/>
              <a:defRPr sz="2000"/>
            </a:lvl2pPr>
            <a:lvl3pPr marL="855663" indent="-169863">
              <a:lnSpc>
                <a:spcPct val="90000"/>
              </a:lnSpc>
              <a:spcBef>
                <a:spcPts val="400"/>
              </a:spcBef>
              <a:buClr>
                <a:schemeClr val="tx1"/>
              </a:buClr>
              <a:buFont typeface="Arial" panose="020B0604020202020204" pitchFamily="34" charset="0"/>
              <a:buChar char="•"/>
            </a:lvl3pPr>
            <a:lvl4pPr marL="1147763" indent="-179388">
              <a:lnSpc>
                <a:spcPct val="90000"/>
              </a:lnSpc>
              <a:spcBef>
                <a:spcPts val="200"/>
              </a:spcBef>
              <a:buClr>
                <a:schemeClr val="tx1"/>
              </a:buClr>
              <a:buFont typeface="Arial" panose="020B0604020202020204" pitchFamily="34" charset="0"/>
              <a:buChar char="•"/>
              <a:defRPr sz="1600"/>
            </a:lvl4pPr>
            <a:lvl5pPr marL="1430338" indent="-171450">
              <a:lnSpc>
                <a:spcPct val="90000"/>
              </a:lnSpc>
              <a:spcBef>
                <a:spcPts val="100"/>
              </a:spcBef>
              <a:buClr>
                <a:schemeClr val="tx1"/>
              </a:buClr>
              <a:buFont typeface="Arial" panose="020B0604020202020204" pitchFamily="34" charset="0"/>
              <a:buChar char="•"/>
              <a:defRPr sz="1400"/>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defTabSz="685800"/>
            <a:r>
              <a:rPr lang="en-US" sz="675" dirty="0">
                <a:solidFill>
                  <a:srgbClr val="0C223F"/>
                </a:solidFill>
                <a:latin typeface="Arial"/>
              </a:rPr>
              <a:t>BES Photo</a:t>
            </a:r>
          </a:p>
        </p:txBody>
      </p:sp>
    </p:spTree>
    <p:extLst>
      <p:ext uri="{BB962C8B-B14F-4D97-AF65-F5344CB8AC3E}">
        <p14:creationId xmlns:p14="http://schemas.microsoft.com/office/powerpoint/2010/main" val="132474668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857D614-B83E-6BE9-BD19-FCED696CCEA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884673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4A5EC215-A6D7-144D-5FE0-D54057C1DA93}"/>
              </a:ext>
            </a:extLst>
          </p:cNvPr>
          <p:cNvGrpSpPr>
            <a:grpSpLocks/>
          </p:cNvGrpSpPr>
          <p:nvPr/>
        </p:nvGrpSpPr>
        <p:grpSpPr bwMode="auto">
          <a:xfrm>
            <a:off x="1776660" y="1292066"/>
            <a:ext cx="5590679" cy="976313"/>
            <a:chOff x="2688" y="294"/>
            <a:chExt cx="2928" cy="615"/>
          </a:xfrm>
        </p:grpSpPr>
        <p:sp>
          <p:nvSpPr>
            <p:cNvPr id="3" name="Text Box 3">
              <a:extLst>
                <a:ext uri="{FF2B5EF4-FFF2-40B4-BE49-F238E27FC236}">
                  <a16:creationId xmlns:a16="http://schemas.microsoft.com/office/drawing/2014/main" id="{93A37383-71D3-A336-A198-07A205BB2AA2}"/>
                </a:ext>
              </a:extLst>
            </p:cNvPr>
            <p:cNvSpPr txBox="1">
              <a:spLocks noChangeArrowheads="1"/>
            </p:cNvSpPr>
            <p:nvPr/>
          </p:nvSpPr>
          <p:spPr bwMode="auto">
            <a:xfrm>
              <a:off x="2688" y="294"/>
              <a:ext cx="2880" cy="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17554" tIns="58777" rIns="117554" bIns="58777">
              <a:spAutoFit/>
            </a:bodyPr>
            <a:lstStyle>
              <a:lvl1pPr defTabSz="1176338" eaLnBrk="0" hangingPunct="0">
                <a:defRPr>
                  <a:solidFill>
                    <a:schemeClr val="tx1"/>
                  </a:solidFill>
                  <a:latin typeface="Arial" charset="0"/>
                </a:defRPr>
              </a:lvl1pPr>
              <a:lvl2pPr marL="742950" indent="-285750" defTabSz="1176338" eaLnBrk="0" hangingPunct="0">
                <a:defRPr>
                  <a:solidFill>
                    <a:schemeClr val="tx1"/>
                  </a:solidFill>
                  <a:latin typeface="Arial" charset="0"/>
                </a:defRPr>
              </a:lvl2pPr>
              <a:lvl3pPr marL="1143000" indent="-228600" defTabSz="1176338" eaLnBrk="0" hangingPunct="0">
                <a:defRPr>
                  <a:solidFill>
                    <a:schemeClr val="tx1"/>
                  </a:solidFill>
                  <a:latin typeface="Arial" charset="0"/>
                </a:defRPr>
              </a:lvl3pPr>
              <a:lvl4pPr marL="1600200" indent="-228600" defTabSz="1176338" eaLnBrk="0" hangingPunct="0">
                <a:defRPr>
                  <a:solidFill>
                    <a:schemeClr val="tx1"/>
                  </a:solidFill>
                  <a:latin typeface="Arial" charset="0"/>
                </a:defRPr>
              </a:lvl4pPr>
              <a:lvl5pPr marL="2057400" indent="-228600" defTabSz="1176338" eaLnBrk="0" hangingPunct="0">
                <a:defRPr>
                  <a:solidFill>
                    <a:schemeClr val="tx1"/>
                  </a:solidFill>
                  <a:latin typeface="Arial" charset="0"/>
                </a:defRPr>
              </a:lvl5pPr>
              <a:lvl6pPr marL="2514600" indent="-228600" defTabSz="1176338" eaLnBrk="0" fontAlgn="base" hangingPunct="0">
                <a:spcBef>
                  <a:spcPct val="0"/>
                </a:spcBef>
                <a:spcAft>
                  <a:spcPct val="0"/>
                </a:spcAft>
                <a:defRPr>
                  <a:solidFill>
                    <a:schemeClr val="tx1"/>
                  </a:solidFill>
                  <a:latin typeface="Arial" charset="0"/>
                </a:defRPr>
              </a:lvl6pPr>
              <a:lvl7pPr marL="2971800" indent="-228600" defTabSz="1176338" eaLnBrk="0" fontAlgn="base" hangingPunct="0">
                <a:spcBef>
                  <a:spcPct val="0"/>
                </a:spcBef>
                <a:spcAft>
                  <a:spcPct val="0"/>
                </a:spcAft>
                <a:defRPr>
                  <a:solidFill>
                    <a:schemeClr val="tx1"/>
                  </a:solidFill>
                  <a:latin typeface="Arial" charset="0"/>
                </a:defRPr>
              </a:lvl7pPr>
              <a:lvl8pPr marL="3429000" indent="-228600" defTabSz="1176338" eaLnBrk="0" fontAlgn="base" hangingPunct="0">
                <a:spcBef>
                  <a:spcPct val="0"/>
                </a:spcBef>
                <a:spcAft>
                  <a:spcPct val="0"/>
                </a:spcAft>
                <a:defRPr>
                  <a:solidFill>
                    <a:schemeClr val="tx1"/>
                  </a:solidFill>
                  <a:latin typeface="Arial" charset="0"/>
                </a:defRPr>
              </a:lvl8pPr>
              <a:lvl9pPr marL="3886200" indent="-228600" defTabSz="1176338" eaLnBrk="0" fontAlgn="base" hangingPunct="0">
                <a:spcBef>
                  <a:spcPct val="0"/>
                </a:spcBef>
                <a:spcAft>
                  <a:spcPct val="0"/>
                </a:spcAft>
                <a:defRPr>
                  <a:solidFill>
                    <a:schemeClr val="tx1"/>
                  </a:solidFill>
                  <a:latin typeface="Arial" charset="0"/>
                </a:defRPr>
              </a:lvl9pPr>
            </a:lstStyle>
            <a:p>
              <a:pPr fontAlgn="base">
                <a:spcBef>
                  <a:spcPct val="50000"/>
                </a:spcBef>
                <a:spcAft>
                  <a:spcPct val="0"/>
                </a:spcAft>
              </a:pPr>
              <a:r>
                <a:rPr lang="en-US" altLang="en-US" sz="2800" b="1">
                  <a:solidFill>
                    <a:srgbClr val="1F497D"/>
                  </a:solidFill>
                  <a:ea typeface="Arial" charset="0"/>
                  <a:cs typeface="Arial" charset="0"/>
                </a:rPr>
                <a:t>Commercial Treatment Guide </a:t>
              </a:r>
            </a:p>
          </p:txBody>
        </p:sp>
        <p:sp>
          <p:nvSpPr>
            <p:cNvPr id="4" name="Text Box 4">
              <a:extLst>
                <a:ext uri="{FF2B5EF4-FFF2-40B4-BE49-F238E27FC236}">
                  <a16:creationId xmlns:a16="http://schemas.microsoft.com/office/drawing/2014/main" id="{85188BD9-8572-7062-5492-D31D054318D4}"/>
                </a:ext>
              </a:extLst>
            </p:cNvPr>
            <p:cNvSpPr txBox="1">
              <a:spLocks noChangeArrowheads="1"/>
            </p:cNvSpPr>
            <p:nvPr/>
          </p:nvSpPr>
          <p:spPr bwMode="auto">
            <a:xfrm>
              <a:off x="2688" y="582"/>
              <a:ext cx="2928"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17554" tIns="58777" rIns="117554" bIns="58777">
              <a:spAutoFit/>
            </a:bodyPr>
            <a:lstStyle>
              <a:lvl1pPr defTabSz="1176338" eaLnBrk="0" hangingPunct="0">
                <a:defRPr>
                  <a:solidFill>
                    <a:schemeClr val="tx1"/>
                  </a:solidFill>
                  <a:latin typeface="Arial" charset="0"/>
                </a:defRPr>
              </a:lvl1pPr>
              <a:lvl2pPr marL="742950" indent="-285750" defTabSz="1176338" eaLnBrk="0" hangingPunct="0">
                <a:defRPr>
                  <a:solidFill>
                    <a:schemeClr val="tx1"/>
                  </a:solidFill>
                  <a:latin typeface="Arial" charset="0"/>
                </a:defRPr>
              </a:lvl2pPr>
              <a:lvl3pPr marL="1143000" indent="-228600" defTabSz="1176338" eaLnBrk="0" hangingPunct="0">
                <a:defRPr>
                  <a:solidFill>
                    <a:schemeClr val="tx1"/>
                  </a:solidFill>
                  <a:latin typeface="Arial" charset="0"/>
                </a:defRPr>
              </a:lvl3pPr>
              <a:lvl4pPr marL="1600200" indent="-228600" defTabSz="1176338" eaLnBrk="0" hangingPunct="0">
                <a:defRPr>
                  <a:solidFill>
                    <a:schemeClr val="tx1"/>
                  </a:solidFill>
                  <a:latin typeface="Arial" charset="0"/>
                </a:defRPr>
              </a:lvl4pPr>
              <a:lvl5pPr marL="2057400" indent="-228600" defTabSz="1176338" eaLnBrk="0" hangingPunct="0">
                <a:defRPr>
                  <a:solidFill>
                    <a:schemeClr val="tx1"/>
                  </a:solidFill>
                  <a:latin typeface="Arial" charset="0"/>
                </a:defRPr>
              </a:lvl5pPr>
              <a:lvl6pPr marL="2514600" indent="-228600" defTabSz="1176338" eaLnBrk="0" fontAlgn="base" hangingPunct="0">
                <a:spcBef>
                  <a:spcPct val="0"/>
                </a:spcBef>
                <a:spcAft>
                  <a:spcPct val="0"/>
                </a:spcAft>
                <a:defRPr>
                  <a:solidFill>
                    <a:schemeClr val="tx1"/>
                  </a:solidFill>
                  <a:latin typeface="Arial" charset="0"/>
                </a:defRPr>
              </a:lvl6pPr>
              <a:lvl7pPr marL="2971800" indent="-228600" defTabSz="1176338" eaLnBrk="0" fontAlgn="base" hangingPunct="0">
                <a:spcBef>
                  <a:spcPct val="0"/>
                </a:spcBef>
                <a:spcAft>
                  <a:spcPct val="0"/>
                </a:spcAft>
                <a:defRPr>
                  <a:solidFill>
                    <a:schemeClr val="tx1"/>
                  </a:solidFill>
                  <a:latin typeface="Arial" charset="0"/>
                </a:defRPr>
              </a:lvl7pPr>
              <a:lvl8pPr marL="3429000" indent="-228600" defTabSz="1176338" eaLnBrk="0" fontAlgn="base" hangingPunct="0">
                <a:spcBef>
                  <a:spcPct val="0"/>
                </a:spcBef>
                <a:spcAft>
                  <a:spcPct val="0"/>
                </a:spcAft>
                <a:defRPr>
                  <a:solidFill>
                    <a:schemeClr val="tx1"/>
                  </a:solidFill>
                  <a:latin typeface="Arial" charset="0"/>
                </a:defRPr>
              </a:lvl8pPr>
              <a:lvl9pPr marL="3886200" indent="-228600" defTabSz="1176338" eaLnBrk="0" fontAlgn="base" hangingPunct="0">
                <a:spcBef>
                  <a:spcPct val="0"/>
                </a:spcBef>
                <a:spcAft>
                  <a:spcPct val="0"/>
                </a:spcAft>
                <a:defRPr>
                  <a:solidFill>
                    <a:schemeClr val="tx1"/>
                  </a:solidFill>
                  <a:latin typeface="Arial" charset="0"/>
                </a:defRPr>
              </a:lvl9pPr>
            </a:lstStyle>
            <a:p>
              <a:pPr fontAlgn="base">
                <a:spcBef>
                  <a:spcPct val="50000"/>
                </a:spcBef>
                <a:spcAft>
                  <a:spcPct val="0"/>
                </a:spcAft>
              </a:pPr>
              <a:r>
                <a:rPr lang="en-US" altLang="en-US" sz="2600" b="1">
                  <a:solidFill>
                    <a:srgbClr val="4F81BD"/>
                  </a:solidFill>
                  <a:ea typeface="Arial" charset="0"/>
                  <a:cs typeface="Arial" charset="0"/>
                </a:rPr>
                <a:t>Dishwashing Station</a:t>
              </a:r>
            </a:p>
          </p:txBody>
        </p:sp>
      </p:grpSp>
      <p:sp>
        <p:nvSpPr>
          <p:cNvPr id="5" name="Text Box 6">
            <a:extLst>
              <a:ext uri="{FF2B5EF4-FFF2-40B4-BE49-F238E27FC236}">
                <a16:creationId xmlns:a16="http://schemas.microsoft.com/office/drawing/2014/main" id="{71BB82E5-B20B-837F-4152-8DC068AD1D0A}"/>
              </a:ext>
            </a:extLst>
          </p:cNvPr>
          <p:cNvSpPr txBox="1">
            <a:spLocks noChangeArrowheads="1"/>
          </p:cNvSpPr>
          <p:nvPr/>
        </p:nvSpPr>
        <p:spPr bwMode="auto">
          <a:xfrm>
            <a:off x="6969469" y="3327399"/>
            <a:ext cx="2174531" cy="2246769"/>
          </a:xfrm>
          <a:prstGeom prst="rect">
            <a:avLst/>
          </a:prstGeom>
          <a:solidFill>
            <a:srgbClr val="4F81BD"/>
          </a:solidFill>
          <a:ln w="9525">
            <a:solidFill>
              <a:sysClr val="windowText" lastClr="000000"/>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0" marR="0" lvl="0" indent="0" defTabSz="914400" eaLnBrk="0" fontAlgn="base" latinLnBrk="0" hangingPunct="0">
              <a:lnSpc>
                <a:spcPct val="100000"/>
              </a:lnSpc>
              <a:spcBef>
                <a:spcPct val="50000"/>
              </a:spcBef>
              <a:spcAft>
                <a:spcPct val="0"/>
              </a:spcAft>
              <a:buClrTx/>
              <a:buSzTx/>
              <a:buFontTx/>
              <a:buChar char="•"/>
              <a:tabLst/>
              <a:defRPr/>
            </a:pPr>
            <a:r>
              <a:rPr kumimoji="0" lang="en-US" altLang="en-US" sz="2000" b="1" i="0" u="none" strike="noStrike" kern="0" cap="none" spc="0" normalizeH="0" baseline="0" noProof="0">
                <a:ln>
                  <a:noFill/>
                </a:ln>
                <a:solidFill>
                  <a:srgbClr val="FFFF00"/>
                </a:solidFill>
                <a:effectLst/>
                <a:uLnTx/>
                <a:uFillTx/>
                <a:latin typeface="Arial" charset="0"/>
                <a:ea typeface="Arial" charset="0"/>
                <a:cs typeface="Arial" charset="0"/>
              </a:rPr>
              <a:t>Record and report sanitation issues and report ongoing progress to the correct person.</a:t>
            </a:r>
          </a:p>
        </p:txBody>
      </p:sp>
      <p:pic>
        <p:nvPicPr>
          <p:cNvPr id="6" name="Picture 7" descr="CommercialTreatment-1">
            <a:extLst>
              <a:ext uri="{FF2B5EF4-FFF2-40B4-BE49-F238E27FC236}">
                <a16:creationId xmlns:a16="http://schemas.microsoft.com/office/drawing/2014/main" id="{3DB26FA4-4639-7341-9BDB-4F1260472AB0}"/>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53376" y="2325369"/>
            <a:ext cx="6916093" cy="4393544"/>
          </a:xfrm>
          <a:prstGeom prst="rect">
            <a:avLst/>
          </a:prstGeom>
          <a:noFill/>
          <a:ln w="9525">
            <a:solidFill>
              <a:sysClr val="windowText" lastClr="000000"/>
            </a:solidFill>
            <a:miter lim="800000"/>
            <a:headEnd/>
            <a:tailEnd/>
          </a:ln>
          <a:extLst>
            <a:ext uri="{909E8E84-426E-40DD-AFC4-6F175D3DCCD1}">
              <a14:hiddenFill xmlns:a14="http://schemas.microsoft.com/office/drawing/2010/main">
                <a:solidFill>
                  <a:srgbClr val="FFFFFF"/>
                </a:solidFill>
              </a14:hiddenFill>
            </a:ext>
          </a:extLst>
        </p:spPr>
      </p:pic>
      <p:sp>
        <p:nvSpPr>
          <p:cNvPr id="7" name="Rectangle: Top Corners Rounded 6">
            <a:extLst>
              <a:ext uri="{FF2B5EF4-FFF2-40B4-BE49-F238E27FC236}">
                <a16:creationId xmlns:a16="http://schemas.microsoft.com/office/drawing/2014/main" id="{9729B6F9-B754-00D5-E3E0-FEAE50AA88E5}"/>
              </a:ext>
            </a:extLst>
          </p:cNvPr>
          <p:cNvSpPr/>
          <p:nvPr/>
        </p:nvSpPr>
        <p:spPr>
          <a:xfrm>
            <a:off x="0" y="22072"/>
            <a:ext cx="9144000" cy="1282853"/>
          </a:xfrm>
          <a:prstGeom prst="round2SameRect">
            <a:avLst/>
          </a:prstGeom>
          <a:solidFill>
            <a:schemeClr val="accent6">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600">
                <a:solidFill>
                  <a:schemeClr val="bg1"/>
                </a:solidFill>
                <a:latin typeface="Arial" panose="020B0604020202020204" pitchFamily="34" charset="0"/>
                <a:cs typeface="Arial" panose="020B0604020202020204" pitchFamily="34" charset="0"/>
              </a:rPr>
              <a:t>Best practices for effective </a:t>
            </a:r>
          </a:p>
          <a:p>
            <a:pPr algn="ctr"/>
            <a:r>
              <a:rPr lang="en-US" sz="3600">
                <a:solidFill>
                  <a:schemeClr val="bg1"/>
                </a:solidFill>
                <a:latin typeface="Arial" panose="020B0604020202020204" pitchFamily="34" charset="0"/>
                <a:cs typeface="Arial" panose="020B0604020202020204" pitchFamily="34" charset="0"/>
              </a:rPr>
              <a:t>German cockroach control</a:t>
            </a:r>
          </a:p>
        </p:txBody>
      </p:sp>
    </p:spTree>
    <p:extLst>
      <p:ext uri="{BB962C8B-B14F-4D97-AF65-F5344CB8AC3E}">
        <p14:creationId xmlns:p14="http://schemas.microsoft.com/office/powerpoint/2010/main" val="13419117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0C98D9FB-FD9D-7064-2547-0B7B7E6E6E43}"/>
              </a:ext>
            </a:extLst>
          </p:cNvPr>
          <p:cNvGrpSpPr>
            <a:grpSpLocks/>
          </p:cNvGrpSpPr>
          <p:nvPr/>
        </p:nvGrpSpPr>
        <p:grpSpPr bwMode="auto">
          <a:xfrm>
            <a:off x="2173539" y="1244896"/>
            <a:ext cx="5397062" cy="981075"/>
            <a:chOff x="2688" y="290"/>
            <a:chExt cx="2928" cy="618"/>
          </a:xfrm>
        </p:grpSpPr>
        <p:sp>
          <p:nvSpPr>
            <p:cNvPr id="3" name="Text Box 3">
              <a:extLst>
                <a:ext uri="{FF2B5EF4-FFF2-40B4-BE49-F238E27FC236}">
                  <a16:creationId xmlns:a16="http://schemas.microsoft.com/office/drawing/2014/main" id="{C1A66CDD-9BDC-AC58-A134-1F48702C10DD}"/>
                </a:ext>
              </a:extLst>
            </p:cNvPr>
            <p:cNvSpPr txBox="1">
              <a:spLocks noChangeArrowheads="1"/>
            </p:cNvSpPr>
            <p:nvPr/>
          </p:nvSpPr>
          <p:spPr bwMode="auto">
            <a:xfrm>
              <a:off x="2688" y="290"/>
              <a:ext cx="2880" cy="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17554" tIns="58777" rIns="117554" bIns="58777">
              <a:spAutoFit/>
            </a:bodyPr>
            <a:lstStyle>
              <a:lvl1pPr defTabSz="1176338" eaLnBrk="0" hangingPunct="0">
                <a:defRPr>
                  <a:solidFill>
                    <a:schemeClr val="tx1"/>
                  </a:solidFill>
                  <a:latin typeface="Arial" charset="0"/>
                </a:defRPr>
              </a:lvl1pPr>
              <a:lvl2pPr marL="742950" indent="-285750" defTabSz="1176338" eaLnBrk="0" hangingPunct="0">
                <a:defRPr>
                  <a:solidFill>
                    <a:schemeClr val="tx1"/>
                  </a:solidFill>
                  <a:latin typeface="Arial" charset="0"/>
                </a:defRPr>
              </a:lvl2pPr>
              <a:lvl3pPr marL="1143000" indent="-228600" defTabSz="1176338" eaLnBrk="0" hangingPunct="0">
                <a:defRPr>
                  <a:solidFill>
                    <a:schemeClr val="tx1"/>
                  </a:solidFill>
                  <a:latin typeface="Arial" charset="0"/>
                </a:defRPr>
              </a:lvl3pPr>
              <a:lvl4pPr marL="1600200" indent="-228600" defTabSz="1176338" eaLnBrk="0" hangingPunct="0">
                <a:defRPr>
                  <a:solidFill>
                    <a:schemeClr val="tx1"/>
                  </a:solidFill>
                  <a:latin typeface="Arial" charset="0"/>
                </a:defRPr>
              </a:lvl4pPr>
              <a:lvl5pPr marL="2057400" indent="-228600" defTabSz="1176338" eaLnBrk="0" hangingPunct="0">
                <a:defRPr>
                  <a:solidFill>
                    <a:schemeClr val="tx1"/>
                  </a:solidFill>
                  <a:latin typeface="Arial" charset="0"/>
                </a:defRPr>
              </a:lvl5pPr>
              <a:lvl6pPr marL="2514600" indent="-228600" defTabSz="1176338" eaLnBrk="0" fontAlgn="base" hangingPunct="0">
                <a:spcBef>
                  <a:spcPct val="0"/>
                </a:spcBef>
                <a:spcAft>
                  <a:spcPct val="0"/>
                </a:spcAft>
                <a:defRPr>
                  <a:solidFill>
                    <a:schemeClr val="tx1"/>
                  </a:solidFill>
                  <a:latin typeface="Arial" charset="0"/>
                </a:defRPr>
              </a:lvl6pPr>
              <a:lvl7pPr marL="2971800" indent="-228600" defTabSz="1176338" eaLnBrk="0" fontAlgn="base" hangingPunct="0">
                <a:spcBef>
                  <a:spcPct val="0"/>
                </a:spcBef>
                <a:spcAft>
                  <a:spcPct val="0"/>
                </a:spcAft>
                <a:defRPr>
                  <a:solidFill>
                    <a:schemeClr val="tx1"/>
                  </a:solidFill>
                  <a:latin typeface="Arial" charset="0"/>
                </a:defRPr>
              </a:lvl7pPr>
              <a:lvl8pPr marL="3429000" indent="-228600" defTabSz="1176338" eaLnBrk="0" fontAlgn="base" hangingPunct="0">
                <a:spcBef>
                  <a:spcPct val="0"/>
                </a:spcBef>
                <a:spcAft>
                  <a:spcPct val="0"/>
                </a:spcAft>
                <a:defRPr>
                  <a:solidFill>
                    <a:schemeClr val="tx1"/>
                  </a:solidFill>
                  <a:latin typeface="Arial" charset="0"/>
                </a:defRPr>
              </a:lvl8pPr>
              <a:lvl9pPr marL="3886200" indent="-228600" defTabSz="1176338" eaLnBrk="0" fontAlgn="base" hangingPunct="0">
                <a:spcBef>
                  <a:spcPct val="0"/>
                </a:spcBef>
                <a:spcAft>
                  <a:spcPct val="0"/>
                </a:spcAft>
                <a:defRPr>
                  <a:solidFill>
                    <a:schemeClr val="tx1"/>
                  </a:solidFill>
                  <a:latin typeface="Arial" charset="0"/>
                </a:defRPr>
              </a:lvl9pPr>
            </a:lstStyle>
            <a:p>
              <a:pPr fontAlgn="base">
                <a:spcBef>
                  <a:spcPct val="50000"/>
                </a:spcBef>
                <a:spcAft>
                  <a:spcPct val="0"/>
                </a:spcAft>
              </a:pPr>
              <a:r>
                <a:rPr lang="en-US" altLang="en-US" sz="2800" b="1">
                  <a:solidFill>
                    <a:srgbClr val="1F497D"/>
                  </a:solidFill>
                  <a:ea typeface="Arial" charset="0"/>
                  <a:cs typeface="Arial" charset="0"/>
                </a:rPr>
                <a:t>Commercial Treatment Guide </a:t>
              </a:r>
            </a:p>
          </p:txBody>
        </p:sp>
        <p:sp>
          <p:nvSpPr>
            <p:cNvPr id="4" name="Text Box 4">
              <a:extLst>
                <a:ext uri="{FF2B5EF4-FFF2-40B4-BE49-F238E27FC236}">
                  <a16:creationId xmlns:a16="http://schemas.microsoft.com/office/drawing/2014/main" id="{0E65A420-A30E-AEDC-A606-26B3968952F4}"/>
                </a:ext>
              </a:extLst>
            </p:cNvPr>
            <p:cNvSpPr txBox="1">
              <a:spLocks noChangeArrowheads="1"/>
            </p:cNvSpPr>
            <p:nvPr/>
          </p:nvSpPr>
          <p:spPr bwMode="auto">
            <a:xfrm>
              <a:off x="2688" y="578"/>
              <a:ext cx="2928"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17554" tIns="58777" rIns="117554" bIns="58777">
              <a:spAutoFit/>
            </a:bodyPr>
            <a:lstStyle>
              <a:lvl1pPr defTabSz="1176338" eaLnBrk="0" hangingPunct="0">
                <a:defRPr>
                  <a:solidFill>
                    <a:schemeClr val="tx1"/>
                  </a:solidFill>
                  <a:latin typeface="Arial" charset="0"/>
                </a:defRPr>
              </a:lvl1pPr>
              <a:lvl2pPr marL="742950" indent="-285750" defTabSz="1176338" eaLnBrk="0" hangingPunct="0">
                <a:defRPr>
                  <a:solidFill>
                    <a:schemeClr val="tx1"/>
                  </a:solidFill>
                  <a:latin typeface="Arial" charset="0"/>
                </a:defRPr>
              </a:lvl2pPr>
              <a:lvl3pPr marL="1143000" indent="-228600" defTabSz="1176338" eaLnBrk="0" hangingPunct="0">
                <a:defRPr>
                  <a:solidFill>
                    <a:schemeClr val="tx1"/>
                  </a:solidFill>
                  <a:latin typeface="Arial" charset="0"/>
                </a:defRPr>
              </a:lvl3pPr>
              <a:lvl4pPr marL="1600200" indent="-228600" defTabSz="1176338" eaLnBrk="0" hangingPunct="0">
                <a:defRPr>
                  <a:solidFill>
                    <a:schemeClr val="tx1"/>
                  </a:solidFill>
                  <a:latin typeface="Arial" charset="0"/>
                </a:defRPr>
              </a:lvl4pPr>
              <a:lvl5pPr marL="2057400" indent="-228600" defTabSz="1176338" eaLnBrk="0" hangingPunct="0">
                <a:defRPr>
                  <a:solidFill>
                    <a:schemeClr val="tx1"/>
                  </a:solidFill>
                  <a:latin typeface="Arial" charset="0"/>
                </a:defRPr>
              </a:lvl5pPr>
              <a:lvl6pPr marL="2514600" indent="-228600" defTabSz="1176338" eaLnBrk="0" fontAlgn="base" hangingPunct="0">
                <a:spcBef>
                  <a:spcPct val="0"/>
                </a:spcBef>
                <a:spcAft>
                  <a:spcPct val="0"/>
                </a:spcAft>
                <a:defRPr>
                  <a:solidFill>
                    <a:schemeClr val="tx1"/>
                  </a:solidFill>
                  <a:latin typeface="Arial" charset="0"/>
                </a:defRPr>
              </a:lvl6pPr>
              <a:lvl7pPr marL="2971800" indent="-228600" defTabSz="1176338" eaLnBrk="0" fontAlgn="base" hangingPunct="0">
                <a:spcBef>
                  <a:spcPct val="0"/>
                </a:spcBef>
                <a:spcAft>
                  <a:spcPct val="0"/>
                </a:spcAft>
                <a:defRPr>
                  <a:solidFill>
                    <a:schemeClr val="tx1"/>
                  </a:solidFill>
                  <a:latin typeface="Arial" charset="0"/>
                </a:defRPr>
              </a:lvl7pPr>
              <a:lvl8pPr marL="3429000" indent="-228600" defTabSz="1176338" eaLnBrk="0" fontAlgn="base" hangingPunct="0">
                <a:spcBef>
                  <a:spcPct val="0"/>
                </a:spcBef>
                <a:spcAft>
                  <a:spcPct val="0"/>
                </a:spcAft>
                <a:defRPr>
                  <a:solidFill>
                    <a:schemeClr val="tx1"/>
                  </a:solidFill>
                  <a:latin typeface="Arial" charset="0"/>
                </a:defRPr>
              </a:lvl8pPr>
              <a:lvl9pPr marL="3886200" indent="-228600" defTabSz="1176338" eaLnBrk="0" fontAlgn="base" hangingPunct="0">
                <a:spcBef>
                  <a:spcPct val="0"/>
                </a:spcBef>
                <a:spcAft>
                  <a:spcPct val="0"/>
                </a:spcAft>
                <a:defRPr>
                  <a:solidFill>
                    <a:schemeClr val="tx1"/>
                  </a:solidFill>
                  <a:latin typeface="Arial" charset="0"/>
                </a:defRPr>
              </a:lvl9pPr>
            </a:lstStyle>
            <a:p>
              <a:pPr fontAlgn="base">
                <a:spcBef>
                  <a:spcPct val="50000"/>
                </a:spcBef>
                <a:spcAft>
                  <a:spcPct val="0"/>
                </a:spcAft>
              </a:pPr>
              <a:r>
                <a:rPr lang="en-US" altLang="en-US" sz="2600" b="1">
                  <a:solidFill>
                    <a:srgbClr val="4F81BD"/>
                  </a:solidFill>
                  <a:ea typeface="Arial" charset="0"/>
                  <a:cs typeface="Arial" charset="0"/>
                </a:rPr>
                <a:t>Pot &amp; Pan Storage </a:t>
              </a:r>
            </a:p>
          </p:txBody>
        </p:sp>
      </p:grpSp>
      <p:pic>
        <p:nvPicPr>
          <p:cNvPr id="5" name="Picture 7" descr="CommercialTreatment-4">
            <a:extLst>
              <a:ext uri="{FF2B5EF4-FFF2-40B4-BE49-F238E27FC236}">
                <a16:creationId xmlns:a16="http://schemas.microsoft.com/office/drawing/2014/main" id="{B73F5731-ABDE-40CC-467A-A19626DDE573}"/>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472499" y="2261636"/>
            <a:ext cx="6351402" cy="4484604"/>
          </a:xfrm>
          <a:prstGeom prst="rect">
            <a:avLst/>
          </a:prstGeom>
          <a:noFill/>
          <a:ln w="9525">
            <a:solidFill>
              <a:sysClr val="windowText" lastClr="000000"/>
            </a:solidFill>
            <a:miter lim="800000"/>
            <a:headEnd/>
            <a:tailEnd/>
          </a:ln>
          <a:extLst>
            <a:ext uri="{909E8E84-426E-40DD-AFC4-6F175D3DCCD1}">
              <a14:hiddenFill xmlns:a14="http://schemas.microsoft.com/office/drawing/2010/main">
                <a:solidFill>
                  <a:srgbClr val="FFFFFF"/>
                </a:solidFill>
              </a14:hiddenFill>
            </a:ext>
          </a:extLst>
        </p:spPr>
      </p:pic>
      <p:sp>
        <p:nvSpPr>
          <p:cNvPr id="6" name="Rectangle: Top Corners Rounded 5">
            <a:extLst>
              <a:ext uri="{FF2B5EF4-FFF2-40B4-BE49-F238E27FC236}">
                <a16:creationId xmlns:a16="http://schemas.microsoft.com/office/drawing/2014/main" id="{D19EB856-A86A-3CA5-57A9-766DBD1889D7}"/>
              </a:ext>
            </a:extLst>
          </p:cNvPr>
          <p:cNvSpPr/>
          <p:nvPr/>
        </p:nvSpPr>
        <p:spPr>
          <a:xfrm>
            <a:off x="0" y="22072"/>
            <a:ext cx="9144000" cy="1282853"/>
          </a:xfrm>
          <a:prstGeom prst="round2SameRect">
            <a:avLst/>
          </a:prstGeom>
          <a:solidFill>
            <a:schemeClr val="accent6">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600">
                <a:solidFill>
                  <a:schemeClr val="bg1"/>
                </a:solidFill>
                <a:latin typeface="Arial" panose="020B0604020202020204" pitchFamily="34" charset="0"/>
                <a:cs typeface="Arial" panose="020B0604020202020204" pitchFamily="34" charset="0"/>
              </a:rPr>
              <a:t>Best practices for effective </a:t>
            </a:r>
          </a:p>
          <a:p>
            <a:pPr algn="ctr"/>
            <a:r>
              <a:rPr lang="en-US" sz="3600">
                <a:solidFill>
                  <a:schemeClr val="bg1"/>
                </a:solidFill>
                <a:latin typeface="Arial" panose="020B0604020202020204" pitchFamily="34" charset="0"/>
                <a:cs typeface="Arial" panose="020B0604020202020204" pitchFamily="34" charset="0"/>
              </a:rPr>
              <a:t>German cockroach control</a:t>
            </a:r>
          </a:p>
        </p:txBody>
      </p:sp>
    </p:spTree>
    <p:extLst>
      <p:ext uri="{BB962C8B-B14F-4D97-AF65-F5344CB8AC3E}">
        <p14:creationId xmlns:p14="http://schemas.microsoft.com/office/powerpoint/2010/main" val="22779106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0D3D888F-0406-C27C-7B9D-EABE9982D7B2}"/>
              </a:ext>
            </a:extLst>
          </p:cNvPr>
          <p:cNvGrpSpPr>
            <a:grpSpLocks/>
          </p:cNvGrpSpPr>
          <p:nvPr/>
        </p:nvGrpSpPr>
        <p:grpSpPr bwMode="auto">
          <a:xfrm>
            <a:off x="3037840" y="534106"/>
            <a:ext cx="5888038" cy="1376364"/>
            <a:chOff x="45" y="166"/>
            <a:chExt cx="3709" cy="867"/>
          </a:xfrm>
        </p:grpSpPr>
        <p:sp>
          <p:nvSpPr>
            <p:cNvPr id="3" name="Text Box 3">
              <a:extLst>
                <a:ext uri="{FF2B5EF4-FFF2-40B4-BE49-F238E27FC236}">
                  <a16:creationId xmlns:a16="http://schemas.microsoft.com/office/drawing/2014/main" id="{060112D2-F121-7D26-9635-493D2AA385B4}"/>
                </a:ext>
              </a:extLst>
            </p:cNvPr>
            <p:cNvSpPr txBox="1">
              <a:spLocks noChangeArrowheads="1"/>
            </p:cNvSpPr>
            <p:nvPr/>
          </p:nvSpPr>
          <p:spPr bwMode="auto">
            <a:xfrm>
              <a:off x="45" y="166"/>
              <a:ext cx="3709" cy="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17554" tIns="58777" rIns="117554" bIns="58777">
              <a:spAutoFit/>
            </a:bodyPr>
            <a:lstStyle>
              <a:lvl1pPr defTabSz="1176338" eaLnBrk="0" hangingPunct="0">
                <a:defRPr>
                  <a:solidFill>
                    <a:schemeClr val="tx1"/>
                  </a:solidFill>
                  <a:latin typeface="Arial" charset="0"/>
                </a:defRPr>
              </a:lvl1pPr>
              <a:lvl2pPr marL="742950" indent="-285750" defTabSz="1176338" eaLnBrk="0" hangingPunct="0">
                <a:defRPr>
                  <a:solidFill>
                    <a:schemeClr val="tx1"/>
                  </a:solidFill>
                  <a:latin typeface="Arial" charset="0"/>
                </a:defRPr>
              </a:lvl2pPr>
              <a:lvl3pPr marL="1143000" indent="-228600" defTabSz="1176338" eaLnBrk="0" hangingPunct="0">
                <a:defRPr>
                  <a:solidFill>
                    <a:schemeClr val="tx1"/>
                  </a:solidFill>
                  <a:latin typeface="Arial" charset="0"/>
                </a:defRPr>
              </a:lvl3pPr>
              <a:lvl4pPr marL="1600200" indent="-228600" defTabSz="1176338" eaLnBrk="0" hangingPunct="0">
                <a:defRPr>
                  <a:solidFill>
                    <a:schemeClr val="tx1"/>
                  </a:solidFill>
                  <a:latin typeface="Arial" charset="0"/>
                </a:defRPr>
              </a:lvl4pPr>
              <a:lvl5pPr marL="2057400" indent="-228600" defTabSz="1176338" eaLnBrk="0" hangingPunct="0">
                <a:defRPr>
                  <a:solidFill>
                    <a:schemeClr val="tx1"/>
                  </a:solidFill>
                  <a:latin typeface="Arial" charset="0"/>
                </a:defRPr>
              </a:lvl5pPr>
              <a:lvl6pPr marL="2514600" indent="-228600" defTabSz="1176338" eaLnBrk="0" fontAlgn="base" hangingPunct="0">
                <a:spcBef>
                  <a:spcPct val="0"/>
                </a:spcBef>
                <a:spcAft>
                  <a:spcPct val="0"/>
                </a:spcAft>
                <a:defRPr>
                  <a:solidFill>
                    <a:schemeClr val="tx1"/>
                  </a:solidFill>
                  <a:latin typeface="Arial" charset="0"/>
                </a:defRPr>
              </a:lvl6pPr>
              <a:lvl7pPr marL="2971800" indent="-228600" defTabSz="1176338" eaLnBrk="0" fontAlgn="base" hangingPunct="0">
                <a:spcBef>
                  <a:spcPct val="0"/>
                </a:spcBef>
                <a:spcAft>
                  <a:spcPct val="0"/>
                </a:spcAft>
                <a:defRPr>
                  <a:solidFill>
                    <a:schemeClr val="tx1"/>
                  </a:solidFill>
                  <a:latin typeface="Arial" charset="0"/>
                </a:defRPr>
              </a:lvl7pPr>
              <a:lvl8pPr marL="3429000" indent="-228600" defTabSz="1176338" eaLnBrk="0" fontAlgn="base" hangingPunct="0">
                <a:spcBef>
                  <a:spcPct val="0"/>
                </a:spcBef>
                <a:spcAft>
                  <a:spcPct val="0"/>
                </a:spcAft>
                <a:defRPr>
                  <a:solidFill>
                    <a:schemeClr val="tx1"/>
                  </a:solidFill>
                  <a:latin typeface="Arial" charset="0"/>
                </a:defRPr>
              </a:lvl8pPr>
              <a:lvl9pPr marL="3886200" indent="-228600" defTabSz="1176338" eaLnBrk="0" fontAlgn="base" hangingPunct="0">
                <a:spcBef>
                  <a:spcPct val="0"/>
                </a:spcBef>
                <a:spcAft>
                  <a:spcPct val="0"/>
                </a:spcAft>
                <a:defRPr>
                  <a:solidFill>
                    <a:schemeClr val="tx1"/>
                  </a:solidFill>
                  <a:latin typeface="Arial" charset="0"/>
                </a:defRPr>
              </a:lvl9pPr>
            </a:lstStyle>
            <a:p>
              <a:pPr fontAlgn="base">
                <a:spcBef>
                  <a:spcPct val="50000"/>
                </a:spcBef>
                <a:spcAft>
                  <a:spcPct val="0"/>
                </a:spcAft>
              </a:pPr>
              <a:endParaRPr lang="en-US" altLang="en-US" sz="2800" b="1">
                <a:solidFill>
                  <a:srgbClr val="1F497D"/>
                </a:solidFill>
                <a:ea typeface="Arial" charset="0"/>
                <a:cs typeface="Arial" charset="0"/>
              </a:endParaRPr>
            </a:p>
          </p:txBody>
        </p:sp>
        <p:sp>
          <p:nvSpPr>
            <p:cNvPr id="4" name="Text Box 4">
              <a:extLst>
                <a:ext uri="{FF2B5EF4-FFF2-40B4-BE49-F238E27FC236}">
                  <a16:creationId xmlns:a16="http://schemas.microsoft.com/office/drawing/2014/main" id="{0ECD4079-8570-D3E8-8B61-4F80A71B4F1C}"/>
                </a:ext>
              </a:extLst>
            </p:cNvPr>
            <p:cNvSpPr txBox="1">
              <a:spLocks noChangeArrowheads="1"/>
            </p:cNvSpPr>
            <p:nvPr/>
          </p:nvSpPr>
          <p:spPr bwMode="auto">
            <a:xfrm>
              <a:off x="45" y="706"/>
              <a:ext cx="2928"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17554" tIns="58777" rIns="117554" bIns="58777">
              <a:spAutoFit/>
            </a:bodyPr>
            <a:lstStyle>
              <a:lvl1pPr defTabSz="1176338" eaLnBrk="0" hangingPunct="0">
                <a:defRPr>
                  <a:solidFill>
                    <a:schemeClr val="tx1"/>
                  </a:solidFill>
                  <a:latin typeface="Arial" charset="0"/>
                </a:defRPr>
              </a:lvl1pPr>
              <a:lvl2pPr marL="742950" indent="-285750" defTabSz="1176338" eaLnBrk="0" hangingPunct="0">
                <a:defRPr>
                  <a:solidFill>
                    <a:schemeClr val="tx1"/>
                  </a:solidFill>
                  <a:latin typeface="Arial" charset="0"/>
                </a:defRPr>
              </a:lvl2pPr>
              <a:lvl3pPr marL="1143000" indent="-228600" defTabSz="1176338" eaLnBrk="0" hangingPunct="0">
                <a:defRPr>
                  <a:solidFill>
                    <a:schemeClr val="tx1"/>
                  </a:solidFill>
                  <a:latin typeface="Arial" charset="0"/>
                </a:defRPr>
              </a:lvl3pPr>
              <a:lvl4pPr marL="1600200" indent="-228600" defTabSz="1176338" eaLnBrk="0" hangingPunct="0">
                <a:defRPr>
                  <a:solidFill>
                    <a:schemeClr val="tx1"/>
                  </a:solidFill>
                  <a:latin typeface="Arial" charset="0"/>
                </a:defRPr>
              </a:lvl4pPr>
              <a:lvl5pPr marL="2057400" indent="-228600" defTabSz="1176338" eaLnBrk="0" hangingPunct="0">
                <a:defRPr>
                  <a:solidFill>
                    <a:schemeClr val="tx1"/>
                  </a:solidFill>
                  <a:latin typeface="Arial" charset="0"/>
                </a:defRPr>
              </a:lvl5pPr>
              <a:lvl6pPr marL="2514600" indent="-228600" defTabSz="1176338" eaLnBrk="0" fontAlgn="base" hangingPunct="0">
                <a:spcBef>
                  <a:spcPct val="0"/>
                </a:spcBef>
                <a:spcAft>
                  <a:spcPct val="0"/>
                </a:spcAft>
                <a:defRPr>
                  <a:solidFill>
                    <a:schemeClr val="tx1"/>
                  </a:solidFill>
                  <a:latin typeface="Arial" charset="0"/>
                </a:defRPr>
              </a:lvl6pPr>
              <a:lvl7pPr marL="2971800" indent="-228600" defTabSz="1176338" eaLnBrk="0" fontAlgn="base" hangingPunct="0">
                <a:spcBef>
                  <a:spcPct val="0"/>
                </a:spcBef>
                <a:spcAft>
                  <a:spcPct val="0"/>
                </a:spcAft>
                <a:defRPr>
                  <a:solidFill>
                    <a:schemeClr val="tx1"/>
                  </a:solidFill>
                  <a:latin typeface="Arial" charset="0"/>
                </a:defRPr>
              </a:lvl7pPr>
              <a:lvl8pPr marL="3429000" indent="-228600" defTabSz="1176338" eaLnBrk="0" fontAlgn="base" hangingPunct="0">
                <a:spcBef>
                  <a:spcPct val="0"/>
                </a:spcBef>
                <a:spcAft>
                  <a:spcPct val="0"/>
                </a:spcAft>
                <a:defRPr>
                  <a:solidFill>
                    <a:schemeClr val="tx1"/>
                  </a:solidFill>
                  <a:latin typeface="Arial" charset="0"/>
                </a:defRPr>
              </a:lvl8pPr>
              <a:lvl9pPr marL="3886200" indent="-228600" defTabSz="1176338" eaLnBrk="0" fontAlgn="base" hangingPunct="0">
                <a:spcBef>
                  <a:spcPct val="0"/>
                </a:spcBef>
                <a:spcAft>
                  <a:spcPct val="0"/>
                </a:spcAft>
                <a:defRPr>
                  <a:solidFill>
                    <a:schemeClr val="tx1"/>
                  </a:solidFill>
                  <a:latin typeface="Arial" charset="0"/>
                </a:defRPr>
              </a:lvl9pPr>
            </a:lstStyle>
            <a:p>
              <a:pPr fontAlgn="base">
                <a:spcBef>
                  <a:spcPct val="50000"/>
                </a:spcBef>
                <a:spcAft>
                  <a:spcPct val="0"/>
                </a:spcAft>
              </a:pPr>
              <a:r>
                <a:rPr lang="en-US" altLang="en-US" sz="2600" b="1">
                  <a:solidFill>
                    <a:srgbClr val="4F81BD"/>
                  </a:solidFill>
                  <a:ea typeface="Arial" charset="0"/>
                  <a:cs typeface="Arial" charset="0"/>
                </a:rPr>
                <a:t>Food Storage Area</a:t>
              </a:r>
              <a:endParaRPr lang="en-US" altLang="en-US" sz="2600">
                <a:solidFill>
                  <a:srgbClr val="4F81BD"/>
                </a:solidFill>
                <a:ea typeface="Arial" charset="0"/>
                <a:cs typeface="Arial" charset="0"/>
              </a:endParaRPr>
            </a:p>
          </p:txBody>
        </p:sp>
      </p:grpSp>
      <p:pic>
        <p:nvPicPr>
          <p:cNvPr id="5" name="Picture 6" descr="CommercialTreatment-6">
            <a:extLst>
              <a:ext uri="{FF2B5EF4-FFF2-40B4-BE49-F238E27FC236}">
                <a16:creationId xmlns:a16="http://schemas.microsoft.com/office/drawing/2014/main" id="{E4BE9CC9-33D8-2F2E-9072-6A3DA67544F3}"/>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35280" y="2131429"/>
            <a:ext cx="4744720" cy="4673672"/>
          </a:xfrm>
          <a:prstGeom prst="rect">
            <a:avLst/>
          </a:prstGeom>
          <a:noFill/>
          <a:ln w="9525">
            <a:solidFill>
              <a:sysClr val="windowText" lastClr="000000"/>
            </a:solidFill>
            <a:miter lim="800000"/>
            <a:headEnd/>
            <a:tailEnd/>
          </a:ln>
          <a:extLst>
            <a:ext uri="{909E8E84-426E-40DD-AFC4-6F175D3DCCD1}">
              <a14:hiddenFill xmlns:a14="http://schemas.microsoft.com/office/drawing/2010/main">
                <a:solidFill>
                  <a:srgbClr val="FFFFFF"/>
                </a:solidFill>
              </a14:hiddenFill>
            </a:ext>
          </a:extLst>
        </p:spPr>
      </p:pic>
      <p:sp>
        <p:nvSpPr>
          <p:cNvPr id="6" name="Text Box 7">
            <a:extLst>
              <a:ext uri="{FF2B5EF4-FFF2-40B4-BE49-F238E27FC236}">
                <a16:creationId xmlns:a16="http://schemas.microsoft.com/office/drawing/2014/main" id="{D3820FE3-BD4A-452E-15D7-24FC296F8DE4}"/>
              </a:ext>
            </a:extLst>
          </p:cNvPr>
          <p:cNvSpPr txBox="1">
            <a:spLocks noChangeArrowheads="1"/>
          </p:cNvSpPr>
          <p:nvPr/>
        </p:nvSpPr>
        <p:spPr bwMode="auto">
          <a:xfrm>
            <a:off x="5527040" y="3358873"/>
            <a:ext cx="3505200" cy="2400657"/>
          </a:xfrm>
          <a:prstGeom prst="rect">
            <a:avLst/>
          </a:prstGeom>
          <a:solidFill>
            <a:srgbClr val="4F81BD"/>
          </a:solidFill>
          <a:ln w="9525">
            <a:solidFill>
              <a:sysClr val="windowText" lastClr="000000"/>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0" marR="0" lvl="0" indent="0" defTabSz="914400" eaLnBrk="0" fontAlgn="base" latinLnBrk="0" hangingPunct="0">
              <a:lnSpc>
                <a:spcPct val="100000"/>
              </a:lnSpc>
              <a:spcBef>
                <a:spcPct val="50000"/>
              </a:spcBef>
              <a:spcAft>
                <a:spcPct val="0"/>
              </a:spcAft>
              <a:buClrTx/>
              <a:buSzTx/>
              <a:buFontTx/>
              <a:buChar char="•"/>
              <a:tabLst/>
              <a:defRPr/>
            </a:pPr>
            <a:r>
              <a:rPr kumimoji="0" lang="en-US" altLang="en-US" sz="2000" b="1" i="0" u="none" strike="noStrike" kern="0" cap="none" spc="0" normalizeH="0" baseline="0" noProof="0">
                <a:ln>
                  <a:noFill/>
                </a:ln>
                <a:solidFill>
                  <a:srgbClr val="FFFF00"/>
                </a:solidFill>
                <a:effectLst/>
                <a:uLnTx/>
                <a:uFillTx/>
                <a:latin typeface="Arial" charset="0"/>
                <a:ea typeface="Arial" charset="0"/>
                <a:cs typeface="Arial" charset="0"/>
              </a:rPr>
              <a:t>Cockroaches are normally brought into an account through incoming goods.</a:t>
            </a:r>
          </a:p>
          <a:p>
            <a:pPr marL="0" marR="0" lvl="0" indent="0" defTabSz="914400" eaLnBrk="0" fontAlgn="base" latinLnBrk="0" hangingPunct="0">
              <a:lnSpc>
                <a:spcPct val="100000"/>
              </a:lnSpc>
              <a:spcBef>
                <a:spcPct val="50000"/>
              </a:spcBef>
              <a:spcAft>
                <a:spcPct val="0"/>
              </a:spcAft>
              <a:buClrTx/>
              <a:buSzTx/>
              <a:buFontTx/>
              <a:buChar char="•"/>
              <a:tabLst/>
              <a:defRPr/>
            </a:pPr>
            <a:r>
              <a:rPr kumimoji="0" lang="en-US" altLang="en-US" sz="2000" b="1" i="0" u="none" strike="noStrike" kern="0" cap="none" spc="0" normalizeH="0" baseline="0" noProof="0">
                <a:ln>
                  <a:noFill/>
                </a:ln>
                <a:solidFill>
                  <a:srgbClr val="FFFF00"/>
                </a:solidFill>
                <a:effectLst/>
                <a:uLnTx/>
                <a:uFillTx/>
                <a:latin typeface="Arial" charset="0"/>
                <a:ea typeface="Arial" charset="0"/>
                <a:cs typeface="Arial" charset="0"/>
              </a:rPr>
              <a:t> In food storage areas, place bait stations under storage racks and to the underside of shelves.</a:t>
            </a:r>
          </a:p>
        </p:txBody>
      </p:sp>
      <p:sp>
        <p:nvSpPr>
          <p:cNvPr id="7" name="Rectangle: Top Corners Rounded 6">
            <a:extLst>
              <a:ext uri="{FF2B5EF4-FFF2-40B4-BE49-F238E27FC236}">
                <a16:creationId xmlns:a16="http://schemas.microsoft.com/office/drawing/2014/main" id="{39F01C53-719E-6E26-9B05-5314BB94EB00}"/>
              </a:ext>
            </a:extLst>
          </p:cNvPr>
          <p:cNvSpPr/>
          <p:nvPr/>
        </p:nvSpPr>
        <p:spPr>
          <a:xfrm>
            <a:off x="0" y="22072"/>
            <a:ext cx="9144000" cy="1282853"/>
          </a:xfrm>
          <a:prstGeom prst="round2SameRect">
            <a:avLst/>
          </a:prstGeom>
          <a:solidFill>
            <a:schemeClr val="accent6">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600">
                <a:solidFill>
                  <a:schemeClr val="bg1"/>
                </a:solidFill>
                <a:latin typeface="Arial" panose="020B0604020202020204" pitchFamily="34" charset="0"/>
                <a:cs typeface="Arial" panose="020B0604020202020204" pitchFamily="34" charset="0"/>
              </a:rPr>
              <a:t>Best practices for effective </a:t>
            </a:r>
          </a:p>
          <a:p>
            <a:pPr algn="ctr"/>
            <a:r>
              <a:rPr lang="en-US" sz="3600">
                <a:solidFill>
                  <a:schemeClr val="bg1"/>
                </a:solidFill>
                <a:latin typeface="Arial" panose="020B0604020202020204" pitchFamily="34" charset="0"/>
                <a:cs typeface="Arial" panose="020B0604020202020204" pitchFamily="34" charset="0"/>
              </a:rPr>
              <a:t>German cockroach control</a:t>
            </a:r>
          </a:p>
        </p:txBody>
      </p:sp>
    </p:spTree>
    <p:extLst>
      <p:ext uri="{BB962C8B-B14F-4D97-AF65-F5344CB8AC3E}">
        <p14:creationId xmlns:p14="http://schemas.microsoft.com/office/powerpoint/2010/main" val="672459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1" descr="CommercialTreatment-13">
            <a:extLst>
              <a:ext uri="{FF2B5EF4-FFF2-40B4-BE49-F238E27FC236}">
                <a16:creationId xmlns:a16="http://schemas.microsoft.com/office/drawing/2014/main" id="{159E195B-6942-7432-FACA-47921CED8770}"/>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138407" y="3140171"/>
            <a:ext cx="2867185" cy="3162718"/>
          </a:xfrm>
          <a:prstGeom prst="rect">
            <a:avLst/>
          </a:prstGeom>
          <a:noFill/>
          <a:ln w="9525">
            <a:solidFill>
              <a:sysClr val="windowText" lastClr="000000"/>
            </a:solidFill>
            <a:miter lim="800000"/>
            <a:headEnd/>
            <a:tailEnd/>
          </a:ln>
          <a:extLst>
            <a:ext uri="{909E8E84-426E-40DD-AFC4-6F175D3DCCD1}">
              <a14:hiddenFill xmlns:a14="http://schemas.microsoft.com/office/drawing/2010/main">
                <a:solidFill>
                  <a:srgbClr val="FFFFFF"/>
                </a:solidFill>
              </a14:hiddenFill>
            </a:ext>
          </a:extLst>
        </p:spPr>
      </p:pic>
      <p:sp>
        <p:nvSpPr>
          <p:cNvPr id="3" name="Text Box 13">
            <a:extLst>
              <a:ext uri="{FF2B5EF4-FFF2-40B4-BE49-F238E27FC236}">
                <a16:creationId xmlns:a16="http://schemas.microsoft.com/office/drawing/2014/main" id="{AB62F8DA-BD56-E725-4899-675508A66980}"/>
              </a:ext>
            </a:extLst>
          </p:cNvPr>
          <p:cNvSpPr txBox="1">
            <a:spLocks noChangeArrowheads="1"/>
          </p:cNvSpPr>
          <p:nvPr/>
        </p:nvSpPr>
        <p:spPr bwMode="auto">
          <a:xfrm>
            <a:off x="3124199" y="6317571"/>
            <a:ext cx="2895601" cy="400110"/>
          </a:xfrm>
          <a:prstGeom prst="rect">
            <a:avLst/>
          </a:prstGeom>
          <a:solidFill>
            <a:srgbClr val="4F81BD"/>
          </a:solidFill>
          <a:ln w="9525">
            <a:solidFill>
              <a:sysClr val="windowText" lastClr="000000"/>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0" marR="0" lvl="0" indent="0" algn="ctr" defTabSz="914400" eaLnBrk="0" fontAlgn="base" latinLnBrk="0" hangingPunct="0">
              <a:lnSpc>
                <a:spcPct val="100000"/>
              </a:lnSpc>
              <a:spcBef>
                <a:spcPct val="50000"/>
              </a:spcBef>
              <a:spcAft>
                <a:spcPct val="0"/>
              </a:spcAft>
              <a:buClrTx/>
              <a:buSzTx/>
              <a:buFontTx/>
              <a:buNone/>
              <a:tabLst/>
              <a:defRPr/>
            </a:pPr>
            <a:r>
              <a:rPr kumimoji="0" lang="en-US" altLang="en-US" sz="2000" b="1" i="0" u="none" strike="noStrike" kern="0" cap="none" spc="0" normalizeH="0" baseline="0" noProof="0">
                <a:ln>
                  <a:noFill/>
                </a:ln>
                <a:solidFill>
                  <a:srgbClr val="FFFF00"/>
                </a:solidFill>
                <a:effectLst/>
                <a:uLnTx/>
                <a:uFillTx/>
                <a:latin typeface="Arial" charset="0"/>
                <a:ea typeface="Arial" charset="0"/>
                <a:cs typeface="Arial" charset="0"/>
              </a:rPr>
              <a:t>Steel Corners</a:t>
            </a:r>
          </a:p>
        </p:txBody>
      </p:sp>
      <p:grpSp>
        <p:nvGrpSpPr>
          <p:cNvPr id="4" name="Group 2">
            <a:extLst>
              <a:ext uri="{FF2B5EF4-FFF2-40B4-BE49-F238E27FC236}">
                <a16:creationId xmlns:a16="http://schemas.microsoft.com/office/drawing/2014/main" id="{0CCB8172-FD75-5C9F-243C-909EAE39EDB7}"/>
              </a:ext>
            </a:extLst>
          </p:cNvPr>
          <p:cNvGrpSpPr>
            <a:grpSpLocks/>
          </p:cNvGrpSpPr>
          <p:nvPr/>
        </p:nvGrpSpPr>
        <p:grpSpPr bwMode="auto">
          <a:xfrm>
            <a:off x="2778233" y="1175444"/>
            <a:ext cx="5302469" cy="976313"/>
            <a:chOff x="2688" y="240"/>
            <a:chExt cx="2928" cy="615"/>
          </a:xfrm>
        </p:grpSpPr>
        <p:sp>
          <p:nvSpPr>
            <p:cNvPr id="5" name="Text Box 3">
              <a:extLst>
                <a:ext uri="{FF2B5EF4-FFF2-40B4-BE49-F238E27FC236}">
                  <a16:creationId xmlns:a16="http://schemas.microsoft.com/office/drawing/2014/main" id="{F3850CD4-454D-85B0-A355-56F00E969382}"/>
                </a:ext>
              </a:extLst>
            </p:cNvPr>
            <p:cNvSpPr txBox="1">
              <a:spLocks noChangeArrowheads="1"/>
            </p:cNvSpPr>
            <p:nvPr/>
          </p:nvSpPr>
          <p:spPr bwMode="auto">
            <a:xfrm>
              <a:off x="2688" y="240"/>
              <a:ext cx="2880" cy="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17554" tIns="58777" rIns="117554" bIns="58777">
              <a:spAutoFit/>
            </a:bodyPr>
            <a:lstStyle>
              <a:lvl1pPr defTabSz="1176338" eaLnBrk="0" hangingPunct="0">
                <a:defRPr>
                  <a:solidFill>
                    <a:schemeClr val="tx1"/>
                  </a:solidFill>
                  <a:latin typeface="Arial" charset="0"/>
                </a:defRPr>
              </a:lvl1pPr>
              <a:lvl2pPr marL="742950" indent="-285750" defTabSz="1176338" eaLnBrk="0" hangingPunct="0">
                <a:defRPr>
                  <a:solidFill>
                    <a:schemeClr val="tx1"/>
                  </a:solidFill>
                  <a:latin typeface="Arial" charset="0"/>
                </a:defRPr>
              </a:lvl2pPr>
              <a:lvl3pPr marL="1143000" indent="-228600" defTabSz="1176338" eaLnBrk="0" hangingPunct="0">
                <a:defRPr>
                  <a:solidFill>
                    <a:schemeClr val="tx1"/>
                  </a:solidFill>
                  <a:latin typeface="Arial" charset="0"/>
                </a:defRPr>
              </a:lvl3pPr>
              <a:lvl4pPr marL="1600200" indent="-228600" defTabSz="1176338" eaLnBrk="0" hangingPunct="0">
                <a:defRPr>
                  <a:solidFill>
                    <a:schemeClr val="tx1"/>
                  </a:solidFill>
                  <a:latin typeface="Arial" charset="0"/>
                </a:defRPr>
              </a:lvl4pPr>
              <a:lvl5pPr marL="2057400" indent="-228600" defTabSz="1176338" eaLnBrk="0" hangingPunct="0">
                <a:defRPr>
                  <a:solidFill>
                    <a:schemeClr val="tx1"/>
                  </a:solidFill>
                  <a:latin typeface="Arial" charset="0"/>
                </a:defRPr>
              </a:lvl5pPr>
              <a:lvl6pPr marL="2514600" indent="-228600" defTabSz="1176338" eaLnBrk="0" fontAlgn="base" hangingPunct="0">
                <a:spcBef>
                  <a:spcPct val="0"/>
                </a:spcBef>
                <a:spcAft>
                  <a:spcPct val="0"/>
                </a:spcAft>
                <a:defRPr>
                  <a:solidFill>
                    <a:schemeClr val="tx1"/>
                  </a:solidFill>
                  <a:latin typeface="Arial" charset="0"/>
                </a:defRPr>
              </a:lvl6pPr>
              <a:lvl7pPr marL="2971800" indent="-228600" defTabSz="1176338" eaLnBrk="0" fontAlgn="base" hangingPunct="0">
                <a:spcBef>
                  <a:spcPct val="0"/>
                </a:spcBef>
                <a:spcAft>
                  <a:spcPct val="0"/>
                </a:spcAft>
                <a:defRPr>
                  <a:solidFill>
                    <a:schemeClr val="tx1"/>
                  </a:solidFill>
                  <a:latin typeface="Arial" charset="0"/>
                </a:defRPr>
              </a:lvl7pPr>
              <a:lvl8pPr marL="3429000" indent="-228600" defTabSz="1176338" eaLnBrk="0" fontAlgn="base" hangingPunct="0">
                <a:spcBef>
                  <a:spcPct val="0"/>
                </a:spcBef>
                <a:spcAft>
                  <a:spcPct val="0"/>
                </a:spcAft>
                <a:defRPr>
                  <a:solidFill>
                    <a:schemeClr val="tx1"/>
                  </a:solidFill>
                  <a:latin typeface="Arial" charset="0"/>
                </a:defRPr>
              </a:lvl8pPr>
              <a:lvl9pPr marL="3886200" indent="-228600" defTabSz="1176338" eaLnBrk="0" fontAlgn="base" hangingPunct="0">
                <a:spcBef>
                  <a:spcPct val="0"/>
                </a:spcBef>
                <a:spcAft>
                  <a:spcPct val="0"/>
                </a:spcAft>
                <a:defRPr>
                  <a:solidFill>
                    <a:schemeClr val="tx1"/>
                  </a:solidFill>
                  <a:latin typeface="Arial" charset="0"/>
                </a:defRPr>
              </a:lvl9pPr>
            </a:lstStyle>
            <a:p>
              <a:pPr fontAlgn="base">
                <a:spcBef>
                  <a:spcPct val="50000"/>
                </a:spcBef>
                <a:spcAft>
                  <a:spcPct val="0"/>
                </a:spcAft>
              </a:pPr>
              <a:endParaRPr lang="en-US" altLang="en-US" sz="2800" b="1">
                <a:solidFill>
                  <a:srgbClr val="1F497D"/>
                </a:solidFill>
                <a:ea typeface="Arial" charset="0"/>
                <a:cs typeface="Arial" charset="0"/>
              </a:endParaRPr>
            </a:p>
          </p:txBody>
        </p:sp>
        <p:sp>
          <p:nvSpPr>
            <p:cNvPr id="6" name="Text Box 4">
              <a:extLst>
                <a:ext uri="{FF2B5EF4-FFF2-40B4-BE49-F238E27FC236}">
                  <a16:creationId xmlns:a16="http://schemas.microsoft.com/office/drawing/2014/main" id="{D96F9690-EEB1-62AB-4427-CBE7AE204080}"/>
                </a:ext>
              </a:extLst>
            </p:cNvPr>
            <p:cNvSpPr txBox="1">
              <a:spLocks noChangeArrowheads="1"/>
            </p:cNvSpPr>
            <p:nvPr/>
          </p:nvSpPr>
          <p:spPr bwMode="auto">
            <a:xfrm>
              <a:off x="2688" y="528"/>
              <a:ext cx="2928"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17554" tIns="58777" rIns="117554" bIns="58777">
              <a:spAutoFit/>
            </a:bodyPr>
            <a:lstStyle>
              <a:lvl1pPr defTabSz="1176338" eaLnBrk="0" hangingPunct="0">
                <a:defRPr>
                  <a:solidFill>
                    <a:schemeClr val="tx1"/>
                  </a:solidFill>
                  <a:latin typeface="Arial" charset="0"/>
                </a:defRPr>
              </a:lvl1pPr>
              <a:lvl2pPr marL="742950" indent="-285750" defTabSz="1176338" eaLnBrk="0" hangingPunct="0">
                <a:defRPr>
                  <a:solidFill>
                    <a:schemeClr val="tx1"/>
                  </a:solidFill>
                  <a:latin typeface="Arial" charset="0"/>
                </a:defRPr>
              </a:lvl2pPr>
              <a:lvl3pPr marL="1143000" indent="-228600" defTabSz="1176338" eaLnBrk="0" hangingPunct="0">
                <a:defRPr>
                  <a:solidFill>
                    <a:schemeClr val="tx1"/>
                  </a:solidFill>
                  <a:latin typeface="Arial" charset="0"/>
                </a:defRPr>
              </a:lvl3pPr>
              <a:lvl4pPr marL="1600200" indent="-228600" defTabSz="1176338" eaLnBrk="0" hangingPunct="0">
                <a:defRPr>
                  <a:solidFill>
                    <a:schemeClr val="tx1"/>
                  </a:solidFill>
                  <a:latin typeface="Arial" charset="0"/>
                </a:defRPr>
              </a:lvl4pPr>
              <a:lvl5pPr marL="2057400" indent="-228600" defTabSz="1176338" eaLnBrk="0" hangingPunct="0">
                <a:defRPr>
                  <a:solidFill>
                    <a:schemeClr val="tx1"/>
                  </a:solidFill>
                  <a:latin typeface="Arial" charset="0"/>
                </a:defRPr>
              </a:lvl5pPr>
              <a:lvl6pPr marL="2514600" indent="-228600" defTabSz="1176338" eaLnBrk="0" fontAlgn="base" hangingPunct="0">
                <a:spcBef>
                  <a:spcPct val="0"/>
                </a:spcBef>
                <a:spcAft>
                  <a:spcPct val="0"/>
                </a:spcAft>
                <a:defRPr>
                  <a:solidFill>
                    <a:schemeClr val="tx1"/>
                  </a:solidFill>
                  <a:latin typeface="Arial" charset="0"/>
                </a:defRPr>
              </a:lvl6pPr>
              <a:lvl7pPr marL="2971800" indent="-228600" defTabSz="1176338" eaLnBrk="0" fontAlgn="base" hangingPunct="0">
                <a:spcBef>
                  <a:spcPct val="0"/>
                </a:spcBef>
                <a:spcAft>
                  <a:spcPct val="0"/>
                </a:spcAft>
                <a:defRPr>
                  <a:solidFill>
                    <a:schemeClr val="tx1"/>
                  </a:solidFill>
                  <a:latin typeface="Arial" charset="0"/>
                </a:defRPr>
              </a:lvl7pPr>
              <a:lvl8pPr marL="3429000" indent="-228600" defTabSz="1176338" eaLnBrk="0" fontAlgn="base" hangingPunct="0">
                <a:spcBef>
                  <a:spcPct val="0"/>
                </a:spcBef>
                <a:spcAft>
                  <a:spcPct val="0"/>
                </a:spcAft>
                <a:defRPr>
                  <a:solidFill>
                    <a:schemeClr val="tx1"/>
                  </a:solidFill>
                  <a:latin typeface="Arial" charset="0"/>
                </a:defRPr>
              </a:lvl8pPr>
              <a:lvl9pPr marL="3886200" indent="-228600" defTabSz="1176338" eaLnBrk="0" fontAlgn="base" hangingPunct="0">
                <a:spcBef>
                  <a:spcPct val="0"/>
                </a:spcBef>
                <a:spcAft>
                  <a:spcPct val="0"/>
                </a:spcAft>
                <a:defRPr>
                  <a:solidFill>
                    <a:schemeClr val="tx1"/>
                  </a:solidFill>
                  <a:latin typeface="Arial" charset="0"/>
                </a:defRPr>
              </a:lvl9pPr>
            </a:lstStyle>
            <a:p>
              <a:pPr fontAlgn="base">
                <a:spcBef>
                  <a:spcPct val="50000"/>
                </a:spcBef>
                <a:spcAft>
                  <a:spcPct val="0"/>
                </a:spcAft>
              </a:pPr>
              <a:r>
                <a:rPr lang="en-US" altLang="en-US" sz="2600" b="1">
                  <a:solidFill>
                    <a:srgbClr val="4F81BD"/>
                  </a:solidFill>
                  <a:ea typeface="Arial" charset="0"/>
                  <a:cs typeface="Arial" charset="0"/>
                </a:rPr>
                <a:t>Miscellaneous Areas</a:t>
              </a:r>
            </a:p>
          </p:txBody>
        </p:sp>
      </p:grpSp>
      <p:sp>
        <p:nvSpPr>
          <p:cNvPr id="7" name="Text Box 7">
            <a:extLst>
              <a:ext uri="{FF2B5EF4-FFF2-40B4-BE49-F238E27FC236}">
                <a16:creationId xmlns:a16="http://schemas.microsoft.com/office/drawing/2014/main" id="{19C6CF44-85DF-5F66-2F9C-FEE0A7DDAB0F}"/>
              </a:ext>
            </a:extLst>
          </p:cNvPr>
          <p:cNvSpPr txBox="1">
            <a:spLocks noChangeArrowheads="1"/>
          </p:cNvSpPr>
          <p:nvPr/>
        </p:nvSpPr>
        <p:spPr bwMode="auto">
          <a:xfrm>
            <a:off x="0" y="5530152"/>
            <a:ext cx="3124200" cy="400110"/>
          </a:xfrm>
          <a:prstGeom prst="rect">
            <a:avLst/>
          </a:prstGeom>
          <a:solidFill>
            <a:srgbClr val="4F81BD"/>
          </a:solidFill>
          <a:ln w="9525">
            <a:solidFill>
              <a:sysClr val="windowText" lastClr="000000"/>
            </a:solidFill>
            <a:miter lim="800000"/>
            <a:headEnd/>
            <a:tailEnd/>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0" marR="0" lvl="0" indent="0" algn="ctr" defTabSz="914400" eaLnBrk="0" fontAlgn="base" latinLnBrk="0" hangingPunct="0">
              <a:lnSpc>
                <a:spcPct val="100000"/>
              </a:lnSpc>
              <a:spcBef>
                <a:spcPct val="50000"/>
              </a:spcBef>
              <a:spcAft>
                <a:spcPct val="0"/>
              </a:spcAft>
              <a:buClrTx/>
              <a:buSzTx/>
              <a:buFontTx/>
              <a:buNone/>
              <a:tabLst/>
              <a:defRPr/>
            </a:pPr>
            <a:r>
              <a:rPr kumimoji="0" lang="en-US" altLang="en-US" sz="2000" b="1" i="0" u="none" strike="noStrike" kern="0" cap="none" spc="0" normalizeH="0" baseline="0" noProof="0">
                <a:ln>
                  <a:noFill/>
                </a:ln>
                <a:solidFill>
                  <a:srgbClr val="FFFF00"/>
                </a:solidFill>
                <a:effectLst/>
                <a:uLnTx/>
                <a:uFillTx/>
                <a:latin typeface="Arial" charset="0"/>
                <a:ea typeface="Arial" charset="0"/>
                <a:cs typeface="Arial" charset="0"/>
              </a:rPr>
              <a:t>Wall Fixtures</a:t>
            </a:r>
          </a:p>
        </p:txBody>
      </p:sp>
      <p:pic>
        <p:nvPicPr>
          <p:cNvPr id="8" name="Picture 9" descr="CommercialTreatment-10">
            <a:extLst>
              <a:ext uri="{FF2B5EF4-FFF2-40B4-BE49-F238E27FC236}">
                <a16:creationId xmlns:a16="http://schemas.microsoft.com/office/drawing/2014/main" id="{CD7E52CD-07DB-B0F1-97E8-495F88198C14}"/>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2353736"/>
            <a:ext cx="3124200" cy="3161734"/>
          </a:xfrm>
          <a:prstGeom prst="rect">
            <a:avLst/>
          </a:prstGeom>
          <a:noFill/>
          <a:ln w="9525">
            <a:solidFill>
              <a:sysClr val="windowText" lastClr="000000"/>
            </a:solidFill>
            <a:miter lim="800000"/>
            <a:headEnd/>
            <a:tailEnd/>
          </a:ln>
          <a:extLst>
            <a:ext uri="{909E8E84-426E-40DD-AFC4-6F175D3DCCD1}">
              <a14:hiddenFill xmlns:a14="http://schemas.microsoft.com/office/drawing/2010/main">
                <a:solidFill>
                  <a:srgbClr val="FFFFFF"/>
                </a:solidFill>
              </a14:hiddenFill>
            </a:ext>
          </a:extLst>
        </p:spPr>
      </p:pic>
      <p:pic>
        <p:nvPicPr>
          <p:cNvPr id="9" name="Picture 10" descr="CommercialTreatment-16">
            <a:extLst>
              <a:ext uri="{FF2B5EF4-FFF2-40B4-BE49-F238E27FC236}">
                <a16:creationId xmlns:a16="http://schemas.microsoft.com/office/drawing/2014/main" id="{28F4725B-A63B-8ECE-974B-8E425CA28F18}"/>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019800" y="2352753"/>
            <a:ext cx="3124200" cy="3148034"/>
          </a:xfrm>
          <a:prstGeom prst="rect">
            <a:avLst/>
          </a:prstGeom>
          <a:noFill/>
          <a:ln w="9525">
            <a:solidFill>
              <a:sysClr val="windowText" lastClr="000000"/>
            </a:solidFill>
            <a:miter lim="800000"/>
            <a:headEnd/>
            <a:tailEnd/>
          </a:ln>
          <a:extLst>
            <a:ext uri="{909E8E84-426E-40DD-AFC4-6F175D3DCCD1}">
              <a14:hiddenFill xmlns:a14="http://schemas.microsoft.com/office/drawing/2010/main">
                <a:solidFill>
                  <a:srgbClr val="FFFFFF"/>
                </a:solidFill>
              </a14:hiddenFill>
            </a:ext>
          </a:extLst>
        </p:spPr>
      </p:pic>
      <p:sp>
        <p:nvSpPr>
          <p:cNvPr id="10" name="Text Box 8">
            <a:extLst>
              <a:ext uri="{FF2B5EF4-FFF2-40B4-BE49-F238E27FC236}">
                <a16:creationId xmlns:a16="http://schemas.microsoft.com/office/drawing/2014/main" id="{9DCFEA12-1A92-D334-5882-1E1B9FB74034}"/>
              </a:ext>
            </a:extLst>
          </p:cNvPr>
          <p:cNvSpPr txBox="1">
            <a:spLocks noChangeArrowheads="1"/>
          </p:cNvSpPr>
          <p:nvPr/>
        </p:nvSpPr>
        <p:spPr bwMode="auto">
          <a:xfrm>
            <a:off x="6005592" y="5515470"/>
            <a:ext cx="3138408" cy="400110"/>
          </a:xfrm>
          <a:prstGeom prst="rect">
            <a:avLst/>
          </a:prstGeom>
          <a:solidFill>
            <a:srgbClr val="4F81BD"/>
          </a:solidFill>
          <a:ln w="9525">
            <a:solidFill>
              <a:sysClr val="windowText" lastClr="000000"/>
            </a:solidFill>
            <a:miter lim="800000"/>
            <a:headEnd/>
            <a:tailEnd/>
          </a:ln>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0" marR="0" lvl="0" indent="0" algn="ctr" defTabSz="914400" eaLnBrk="0" fontAlgn="base" latinLnBrk="0" hangingPunct="0">
              <a:lnSpc>
                <a:spcPct val="100000"/>
              </a:lnSpc>
              <a:spcBef>
                <a:spcPct val="50000"/>
              </a:spcBef>
              <a:spcAft>
                <a:spcPct val="0"/>
              </a:spcAft>
              <a:buClrTx/>
              <a:buSzTx/>
              <a:buFontTx/>
              <a:buNone/>
              <a:tabLst/>
              <a:defRPr/>
            </a:pPr>
            <a:r>
              <a:rPr kumimoji="0" lang="en-US" altLang="en-US" sz="2000" b="1" i="0" u="none" strike="noStrike" kern="0" cap="none" spc="0" normalizeH="0" baseline="0" noProof="0">
                <a:ln>
                  <a:noFill/>
                </a:ln>
                <a:solidFill>
                  <a:srgbClr val="FFFF00"/>
                </a:solidFill>
                <a:effectLst/>
                <a:uLnTx/>
                <a:uFillTx/>
                <a:latin typeface="Arial" charset="0"/>
                <a:ea typeface="Arial" charset="0"/>
                <a:cs typeface="Arial" charset="0"/>
              </a:rPr>
              <a:t>Free-Standing Sink</a:t>
            </a:r>
          </a:p>
        </p:txBody>
      </p:sp>
      <p:sp>
        <p:nvSpPr>
          <p:cNvPr id="11" name="Rectangle: Top Corners Rounded 10">
            <a:extLst>
              <a:ext uri="{FF2B5EF4-FFF2-40B4-BE49-F238E27FC236}">
                <a16:creationId xmlns:a16="http://schemas.microsoft.com/office/drawing/2014/main" id="{C170CD28-E088-C37B-7BF6-F9BCB092E16C}"/>
              </a:ext>
            </a:extLst>
          </p:cNvPr>
          <p:cNvSpPr/>
          <p:nvPr/>
        </p:nvSpPr>
        <p:spPr>
          <a:xfrm>
            <a:off x="0" y="22072"/>
            <a:ext cx="9144000" cy="1282853"/>
          </a:xfrm>
          <a:prstGeom prst="round2SameRect">
            <a:avLst/>
          </a:prstGeom>
          <a:solidFill>
            <a:schemeClr val="accent6">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600">
                <a:solidFill>
                  <a:schemeClr val="bg1"/>
                </a:solidFill>
                <a:latin typeface="Arial" panose="020B0604020202020204" pitchFamily="34" charset="0"/>
                <a:cs typeface="Arial" panose="020B0604020202020204" pitchFamily="34" charset="0"/>
              </a:rPr>
              <a:t>Best practices for effective </a:t>
            </a:r>
          </a:p>
          <a:p>
            <a:pPr algn="ctr"/>
            <a:r>
              <a:rPr lang="en-US" sz="3600">
                <a:solidFill>
                  <a:schemeClr val="bg1"/>
                </a:solidFill>
                <a:latin typeface="Arial" panose="020B0604020202020204" pitchFamily="34" charset="0"/>
                <a:cs typeface="Arial" panose="020B0604020202020204" pitchFamily="34" charset="0"/>
              </a:rPr>
              <a:t>German cockroach control</a:t>
            </a:r>
          </a:p>
        </p:txBody>
      </p:sp>
    </p:spTree>
    <p:extLst>
      <p:ext uri="{BB962C8B-B14F-4D97-AF65-F5344CB8AC3E}">
        <p14:creationId xmlns:p14="http://schemas.microsoft.com/office/powerpoint/2010/main" val="6154355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27A4F0BC-5883-B25B-5E8E-8A1432E7D747}"/>
              </a:ext>
            </a:extLst>
          </p:cNvPr>
          <p:cNvSpPr txBox="1">
            <a:spLocks/>
          </p:cNvSpPr>
          <p:nvPr/>
        </p:nvSpPr>
        <p:spPr bwMode="auto">
          <a:xfrm>
            <a:off x="457200" y="274638"/>
            <a:ext cx="8229600" cy="694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normAutofit/>
          </a:bodyPr>
          <a:lstStyle>
            <a:lvl1pPr algn="l" defTabSz="457200" rtl="0" eaLnBrk="0" fontAlgn="base" hangingPunct="0">
              <a:spcBef>
                <a:spcPct val="0"/>
              </a:spcBef>
              <a:spcAft>
                <a:spcPct val="0"/>
              </a:spcAft>
              <a:defRPr sz="2800" b="1" kern="1200">
                <a:solidFill>
                  <a:srgbClr val="1A3079"/>
                </a:solidFill>
                <a:latin typeface="Arial"/>
                <a:ea typeface="+mj-ea"/>
                <a:cs typeface="Arial"/>
              </a:defRPr>
            </a:lvl1pPr>
            <a:lvl2pPr algn="ctr" defTabSz="457200" rtl="0" eaLnBrk="0" fontAlgn="base" hangingPunct="0">
              <a:spcBef>
                <a:spcPct val="0"/>
              </a:spcBef>
              <a:spcAft>
                <a:spcPct val="0"/>
              </a:spcAft>
              <a:defRPr sz="4400">
                <a:solidFill>
                  <a:schemeClr val="tx1"/>
                </a:solidFill>
                <a:latin typeface="Calibri" pitchFamily="34" charset="0"/>
              </a:defRPr>
            </a:lvl2pPr>
            <a:lvl3pPr algn="ctr" defTabSz="457200" rtl="0" eaLnBrk="0" fontAlgn="base" hangingPunct="0">
              <a:spcBef>
                <a:spcPct val="0"/>
              </a:spcBef>
              <a:spcAft>
                <a:spcPct val="0"/>
              </a:spcAft>
              <a:defRPr sz="4400">
                <a:solidFill>
                  <a:schemeClr val="tx1"/>
                </a:solidFill>
                <a:latin typeface="Calibri" pitchFamily="34" charset="0"/>
              </a:defRPr>
            </a:lvl3pPr>
            <a:lvl4pPr algn="ctr" defTabSz="457200" rtl="0" eaLnBrk="0" fontAlgn="base" hangingPunct="0">
              <a:spcBef>
                <a:spcPct val="0"/>
              </a:spcBef>
              <a:spcAft>
                <a:spcPct val="0"/>
              </a:spcAft>
              <a:defRPr sz="4400">
                <a:solidFill>
                  <a:schemeClr val="tx1"/>
                </a:solidFill>
                <a:latin typeface="Calibri" pitchFamily="34" charset="0"/>
              </a:defRPr>
            </a:lvl4pPr>
            <a:lvl5pPr algn="ctr" defTabSz="457200" rtl="0" eaLnBrk="0" fontAlgn="base" hangingPunct="0">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a:lstStyle>
          <a:p>
            <a:pPr marL="0" marR="0" lvl="0" indent="0" algn="l" defTabSz="457200" rtl="0" eaLnBrk="0" fontAlgn="base" latinLnBrk="0" hangingPunct="0">
              <a:lnSpc>
                <a:spcPct val="100000"/>
              </a:lnSpc>
              <a:spcBef>
                <a:spcPct val="0"/>
              </a:spcBef>
              <a:spcAft>
                <a:spcPct val="0"/>
              </a:spcAft>
              <a:buClrTx/>
              <a:buSzTx/>
              <a:buFontTx/>
              <a:buNone/>
              <a:tabLst/>
              <a:defRPr/>
            </a:pPr>
            <a:endParaRPr kumimoji="0" lang="en-US" sz="2800" b="1" i="0" u="none" strike="noStrike" kern="1200" cap="none" spc="0" normalizeH="0" baseline="0" noProof="0">
              <a:ln>
                <a:noFill/>
              </a:ln>
              <a:solidFill>
                <a:srgbClr val="1A3079"/>
              </a:solidFill>
              <a:effectLst/>
              <a:uLnTx/>
              <a:uFillTx/>
              <a:latin typeface="Arial"/>
              <a:ea typeface="+mj-ea"/>
              <a:cs typeface="Arial"/>
            </a:endParaRPr>
          </a:p>
        </p:txBody>
      </p:sp>
      <p:pic>
        <p:nvPicPr>
          <p:cNvPr id="11" name="Picture 10">
            <a:extLst>
              <a:ext uri="{FF2B5EF4-FFF2-40B4-BE49-F238E27FC236}">
                <a16:creationId xmlns:a16="http://schemas.microsoft.com/office/drawing/2014/main" id="{4C9FDF72-3C2F-DB5B-9EC6-0FEF527532D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384885" y="-1771"/>
            <a:ext cx="5767138" cy="6859772"/>
          </a:xfrm>
          <a:prstGeom prst="rect">
            <a:avLst/>
          </a:prstGeom>
        </p:spPr>
      </p:pic>
      <p:sp>
        <p:nvSpPr>
          <p:cNvPr id="12" name="&quot;No&quot; Symbol 8">
            <a:extLst>
              <a:ext uri="{FF2B5EF4-FFF2-40B4-BE49-F238E27FC236}">
                <a16:creationId xmlns:a16="http://schemas.microsoft.com/office/drawing/2014/main" id="{981A5D85-1C53-0479-469D-B06D6E0DCF10}"/>
              </a:ext>
            </a:extLst>
          </p:cNvPr>
          <p:cNvSpPr/>
          <p:nvPr/>
        </p:nvSpPr>
        <p:spPr>
          <a:xfrm>
            <a:off x="6258609" y="3119398"/>
            <a:ext cx="1688071" cy="1688794"/>
          </a:xfrm>
          <a:prstGeom prst="noSmoking">
            <a:avLst>
              <a:gd name="adj" fmla="val 7301"/>
            </a:avLst>
          </a:prstGeom>
          <a:solidFill>
            <a:srgbClr val="FA0646"/>
          </a:solidFill>
          <a:ln w="9525" cap="flat" cmpd="sng" algn="ctr">
            <a:solidFill>
              <a:srgbClr val="FA0646"/>
            </a:solidFill>
            <a:prstDash val="solid"/>
          </a:ln>
          <a:effectLst>
            <a:outerShdw blurRad="40000" dist="23000" dir="5400000" rotWithShape="0">
              <a:srgbClr val="000000">
                <a:alpha val="35000"/>
              </a:srgbClr>
            </a:outerShdw>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a:ea typeface="+mn-ea"/>
              <a:cs typeface="+mn-cs"/>
            </a:endParaRPr>
          </a:p>
        </p:txBody>
      </p:sp>
      <p:pic>
        <p:nvPicPr>
          <p:cNvPr id="13" name="Picture 12">
            <a:extLst>
              <a:ext uri="{FF2B5EF4-FFF2-40B4-BE49-F238E27FC236}">
                <a16:creationId xmlns:a16="http://schemas.microsoft.com/office/drawing/2014/main" id="{11E97352-99A1-7614-8CCA-29D5F8D6BA76}"/>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rot="5400000">
            <a:off x="-1002830" y="995868"/>
            <a:ext cx="6864962" cy="4859302"/>
          </a:xfrm>
          <a:prstGeom prst="rect">
            <a:avLst/>
          </a:prstGeom>
        </p:spPr>
      </p:pic>
      <p:sp>
        <p:nvSpPr>
          <p:cNvPr id="14" name="TextBox 13">
            <a:extLst>
              <a:ext uri="{FF2B5EF4-FFF2-40B4-BE49-F238E27FC236}">
                <a16:creationId xmlns:a16="http://schemas.microsoft.com/office/drawing/2014/main" id="{E0618114-C0C9-6C9D-5583-83133847AA2D}"/>
              </a:ext>
            </a:extLst>
          </p:cNvPr>
          <p:cNvSpPr txBox="1"/>
          <p:nvPr/>
        </p:nvSpPr>
        <p:spPr>
          <a:xfrm>
            <a:off x="843280" y="621855"/>
            <a:ext cx="7752080" cy="1323439"/>
          </a:xfrm>
          <a:prstGeom prst="rect">
            <a:avLst/>
          </a:prstGeom>
          <a:noFill/>
        </p:spPr>
        <p:txBody>
          <a:bodyPr wrap="square" rtlCol="0">
            <a:spAutoFit/>
          </a:bodyPr>
          <a:lstStyle/>
          <a:p>
            <a:pPr algn="ctr" defTabSz="914400" eaLnBrk="0" fontAlgn="base" hangingPunct="0">
              <a:spcBef>
                <a:spcPct val="0"/>
              </a:spcBef>
              <a:spcAft>
                <a:spcPct val="0"/>
              </a:spcAft>
            </a:pPr>
            <a:r>
              <a:rPr lang="en-US" sz="4000" b="1">
                <a:solidFill>
                  <a:schemeClr val="bg1"/>
                </a:solidFill>
                <a:latin typeface="Arial" charset="0"/>
              </a:rPr>
              <a:t>Avoid Contamination! </a:t>
            </a:r>
          </a:p>
          <a:p>
            <a:pPr algn="ctr" defTabSz="914400" eaLnBrk="0" fontAlgn="base" hangingPunct="0">
              <a:spcBef>
                <a:spcPct val="0"/>
              </a:spcBef>
              <a:spcAft>
                <a:spcPct val="0"/>
              </a:spcAft>
            </a:pPr>
            <a:r>
              <a:rPr lang="en-US" sz="4000" b="1">
                <a:solidFill>
                  <a:schemeClr val="bg1"/>
                </a:solidFill>
                <a:latin typeface="Arial" charset="0"/>
              </a:rPr>
              <a:t>Don’t apply liquids over baits!</a:t>
            </a:r>
          </a:p>
        </p:txBody>
      </p:sp>
      <p:sp>
        <p:nvSpPr>
          <p:cNvPr id="15" name="Donut 5">
            <a:extLst>
              <a:ext uri="{FF2B5EF4-FFF2-40B4-BE49-F238E27FC236}">
                <a16:creationId xmlns:a16="http://schemas.microsoft.com/office/drawing/2014/main" id="{C79A1D10-B2B3-A198-FCBE-FF1C96A9DB74}"/>
              </a:ext>
            </a:extLst>
          </p:cNvPr>
          <p:cNvSpPr/>
          <p:nvPr/>
        </p:nvSpPr>
        <p:spPr>
          <a:xfrm>
            <a:off x="1784684" y="4425141"/>
            <a:ext cx="2149642" cy="2069432"/>
          </a:xfrm>
          <a:prstGeom prst="donut">
            <a:avLst>
              <a:gd name="adj" fmla="val 6634"/>
            </a:avLst>
          </a:prstGeom>
          <a:solidFill>
            <a:srgbClr val="FA0646"/>
          </a:solidFill>
          <a:ln w="9525" cap="flat" cmpd="sng" algn="ctr">
            <a:solidFill>
              <a:srgbClr val="FA0646"/>
            </a:solidFill>
            <a:prstDash val="solid"/>
          </a:ln>
          <a:effectLst>
            <a:outerShdw blurRad="40000" dist="23000" dir="5400000" rotWithShape="0">
              <a:srgbClr val="000000">
                <a:alpha val="35000"/>
              </a:srgbClr>
            </a:outerShdw>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a:ea typeface="+mn-ea"/>
              <a:cs typeface="+mn-cs"/>
            </a:endParaRPr>
          </a:p>
        </p:txBody>
      </p:sp>
      <p:sp>
        <p:nvSpPr>
          <p:cNvPr id="16" name="Rounded Rectangle 9">
            <a:extLst>
              <a:ext uri="{FF2B5EF4-FFF2-40B4-BE49-F238E27FC236}">
                <a16:creationId xmlns:a16="http://schemas.microsoft.com/office/drawing/2014/main" id="{69C714B8-1761-2DA5-D4DD-836413DC1EB5}"/>
              </a:ext>
            </a:extLst>
          </p:cNvPr>
          <p:cNvSpPr/>
          <p:nvPr/>
        </p:nvSpPr>
        <p:spPr>
          <a:xfrm>
            <a:off x="2919662" y="2181726"/>
            <a:ext cx="192505" cy="465221"/>
          </a:xfrm>
          <a:prstGeom prst="roundRect">
            <a:avLst/>
          </a:prstGeom>
          <a:solidFill>
            <a:srgbClr val="6E6E69"/>
          </a:solidFill>
          <a:ln w="9525" cap="flat" cmpd="sng" algn="ctr">
            <a:noFill/>
            <a:prstDash val="solid"/>
          </a:ln>
          <a:effectLst>
            <a:outerShdw blurRad="40000" dist="23000" dir="5400000" rotWithShape="0">
              <a:srgbClr val="000000">
                <a:alpha val="35000"/>
              </a:srgbClr>
            </a:outerShdw>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6592121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0B0451E-AA1B-C546-8B04-320886DE0CF3}"/>
              </a:ext>
            </a:extLst>
          </p:cNvPr>
          <p:cNvSpPr txBox="1">
            <a:spLocks/>
          </p:cNvSpPr>
          <p:nvPr/>
        </p:nvSpPr>
        <p:spPr bwMode="auto">
          <a:xfrm>
            <a:off x="457200" y="1138238"/>
            <a:ext cx="8229600" cy="694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normAutofit/>
          </a:bodyPr>
          <a:lstStyle>
            <a:lvl1pPr algn="l" defTabSz="457200" rtl="0" eaLnBrk="0" fontAlgn="base" hangingPunct="0">
              <a:spcBef>
                <a:spcPct val="0"/>
              </a:spcBef>
              <a:spcAft>
                <a:spcPct val="0"/>
              </a:spcAft>
              <a:defRPr sz="2800" b="1" kern="1200">
                <a:solidFill>
                  <a:srgbClr val="1A3079"/>
                </a:solidFill>
                <a:latin typeface="Arial"/>
                <a:ea typeface="+mj-ea"/>
                <a:cs typeface="Arial"/>
              </a:defRPr>
            </a:lvl1pPr>
            <a:lvl2pPr algn="ctr" defTabSz="457200" rtl="0" eaLnBrk="0" fontAlgn="base" hangingPunct="0">
              <a:spcBef>
                <a:spcPct val="0"/>
              </a:spcBef>
              <a:spcAft>
                <a:spcPct val="0"/>
              </a:spcAft>
              <a:defRPr sz="4400">
                <a:solidFill>
                  <a:schemeClr val="tx1"/>
                </a:solidFill>
                <a:latin typeface="Calibri" pitchFamily="34" charset="0"/>
              </a:defRPr>
            </a:lvl2pPr>
            <a:lvl3pPr algn="ctr" defTabSz="457200" rtl="0" eaLnBrk="0" fontAlgn="base" hangingPunct="0">
              <a:spcBef>
                <a:spcPct val="0"/>
              </a:spcBef>
              <a:spcAft>
                <a:spcPct val="0"/>
              </a:spcAft>
              <a:defRPr sz="4400">
                <a:solidFill>
                  <a:schemeClr val="tx1"/>
                </a:solidFill>
                <a:latin typeface="Calibri" pitchFamily="34" charset="0"/>
              </a:defRPr>
            </a:lvl3pPr>
            <a:lvl4pPr algn="ctr" defTabSz="457200" rtl="0" eaLnBrk="0" fontAlgn="base" hangingPunct="0">
              <a:spcBef>
                <a:spcPct val="0"/>
              </a:spcBef>
              <a:spcAft>
                <a:spcPct val="0"/>
              </a:spcAft>
              <a:defRPr sz="4400">
                <a:solidFill>
                  <a:schemeClr val="tx1"/>
                </a:solidFill>
                <a:latin typeface="Calibri" pitchFamily="34" charset="0"/>
              </a:defRPr>
            </a:lvl4pPr>
            <a:lvl5pPr algn="ctr" defTabSz="457200" rtl="0" eaLnBrk="0" fontAlgn="base" hangingPunct="0">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a:lstStyle>
          <a:p>
            <a:endParaRPr lang="en-US" altLang="en-US">
              <a:latin typeface="Arial" charset="0"/>
              <a:ea typeface="Arial" charset="0"/>
              <a:cs typeface="Arial" charset="0"/>
            </a:endParaRPr>
          </a:p>
        </p:txBody>
      </p:sp>
      <p:sp>
        <p:nvSpPr>
          <p:cNvPr id="11" name="Content Placeholder 2">
            <a:extLst>
              <a:ext uri="{FF2B5EF4-FFF2-40B4-BE49-F238E27FC236}">
                <a16:creationId xmlns:a16="http://schemas.microsoft.com/office/drawing/2014/main" id="{2936C29E-42A9-1B30-D2CB-2B4DAC55FFF2}"/>
              </a:ext>
            </a:extLst>
          </p:cNvPr>
          <p:cNvSpPr txBox="1">
            <a:spLocks/>
          </p:cNvSpPr>
          <p:nvPr/>
        </p:nvSpPr>
        <p:spPr bwMode="auto">
          <a:xfrm>
            <a:off x="71521" y="1939754"/>
            <a:ext cx="5285874" cy="2479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ct val="20000"/>
              </a:spcBef>
              <a:spcAft>
                <a:spcPct val="0"/>
              </a:spcAft>
              <a:buSzPct val="100000"/>
              <a:buBlip>
                <a:blip r:embed="rId2"/>
              </a:buBlip>
              <a:defRPr sz="2000" kern="1200">
                <a:solidFill>
                  <a:schemeClr val="tx1"/>
                </a:solidFill>
                <a:latin typeface="Arial"/>
                <a:ea typeface="+mn-ea"/>
                <a:cs typeface="Arial"/>
              </a:defRPr>
            </a:lvl1pPr>
            <a:lvl2pPr marL="742950" indent="-285750" algn="l" defTabSz="457200" rtl="0" eaLnBrk="0" fontAlgn="base" hangingPunct="0">
              <a:spcBef>
                <a:spcPct val="20000"/>
              </a:spcBef>
              <a:spcAft>
                <a:spcPct val="0"/>
              </a:spcAft>
              <a:buFont typeface="Arial" charset="0"/>
              <a:buChar char="–"/>
              <a:defRPr kern="1200">
                <a:solidFill>
                  <a:schemeClr val="tx1"/>
                </a:solidFill>
                <a:latin typeface="Arial"/>
                <a:ea typeface="+mn-ea"/>
                <a:cs typeface="Arial"/>
              </a:defRPr>
            </a:lvl2pPr>
            <a:lvl3pPr marL="1143000" indent="-228600" algn="l" defTabSz="457200" rtl="0" eaLnBrk="0" fontAlgn="base" hangingPunct="0">
              <a:spcBef>
                <a:spcPct val="20000"/>
              </a:spcBef>
              <a:spcAft>
                <a:spcPct val="0"/>
              </a:spcAft>
              <a:buFont typeface="Arial" charset="0"/>
              <a:buChar char="•"/>
              <a:defRPr sz="1600" kern="1200">
                <a:solidFill>
                  <a:schemeClr val="tx1"/>
                </a:solidFill>
                <a:latin typeface="Arial"/>
                <a:ea typeface="+mn-ea"/>
                <a:cs typeface="Arial"/>
              </a:defRPr>
            </a:lvl3pPr>
            <a:lvl4pPr marL="1600200" indent="-228600" algn="l" defTabSz="457200" rtl="0" eaLnBrk="0" fontAlgn="base" hangingPunct="0">
              <a:spcBef>
                <a:spcPct val="20000"/>
              </a:spcBef>
              <a:spcAft>
                <a:spcPct val="0"/>
              </a:spcAft>
              <a:buFont typeface="Arial" charset="0"/>
              <a:buChar char="–"/>
              <a:defRPr sz="1400" kern="1200">
                <a:solidFill>
                  <a:schemeClr val="tx1"/>
                </a:solidFill>
                <a:latin typeface="Arial"/>
                <a:ea typeface="+mn-ea"/>
                <a:cs typeface="Arial"/>
              </a:defRPr>
            </a:lvl4pPr>
            <a:lvl5pPr marL="2057400" indent="-228600" algn="l" defTabSz="457200" rtl="0" eaLnBrk="0" fontAlgn="base" hangingPunct="0">
              <a:spcBef>
                <a:spcPct val="20000"/>
              </a:spcBef>
              <a:spcAft>
                <a:spcPct val="0"/>
              </a:spcAft>
              <a:buFont typeface="Arial" charset="0"/>
              <a:buChar char="»"/>
              <a:defRPr sz="1200" kern="1200">
                <a:solidFill>
                  <a:schemeClr val="tx1"/>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altLang="en-US" sz="2400">
                <a:latin typeface="Arial" charset="0"/>
                <a:ea typeface="Arial" charset="0"/>
                <a:cs typeface="Arial" charset="0"/>
              </a:rPr>
              <a:t>Understands biology of pests</a:t>
            </a:r>
          </a:p>
          <a:p>
            <a:r>
              <a:rPr lang="en-US" altLang="en-US" sz="2400">
                <a:latin typeface="Arial" charset="0"/>
                <a:ea typeface="Arial" charset="0"/>
                <a:cs typeface="Arial" charset="0"/>
              </a:rPr>
              <a:t>Refined inspection and monitoring</a:t>
            </a:r>
          </a:p>
          <a:p>
            <a:r>
              <a:rPr lang="en-US" altLang="en-US" sz="2400">
                <a:latin typeface="Arial" charset="0"/>
                <a:ea typeface="Arial" charset="0"/>
                <a:cs typeface="Arial" charset="0"/>
              </a:rPr>
              <a:t>Wise product usage</a:t>
            </a:r>
          </a:p>
          <a:p>
            <a:r>
              <a:rPr lang="en-US" altLang="en-US" sz="2400">
                <a:latin typeface="Arial" charset="0"/>
                <a:ea typeface="Arial" charset="0"/>
                <a:cs typeface="Arial" charset="0"/>
              </a:rPr>
              <a:t>Rotate</a:t>
            </a:r>
          </a:p>
          <a:p>
            <a:r>
              <a:rPr lang="en-US" altLang="en-US" sz="2400">
                <a:latin typeface="Arial" charset="0"/>
                <a:ea typeface="Arial" charset="0"/>
                <a:cs typeface="Arial" charset="0"/>
              </a:rPr>
              <a:t>Avoids contamination</a:t>
            </a:r>
          </a:p>
        </p:txBody>
      </p:sp>
      <p:pic>
        <p:nvPicPr>
          <p:cNvPr id="12" name="Picture 11">
            <a:extLst>
              <a:ext uri="{FF2B5EF4-FFF2-40B4-BE49-F238E27FC236}">
                <a16:creationId xmlns:a16="http://schemas.microsoft.com/office/drawing/2014/main" id="{50BD67B2-1D1F-F9FC-684F-C00C047E9C1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244341" y="1826172"/>
            <a:ext cx="3941192" cy="2955894"/>
          </a:xfrm>
          <a:prstGeom prst="rect">
            <a:avLst/>
          </a:prstGeom>
          <a:effectLst>
            <a:outerShdw blurRad="279400" dist="63500" dir="5100000" sx="104000" sy="104000" algn="ctr" rotWithShape="0">
              <a:srgbClr val="000000">
                <a:alpha val="69000"/>
              </a:srgbClr>
            </a:outerShdw>
          </a:effectLst>
        </p:spPr>
      </p:pic>
      <p:sp>
        <p:nvSpPr>
          <p:cNvPr id="13" name="TextBox 12">
            <a:extLst>
              <a:ext uri="{FF2B5EF4-FFF2-40B4-BE49-F238E27FC236}">
                <a16:creationId xmlns:a16="http://schemas.microsoft.com/office/drawing/2014/main" id="{940980B6-EEFC-A511-6EDD-D89891714E60}"/>
              </a:ext>
            </a:extLst>
          </p:cNvPr>
          <p:cNvSpPr txBox="1"/>
          <p:nvPr/>
        </p:nvSpPr>
        <p:spPr>
          <a:xfrm>
            <a:off x="5565228" y="5072629"/>
            <a:ext cx="3578772" cy="707886"/>
          </a:xfrm>
          <a:prstGeom prst="rect">
            <a:avLst/>
          </a:prstGeom>
          <a:noFill/>
        </p:spPr>
        <p:txBody>
          <a:bodyPr wrap="square" rtlCol="0">
            <a:spAutoFit/>
          </a:bodyPr>
          <a:lstStyle/>
          <a:p>
            <a:pPr algn="ctr" defTabSz="914400" eaLnBrk="0" fontAlgn="base" hangingPunct="0">
              <a:spcBef>
                <a:spcPct val="0"/>
              </a:spcBef>
              <a:spcAft>
                <a:spcPct val="0"/>
              </a:spcAft>
            </a:pPr>
            <a:r>
              <a:rPr lang="en-US" sz="2000">
                <a:solidFill>
                  <a:prstClr val="black"/>
                </a:solidFill>
                <a:latin typeface="Arial" charset="0"/>
              </a:rPr>
              <a:t>Bait hollow legs and wheels of kitchen equipment</a:t>
            </a:r>
          </a:p>
        </p:txBody>
      </p:sp>
      <p:sp>
        <p:nvSpPr>
          <p:cNvPr id="14" name="Rectangle: Top Corners Rounded 13">
            <a:extLst>
              <a:ext uri="{FF2B5EF4-FFF2-40B4-BE49-F238E27FC236}">
                <a16:creationId xmlns:a16="http://schemas.microsoft.com/office/drawing/2014/main" id="{FE1B27FE-9CB8-9570-24DA-DFD8C2957821}"/>
              </a:ext>
            </a:extLst>
          </p:cNvPr>
          <p:cNvSpPr/>
          <p:nvPr/>
        </p:nvSpPr>
        <p:spPr>
          <a:xfrm>
            <a:off x="0" y="22072"/>
            <a:ext cx="9144000" cy="1282853"/>
          </a:xfrm>
          <a:prstGeom prst="round2SameRect">
            <a:avLst/>
          </a:prstGeom>
          <a:solidFill>
            <a:schemeClr val="accent6">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4000">
                <a:solidFill>
                  <a:schemeClr val="bg1"/>
                </a:solidFill>
                <a:latin typeface="Arial" panose="020B0604020202020204" pitchFamily="34" charset="0"/>
                <a:cs typeface="Arial" panose="020B0604020202020204" pitchFamily="34" charset="0"/>
              </a:rPr>
              <a:t>Summary/Recommendations </a:t>
            </a:r>
          </a:p>
        </p:txBody>
      </p:sp>
    </p:spTree>
    <p:extLst>
      <p:ext uri="{BB962C8B-B14F-4D97-AF65-F5344CB8AC3E}">
        <p14:creationId xmlns:p14="http://schemas.microsoft.com/office/powerpoint/2010/main" val="39252021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1616407-3E4D-4469-BDAF-3837EBF9FD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28359" y="0"/>
            <a:ext cx="51435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11" name="Picture 10" descr="A close-up of a bug eating a piece of cornbread&#10;&#10;Description automatically generated">
            <a:extLst>
              <a:ext uri="{FF2B5EF4-FFF2-40B4-BE49-F238E27FC236}">
                <a16:creationId xmlns:a16="http://schemas.microsoft.com/office/drawing/2014/main" id="{CEB49965-4E78-E04E-F6CF-5734EE8ACB67}"/>
              </a:ext>
            </a:extLst>
          </p:cNvPr>
          <p:cNvPicPr>
            <a:picLocks noChangeAspect="1"/>
          </p:cNvPicPr>
          <p:nvPr/>
        </p:nvPicPr>
        <p:blipFill>
          <a:blip r:embed="rId2">
            <a:extLst>
              <a:ext uri="{28A0092B-C50C-407E-A947-70E740481C1C}">
                <a14:useLocalDpi xmlns:a14="http://schemas.microsoft.com/office/drawing/2010/main" val="0"/>
              </a:ext>
            </a:extLst>
          </a:blip>
          <a:srcRect t="2597"/>
          <a:stretch/>
        </p:blipFill>
        <p:spPr>
          <a:xfrm>
            <a:off x="20" y="10"/>
            <a:ext cx="9143980" cy="6857990"/>
          </a:xfrm>
          <a:prstGeom prst="rect">
            <a:avLst/>
          </a:prstGeom>
        </p:spPr>
      </p:pic>
      <p:sp>
        <p:nvSpPr>
          <p:cNvPr id="12" name="TextBox 11">
            <a:extLst>
              <a:ext uri="{FF2B5EF4-FFF2-40B4-BE49-F238E27FC236}">
                <a16:creationId xmlns:a16="http://schemas.microsoft.com/office/drawing/2014/main" id="{DC4A525F-79BD-A951-F594-3EEBC8E2C914}"/>
              </a:ext>
            </a:extLst>
          </p:cNvPr>
          <p:cNvSpPr txBox="1"/>
          <p:nvPr/>
        </p:nvSpPr>
        <p:spPr>
          <a:xfrm>
            <a:off x="822531" y="825500"/>
            <a:ext cx="7374135" cy="769441"/>
          </a:xfrm>
          <a:prstGeom prst="rect">
            <a:avLst/>
          </a:prstGeom>
          <a:noFill/>
        </p:spPr>
        <p:txBody>
          <a:bodyPr wrap="none" rtlCol="0">
            <a:spAutoFit/>
          </a:bodyPr>
          <a:lstStyle/>
          <a:p>
            <a:r>
              <a:rPr lang="en-US" sz="4400">
                <a:latin typeface="Arial" panose="020B0604020202020204" pitchFamily="34" charset="0"/>
                <a:cs typeface="Arial" panose="020B0604020202020204" pitchFamily="34" charset="0"/>
              </a:rPr>
              <a:t>Thank you for your attention!</a:t>
            </a:r>
          </a:p>
        </p:txBody>
      </p:sp>
    </p:spTree>
    <p:extLst>
      <p:ext uri="{BB962C8B-B14F-4D97-AF65-F5344CB8AC3E}">
        <p14:creationId xmlns:p14="http://schemas.microsoft.com/office/powerpoint/2010/main" val="235592672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Envu">
  <a:themeElements>
    <a:clrScheme name="Envu">
      <a:dk1>
        <a:srgbClr val="0C223F"/>
      </a:dk1>
      <a:lt1>
        <a:sysClr val="window" lastClr="FFFFFF"/>
      </a:lt1>
      <a:dk2>
        <a:srgbClr val="173E70"/>
      </a:dk2>
      <a:lt2>
        <a:srgbClr val="E4E4E4"/>
      </a:lt2>
      <a:accent1>
        <a:srgbClr val="F15B5D"/>
      </a:accent1>
      <a:accent2>
        <a:srgbClr val="7D58AE"/>
      </a:accent2>
      <a:accent3>
        <a:srgbClr val="2667BD"/>
      </a:accent3>
      <a:accent4>
        <a:srgbClr val="F79D9E"/>
      </a:accent4>
      <a:accent5>
        <a:srgbClr val="4B356A"/>
      </a:accent5>
      <a:accent6>
        <a:srgbClr val="7DA4D6"/>
      </a:accent6>
      <a:hlink>
        <a:srgbClr val="7D58AE"/>
      </a:hlink>
      <a:folHlink>
        <a:srgbClr val="757070"/>
      </a:folHlink>
    </a:clrScheme>
    <a:fontScheme name="Envu">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1a3eb1e4-4d58-4cf5-afec-19e81e835255">
      <Value>1</Value>
    </TaxCatchAll>
    <lcf76f155ced4ddcb4097134ff3c332f xmlns="a59fa2c6-324c-4edc-b46a-df74b0af1a6c">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58D22A51E2F0F42ACDA496CD855512C" ma:contentTypeVersion="23" ma:contentTypeDescription="Create a new document." ma:contentTypeScope="" ma:versionID="346b3985a9c215530e13e2013e638058">
  <xsd:schema xmlns:xsd="http://www.w3.org/2001/XMLSchema" xmlns:xs="http://www.w3.org/2001/XMLSchema" xmlns:p="http://schemas.microsoft.com/office/2006/metadata/properties" xmlns:ns2="1a3eb1e4-4d58-4cf5-afec-19e81e835255" xmlns:ns3="a59fa2c6-324c-4edc-b46a-df74b0af1a6c" targetNamespace="http://schemas.microsoft.com/office/2006/metadata/properties" ma:root="true" ma:fieldsID="e3396dce95769aef58e73f5c59b255a1" ns2:_="" ns3:_="">
    <xsd:import namespace="1a3eb1e4-4d58-4cf5-afec-19e81e835255"/>
    <xsd:import namespace="a59fa2c6-324c-4edc-b46a-df74b0af1a6c"/>
    <xsd:element name="properties">
      <xsd:complexType>
        <xsd:sequence>
          <xsd:element name="documentManagement">
            <xsd:complexType>
              <xsd:all>
                <xsd:element ref="ns2:TaxCatchAll" minOccurs="0"/>
                <xsd:element ref="ns2:SharedWithUsers" minOccurs="0"/>
                <xsd:element ref="ns2:SharedWithDetails" minOccurs="0"/>
                <xsd:element ref="ns3:MediaServiceMetadata" minOccurs="0"/>
                <xsd:element ref="ns3:MediaServiceFastMetadata" minOccurs="0"/>
                <xsd:element ref="ns3:MediaServiceDateTaken" minOccurs="0"/>
                <xsd:element ref="ns3:MediaLengthInSeconds" minOccurs="0"/>
                <xsd:element ref="ns3:lcf76f155ced4ddcb4097134ff3c332f" minOccurs="0"/>
                <xsd:element ref="ns3:MediaServiceLocation" minOccurs="0"/>
                <xsd:element ref="ns3:MediaServiceOCR" minOccurs="0"/>
                <xsd:element ref="ns3:MediaServiceGenerationTime" minOccurs="0"/>
                <xsd:element ref="ns3:MediaServiceEventHashCode"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a3eb1e4-4d58-4cf5-afec-19e81e835255" elementFormDefault="qualified">
    <xsd:import namespace="http://schemas.microsoft.com/office/2006/documentManagement/types"/>
    <xsd:import namespace="http://schemas.microsoft.com/office/infopath/2007/PartnerControls"/>
    <xsd:element name="TaxCatchAll" ma:index="8" nillable="true" ma:displayName="Taxonomy Catch All Column" ma:hidden="true" ma:list="{c406e6f9-4d40-457f-b019-14ea6b9e863f}" ma:internalName="TaxCatchAll" ma:showField="CatchAllData" ma:web="1a3eb1e4-4d58-4cf5-afec-19e81e835255">
      <xsd:complexType>
        <xsd:complexContent>
          <xsd:extension base="dms:MultiChoiceLookup">
            <xsd:sequence>
              <xsd:element name="Value" type="dms:Lookup" maxOccurs="unbounded" minOccurs="0" nillable="true"/>
            </xsd:sequence>
          </xsd:extension>
        </xsd:complexContent>
      </xsd:complexType>
    </xsd:element>
    <xsd:element name="SharedWithUsers" ma:index="9" nillable="true" ma:displayName="Shared With" ma:SearchPeopleOnly="false" ma:SharePointGroup="0" ma:internalName="SharedWithUsers" ma:readOnly="true" ma:showField="ImnNam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0"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59fa2c6-324c-4edc-b46a-df74b0af1a6c"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f2a2e794-9366-4967-bc2f-bbaf13cd7d61" ma:termSetId="09814cd3-568e-fe90-9814-8d621ff8fb84" ma:anchorId="fba54fb3-c3e1-fe81-a776-ca4b69148c4d" ma:open="true" ma:isKeyword="false">
      <xsd:complexType>
        <xsd:sequence>
          <xsd:element ref="pc:Terms" minOccurs="0" maxOccurs="1"/>
        </xsd:sequence>
      </xsd:complexType>
    </xsd:element>
    <xsd:element name="MediaServiceLocation" ma:index="17" nillable="true" ma:displayName="Location" ma:indexed="true" ma:internalName="MediaServiceLocatio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5"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9AAF5B8-3197-4CF3-941D-D0D0F31E471B}">
  <ds:schemaRefs>
    <ds:schemaRef ds:uri="http://www.w3.org/XML/1998/namespace"/>
    <ds:schemaRef ds:uri="a59fa2c6-324c-4edc-b46a-df74b0af1a6c"/>
    <ds:schemaRef ds:uri="http://schemas.openxmlformats.org/package/2006/metadata/core-properties"/>
    <ds:schemaRef ds:uri="1a3eb1e4-4d58-4cf5-afec-19e81e835255"/>
    <ds:schemaRef ds:uri="http://schemas.microsoft.com/office/infopath/2007/PartnerControls"/>
    <ds:schemaRef ds:uri="http://schemas.microsoft.com/office/2006/documentManagement/types"/>
    <ds:schemaRef ds:uri="http://purl.org/dc/terms/"/>
    <ds:schemaRef ds:uri="http://purl.org/dc/elements/1.1/"/>
    <ds:schemaRef ds:uri="http://schemas.microsoft.com/office/2006/metadata/properties"/>
    <ds:schemaRef ds:uri="http://purl.org/dc/dcmitype/"/>
  </ds:schemaRefs>
</ds:datastoreItem>
</file>

<file path=customXml/itemProps2.xml><?xml version="1.0" encoding="utf-8"?>
<ds:datastoreItem xmlns:ds="http://schemas.openxmlformats.org/officeDocument/2006/customXml" ds:itemID="{B862C11C-FE06-4EB8-A670-CE387F749DDD}">
  <ds:schemaRefs>
    <ds:schemaRef ds:uri="1a3eb1e4-4d58-4cf5-afec-19e81e835255"/>
    <ds:schemaRef ds:uri="a59fa2c6-324c-4edc-b46a-df74b0af1a6c"/>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D0869291-D96D-404F-B125-D56188EE6A4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Ion Boardroom</Template>
  <TotalTime>327</TotalTime>
  <Words>1871</Words>
  <Application>Microsoft Office PowerPoint</Application>
  <PresentationFormat>On-screen Show (4:3)</PresentationFormat>
  <Paragraphs>268</Paragraphs>
  <Slides>33</Slides>
  <Notes>26</Notes>
  <HiddenSlides>1</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33</vt:i4>
      </vt:variant>
    </vt:vector>
  </HeadingPairs>
  <TitlesOfParts>
    <vt:vector size="45" baseType="lpstr">
      <vt:lpstr>Arial</vt:lpstr>
      <vt:lpstr>Avenir</vt:lpstr>
      <vt:lpstr>Avenir Black</vt:lpstr>
      <vt:lpstr>Avenir Book</vt:lpstr>
      <vt:lpstr>Calibri</vt:lpstr>
      <vt:lpstr>Century Gothic</vt:lpstr>
      <vt:lpstr>Euclid Circular A Regular Ita</vt:lpstr>
      <vt:lpstr>Symbol</vt:lpstr>
      <vt:lpstr>Wingdings</vt:lpstr>
      <vt:lpstr>Wingdings 3</vt:lpstr>
      <vt:lpstr>Ion Boardroom</vt:lpstr>
      <vt:lpstr>Envu</vt:lpstr>
      <vt:lpstr>PowerPoint Presentation</vt:lpstr>
      <vt:lpstr>PowerPoint Presentation</vt:lpstr>
      <vt:lpstr>Why Cockroaches are Considered Pests?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Where To Apply Bait Stations</vt:lpstr>
      <vt:lpstr>German Cockroaches</vt:lpstr>
      <vt:lpstr>PowerPoint Presentation</vt:lpstr>
      <vt:lpstr>How Much Bait to Use?</vt:lpstr>
      <vt:lpstr>PowerPoint Presentation</vt:lpstr>
      <vt:lpstr>Proper Gel Placement</vt:lpstr>
      <vt:lpstr>Following the Label (Beads)</vt:lpstr>
      <vt:lpstr>Bait aversion in German cockroaches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Alvaro Romero</dc:creator>
  <cp:lastModifiedBy>Michael Hirvela</cp:lastModifiedBy>
  <cp:revision>4</cp:revision>
  <dcterms:created xsi:type="dcterms:W3CDTF">2024-07-12T16:42:06Z</dcterms:created>
  <dcterms:modified xsi:type="dcterms:W3CDTF">2025-03-06T16:49:39Z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52704955-3550-4c1c-9097-1672b88a0b7a_Enabled">
    <vt:lpwstr>true</vt:lpwstr>
  </property>
  <property fmtid="{D5CDD505-2E9C-101B-9397-08002B2CF9AE}" pid="3" name="MSIP_Label_52704955-3550-4c1c-9097-1672b88a0b7a_SetDate">
    <vt:lpwstr>2024-07-12T19:11:10Z</vt:lpwstr>
  </property>
  <property fmtid="{D5CDD505-2E9C-101B-9397-08002B2CF9AE}" pid="4" name="MSIP_Label_52704955-3550-4c1c-9097-1672b88a0b7a_Method">
    <vt:lpwstr>Standard</vt:lpwstr>
  </property>
  <property fmtid="{D5CDD505-2E9C-101B-9397-08002B2CF9AE}" pid="5" name="MSIP_Label_52704955-3550-4c1c-9097-1672b88a0b7a_Name">
    <vt:lpwstr>RESTRICTED</vt:lpwstr>
  </property>
  <property fmtid="{D5CDD505-2E9C-101B-9397-08002B2CF9AE}" pid="6" name="MSIP_Label_52704955-3550-4c1c-9097-1672b88a0b7a_SiteId">
    <vt:lpwstr>c4dedb74-d916-4ef4-b6b5-af80c59e9742</vt:lpwstr>
  </property>
  <property fmtid="{D5CDD505-2E9C-101B-9397-08002B2CF9AE}" pid="7" name="MSIP_Label_52704955-3550-4c1c-9097-1672b88a0b7a_ActionId">
    <vt:lpwstr>0995698c-bedb-4d8f-87f9-41c79593f43f</vt:lpwstr>
  </property>
  <property fmtid="{D5CDD505-2E9C-101B-9397-08002B2CF9AE}" pid="8" name="MSIP_Label_52704955-3550-4c1c-9097-1672b88a0b7a_ContentBits">
    <vt:lpwstr>0</vt:lpwstr>
  </property>
  <property fmtid="{D5CDD505-2E9C-101B-9397-08002B2CF9AE}" pid="9" name="ContentTypeId">
    <vt:lpwstr>0x010100558D22A51E2F0F42ACDA496CD855512C</vt:lpwstr>
  </property>
  <property fmtid="{D5CDD505-2E9C-101B-9397-08002B2CF9AE}" pid="10" name="c2b5fb8256bd435bb7806ac3891e195b">
    <vt:lpwstr>Short-Term|6d967203-8346-4b9c-90f8-b3828a3fa508</vt:lpwstr>
  </property>
  <property fmtid="{D5CDD505-2E9C-101B-9397-08002B2CF9AE}" pid="11" name="MediaServiceImageTags">
    <vt:lpwstr/>
  </property>
  <property fmtid="{D5CDD505-2E9C-101B-9397-08002B2CF9AE}" pid="12" name="DataClassBayerRetention">
    <vt:lpwstr>1;#Short-Term|6d967203-8346-4b9c-90f8-b3828a3fa508</vt:lpwstr>
  </property>
</Properties>
</file>