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4.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7" r:id="rId4"/>
    <p:sldMasterId id="2147483833" r:id="rId5"/>
    <p:sldMasterId id="2147483841" r:id="rId6"/>
    <p:sldMasterId id="2147483843" r:id="rId7"/>
    <p:sldMasterId id="2147483908" r:id="rId8"/>
  </p:sldMasterIdLst>
  <p:notesMasterIdLst>
    <p:notesMasterId r:id="rId17"/>
  </p:notesMasterIdLst>
  <p:sldIdLst>
    <p:sldId id="341" r:id="rId9"/>
    <p:sldId id="2147469525" r:id="rId10"/>
    <p:sldId id="2147469524" r:id="rId11"/>
    <p:sldId id="2147469529" r:id="rId12"/>
    <p:sldId id="2147469526" r:id="rId13"/>
    <p:sldId id="2147469522" r:id="rId14"/>
    <p:sldId id="2147469521" r:id="rId15"/>
    <p:sldId id="323"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8B833B5-2E9F-AD76-097F-2BA17233AA3A}" name="Yashi Srivastava" initials="YS" userId="S::yashi.srivastava@teamhgs.com::cc94394b-08a8-4ad8-a166-549f44df6f7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Isaac Puga-Phillips" initials="IP" lastIdx="29" clrIdx="0">
    <p:extLst>
      <p:ext uri="{19B8F6BF-5375-455C-9EA6-DF929625EA0E}">
        <p15:presenceInfo xmlns:p15="http://schemas.microsoft.com/office/powerpoint/2012/main" userId="S::iphillips@elementsolutions.com::fd6ecb28-9d17-45bf-badf-520bec1c435a" providerId="AD"/>
      </p:ext>
    </p:extLst>
  </p:cmAuthor>
  <p:cmAuthor id="2" name="Praneeth Marisa" initials="PM" lastIdx="38" clrIdx="1">
    <p:extLst>
      <p:ext uri="{19B8F6BF-5375-455C-9EA6-DF929625EA0E}">
        <p15:presenceInfo xmlns:p15="http://schemas.microsoft.com/office/powerpoint/2012/main" userId="Praneeth Marisa" providerId="None"/>
      </p:ext>
    </p:extLst>
  </p:cmAuthor>
  <p:cmAuthor id="3" name="Archana Mugesh" initials="AM" lastIdx="6" clrIdx="2">
    <p:extLst>
      <p:ext uri="{19B8F6BF-5375-455C-9EA6-DF929625EA0E}">
        <p15:presenceInfo xmlns:p15="http://schemas.microsoft.com/office/powerpoint/2012/main" userId="59543bade82a306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E28F"/>
    <a:srgbClr val="00FF00"/>
    <a:srgbClr val="000000"/>
    <a:srgbClr val="BF1E2E"/>
    <a:srgbClr val="0E3E7C"/>
    <a:srgbClr val="B0FFFF"/>
    <a:srgbClr val="F7941D"/>
    <a:srgbClr val="767676"/>
    <a:srgbClr val="15BECD"/>
    <a:srgbClr val="00626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2" autoAdjust="0"/>
    <p:restoredTop sz="95033" autoAdjust="0"/>
  </p:normalViewPr>
  <p:slideViewPr>
    <p:cSldViewPr snapToGrid="0">
      <p:cViewPr varScale="1">
        <p:scale>
          <a:sx n="92" d="100"/>
          <a:sy n="92" d="100"/>
        </p:scale>
        <p:origin x="216" y="64"/>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7.xml"/><Relationship Id="rId23" Type="http://schemas.microsoft.com/office/2016/11/relationships/changesInfo" Target="changesInfos/changesInfo1.xml"/><Relationship Id="rId10" Type="http://schemas.openxmlformats.org/officeDocument/2006/relationships/slide" Target="slides/slide2.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hishek Shukla" userId="dbcd2a54-f337-4034-b631-adfc572b48fc" providerId="ADAL" clId="{64600271-33D9-4CC0-AB54-6EE84EF4FA46}"/>
    <pc:docChg chg="custSel modSld">
      <pc:chgData name="Abhishek Shukla" userId="dbcd2a54-f337-4034-b631-adfc572b48fc" providerId="ADAL" clId="{64600271-33D9-4CC0-AB54-6EE84EF4FA46}" dt="2024-09-06T13:22:51.741" v="35" actId="1037"/>
      <pc:docMkLst>
        <pc:docMk/>
      </pc:docMkLst>
      <pc:sldChg chg="delSp modSp mod">
        <pc:chgData name="Abhishek Shukla" userId="dbcd2a54-f337-4034-b631-adfc572b48fc" providerId="ADAL" clId="{64600271-33D9-4CC0-AB54-6EE84EF4FA46}" dt="2024-09-06T13:22:51.741" v="35" actId="1037"/>
        <pc:sldMkLst>
          <pc:docMk/>
          <pc:sldMk cId="3500125209" sldId="2147469518"/>
        </pc:sldMkLst>
        <pc:spChg chg="mod">
          <ac:chgData name="Abhishek Shukla" userId="dbcd2a54-f337-4034-b631-adfc572b48fc" providerId="ADAL" clId="{64600271-33D9-4CC0-AB54-6EE84EF4FA46}" dt="2024-09-06T13:21:52.681" v="1" actId="14100"/>
          <ac:spMkLst>
            <pc:docMk/>
            <pc:sldMk cId="3500125209" sldId="2147469518"/>
            <ac:spMk id="24" creationId="{3A0FD7DA-6B13-D937-EB86-FCE88CFC5298}"/>
          </ac:spMkLst>
        </pc:spChg>
        <pc:spChg chg="mod">
          <ac:chgData name="Abhishek Shukla" userId="dbcd2a54-f337-4034-b631-adfc572b48fc" providerId="ADAL" clId="{64600271-33D9-4CC0-AB54-6EE84EF4FA46}" dt="2024-09-06T13:22:02.853" v="3" actId="14100"/>
          <ac:spMkLst>
            <pc:docMk/>
            <pc:sldMk cId="3500125209" sldId="2147469518"/>
            <ac:spMk id="25" creationId="{B96C5A61-0E3F-EB74-0998-074A2DD22D81}"/>
          </ac:spMkLst>
        </pc:spChg>
        <pc:spChg chg="mod">
          <ac:chgData name="Abhishek Shukla" userId="dbcd2a54-f337-4034-b631-adfc572b48fc" providerId="ADAL" clId="{64600271-33D9-4CC0-AB54-6EE84EF4FA46}" dt="2024-09-06T13:22:08.890" v="4" actId="14100"/>
          <ac:spMkLst>
            <pc:docMk/>
            <pc:sldMk cId="3500125209" sldId="2147469518"/>
            <ac:spMk id="30" creationId="{ACE4D665-8880-C6FD-C602-5CAD65E503B1}"/>
          </ac:spMkLst>
        </pc:spChg>
        <pc:spChg chg="mod">
          <ac:chgData name="Abhishek Shukla" userId="dbcd2a54-f337-4034-b631-adfc572b48fc" providerId="ADAL" clId="{64600271-33D9-4CC0-AB54-6EE84EF4FA46}" dt="2024-09-06T13:22:51.741" v="35" actId="1037"/>
          <ac:spMkLst>
            <pc:docMk/>
            <pc:sldMk cId="3500125209" sldId="2147469518"/>
            <ac:spMk id="36" creationId="{F5277BEA-245D-8357-2D0D-D4A834C01A0D}"/>
          </ac:spMkLst>
        </pc:spChg>
        <pc:spChg chg="mod">
          <ac:chgData name="Abhishek Shukla" userId="dbcd2a54-f337-4034-b631-adfc572b48fc" providerId="ADAL" clId="{64600271-33D9-4CC0-AB54-6EE84EF4FA46}" dt="2024-09-06T13:22:36.432" v="12" actId="14100"/>
          <ac:spMkLst>
            <pc:docMk/>
            <pc:sldMk cId="3500125209" sldId="2147469518"/>
            <ac:spMk id="43" creationId="{6E71B535-99B5-EE8C-3811-0C366748FA00}"/>
          </ac:spMkLst>
        </pc:spChg>
        <pc:picChg chg="mod">
          <ac:chgData name="Abhishek Shukla" userId="dbcd2a54-f337-4034-b631-adfc572b48fc" providerId="ADAL" clId="{64600271-33D9-4CC0-AB54-6EE84EF4FA46}" dt="2024-09-06T13:22:14.514" v="6" actId="1076"/>
          <ac:picMkLst>
            <pc:docMk/>
            <pc:sldMk cId="3500125209" sldId="2147469518"/>
            <ac:picMk id="40" creationId="{F42A1ABD-E1C4-5A3D-BF53-8DA672F84F66}"/>
          </ac:picMkLst>
        </pc:picChg>
        <pc:picChg chg="del">
          <ac:chgData name="Abhishek Shukla" userId="dbcd2a54-f337-4034-b631-adfc572b48fc" providerId="ADAL" clId="{64600271-33D9-4CC0-AB54-6EE84EF4FA46}" dt="2024-09-06T13:22:11.566" v="5" actId="478"/>
          <ac:picMkLst>
            <pc:docMk/>
            <pc:sldMk cId="3500125209" sldId="2147469518"/>
            <ac:picMk id="41" creationId="{23D24BC3-B8D0-C9B6-45A8-8E577E7496F7}"/>
          </ac:picMkLst>
        </pc:picChg>
      </pc:sldChg>
    </pc:docChg>
  </pc:docChgLst>
  <pc:docChgLst>
    <pc:chgData name="Abhishek Shukla" userId="dbcd2a54-f337-4034-b631-adfc572b48fc" providerId="ADAL" clId="{B27E2F32-6671-428F-87DA-63667EF02857}"/>
    <pc:docChg chg="undo redo custSel addSld delSld modSld sldOrd">
      <pc:chgData name="Abhishek Shukla" userId="dbcd2a54-f337-4034-b631-adfc572b48fc" providerId="ADAL" clId="{B27E2F32-6671-428F-87DA-63667EF02857}" dt="2024-09-06T14:54:59.614" v="317"/>
      <pc:docMkLst>
        <pc:docMk/>
      </pc:docMkLst>
      <pc:sldChg chg="modSp mod">
        <pc:chgData name="Abhishek Shukla" userId="dbcd2a54-f337-4034-b631-adfc572b48fc" providerId="ADAL" clId="{B27E2F32-6671-428F-87DA-63667EF02857}" dt="2024-09-06T14:26:36.246" v="266" actId="20577"/>
        <pc:sldMkLst>
          <pc:docMk/>
          <pc:sldMk cId="2592744838" sldId="341"/>
        </pc:sldMkLst>
        <pc:spChg chg="mod">
          <ac:chgData name="Abhishek Shukla" userId="dbcd2a54-f337-4034-b631-adfc572b48fc" providerId="ADAL" clId="{B27E2F32-6671-428F-87DA-63667EF02857}" dt="2024-09-06T14:26:36.246" v="266" actId="20577"/>
          <ac:spMkLst>
            <pc:docMk/>
            <pc:sldMk cId="2592744838" sldId="341"/>
            <ac:spMk id="4" creationId="{00000000-0000-0000-0000-000000000000}"/>
          </ac:spMkLst>
        </pc:spChg>
      </pc:sldChg>
      <pc:sldChg chg="del">
        <pc:chgData name="Abhishek Shukla" userId="dbcd2a54-f337-4034-b631-adfc572b48fc" providerId="ADAL" clId="{B27E2F32-6671-428F-87DA-63667EF02857}" dt="2024-09-06T14:17:11.317" v="26" actId="47"/>
        <pc:sldMkLst>
          <pc:docMk/>
          <pc:sldMk cId="2917880464" sldId="9917"/>
        </pc:sldMkLst>
      </pc:sldChg>
      <pc:sldChg chg="del">
        <pc:chgData name="Abhishek Shukla" userId="dbcd2a54-f337-4034-b631-adfc572b48fc" providerId="ADAL" clId="{B27E2F32-6671-428F-87DA-63667EF02857}" dt="2024-09-06T13:24:10.679" v="0" actId="47"/>
        <pc:sldMkLst>
          <pc:docMk/>
          <pc:sldMk cId="817221670" sldId="2147469516"/>
        </pc:sldMkLst>
      </pc:sldChg>
      <pc:sldChg chg="modSp del">
        <pc:chgData name="Abhishek Shukla" userId="dbcd2a54-f337-4034-b631-adfc572b48fc" providerId="ADAL" clId="{B27E2F32-6671-428F-87DA-63667EF02857}" dt="2024-09-06T14:22:09.204" v="76" actId="47"/>
        <pc:sldMkLst>
          <pc:docMk/>
          <pc:sldMk cId="2131802299" sldId="2147469517"/>
        </pc:sldMkLst>
        <pc:graphicFrameChg chg="mod">
          <ac:chgData name="Abhishek Shukla" userId="dbcd2a54-f337-4034-b631-adfc572b48fc" providerId="ADAL" clId="{B27E2F32-6671-428F-87DA-63667EF02857}" dt="2024-09-06T13:24:23.707" v="1"/>
          <ac:graphicFrameMkLst>
            <pc:docMk/>
            <pc:sldMk cId="2131802299" sldId="2147469517"/>
            <ac:graphicFrameMk id="3" creationId="{4EC4FB75-FB6C-0255-3DD4-82C35CD53C6D}"/>
          </ac:graphicFrameMkLst>
        </pc:graphicFrameChg>
        <pc:graphicFrameChg chg="mod">
          <ac:chgData name="Abhishek Shukla" userId="dbcd2a54-f337-4034-b631-adfc572b48fc" providerId="ADAL" clId="{B27E2F32-6671-428F-87DA-63667EF02857}" dt="2024-09-06T13:24:36.401" v="2"/>
          <ac:graphicFrameMkLst>
            <pc:docMk/>
            <pc:sldMk cId="2131802299" sldId="2147469517"/>
            <ac:graphicFrameMk id="5" creationId="{504E0E43-93DA-5F0D-D322-6A789BB7FE60}"/>
          </ac:graphicFrameMkLst>
        </pc:graphicFrameChg>
      </pc:sldChg>
      <pc:sldChg chg="addSp delSp mod">
        <pc:chgData name="Abhishek Shukla" userId="dbcd2a54-f337-4034-b631-adfc572b48fc" providerId="ADAL" clId="{B27E2F32-6671-428F-87DA-63667EF02857}" dt="2024-09-06T14:22:45.512" v="80" actId="22"/>
        <pc:sldMkLst>
          <pc:docMk/>
          <pc:sldMk cId="990607901" sldId="2147469524"/>
        </pc:sldMkLst>
        <pc:spChg chg="add del">
          <ac:chgData name="Abhishek Shukla" userId="dbcd2a54-f337-4034-b631-adfc572b48fc" providerId="ADAL" clId="{B27E2F32-6671-428F-87DA-63667EF02857}" dt="2024-09-06T14:22:40.965" v="78" actId="22"/>
          <ac:spMkLst>
            <pc:docMk/>
            <pc:sldMk cId="990607901" sldId="2147469524"/>
            <ac:spMk id="4" creationId="{17FEAC2C-189E-C480-08BE-39F65C41F5DC}"/>
          </ac:spMkLst>
        </pc:spChg>
        <pc:spChg chg="add del">
          <ac:chgData name="Abhishek Shukla" userId="dbcd2a54-f337-4034-b631-adfc572b48fc" providerId="ADAL" clId="{B27E2F32-6671-428F-87DA-63667EF02857}" dt="2024-09-06T14:22:45.512" v="80" actId="22"/>
          <ac:spMkLst>
            <pc:docMk/>
            <pc:sldMk cId="990607901" sldId="2147469524"/>
            <ac:spMk id="6" creationId="{8A79254E-0931-6BB0-2B67-5790E8209172}"/>
          </ac:spMkLst>
        </pc:spChg>
      </pc:sldChg>
      <pc:sldChg chg="modSp">
        <pc:chgData name="Abhishek Shukla" userId="dbcd2a54-f337-4034-b631-adfc572b48fc" providerId="ADAL" clId="{B27E2F32-6671-428F-87DA-63667EF02857}" dt="2024-09-06T14:21:52.027" v="75" actId="113"/>
        <pc:sldMkLst>
          <pc:docMk/>
          <pc:sldMk cId="1474243182" sldId="2147469525"/>
        </pc:sldMkLst>
        <pc:spChg chg="mod">
          <ac:chgData name="Abhishek Shukla" userId="dbcd2a54-f337-4034-b631-adfc572b48fc" providerId="ADAL" clId="{B27E2F32-6671-428F-87DA-63667EF02857}" dt="2024-09-06T14:21:52.027" v="75" actId="113"/>
          <ac:spMkLst>
            <pc:docMk/>
            <pc:sldMk cId="1474243182" sldId="2147469525"/>
            <ac:spMk id="6" creationId="{2A965C7E-5A7E-119F-0610-DF43ED5708B1}"/>
          </ac:spMkLst>
        </pc:spChg>
      </pc:sldChg>
      <pc:sldChg chg="modSp mod ord">
        <pc:chgData name="Abhishek Shukla" userId="dbcd2a54-f337-4034-b631-adfc572b48fc" providerId="ADAL" clId="{B27E2F32-6671-428F-87DA-63667EF02857}" dt="2024-09-06T14:54:59.614" v="317"/>
        <pc:sldMkLst>
          <pc:docMk/>
          <pc:sldMk cId="828792038" sldId="2147469526"/>
        </pc:sldMkLst>
        <pc:spChg chg="mod">
          <ac:chgData name="Abhishek Shukla" userId="dbcd2a54-f337-4034-b631-adfc572b48fc" providerId="ADAL" clId="{B27E2F32-6671-428F-87DA-63667EF02857}" dt="2024-09-06T14:20:54.493" v="56" actId="20577"/>
          <ac:spMkLst>
            <pc:docMk/>
            <pc:sldMk cId="828792038" sldId="2147469526"/>
            <ac:spMk id="3" creationId="{9B6EC8F1-88A7-D04C-8387-692EA9166435}"/>
          </ac:spMkLst>
        </pc:spChg>
        <pc:spChg chg="mod">
          <ac:chgData name="Abhishek Shukla" userId="dbcd2a54-f337-4034-b631-adfc572b48fc" providerId="ADAL" clId="{B27E2F32-6671-428F-87DA-63667EF02857}" dt="2024-09-06T14:54:09.509" v="290" actId="20577"/>
          <ac:spMkLst>
            <pc:docMk/>
            <pc:sldMk cId="828792038" sldId="2147469526"/>
            <ac:spMk id="52" creationId="{4376DAF7-0A7C-7666-CBE1-82E1F83E6131}"/>
          </ac:spMkLst>
        </pc:spChg>
        <pc:spChg chg="mod">
          <ac:chgData name="Abhishek Shukla" userId="dbcd2a54-f337-4034-b631-adfc572b48fc" providerId="ADAL" clId="{B27E2F32-6671-428F-87DA-63667EF02857}" dt="2024-09-06T14:14:36.376" v="17" actId="20577"/>
          <ac:spMkLst>
            <pc:docMk/>
            <pc:sldMk cId="828792038" sldId="2147469526"/>
            <ac:spMk id="60" creationId="{7B6F7126-1CE5-5DAA-E462-2D6BF79AAFA1}"/>
          </ac:spMkLst>
        </pc:spChg>
        <pc:spChg chg="mod">
          <ac:chgData name="Abhishek Shukla" userId="dbcd2a54-f337-4034-b631-adfc572b48fc" providerId="ADAL" clId="{B27E2F32-6671-428F-87DA-63667EF02857}" dt="2024-09-06T14:14:50.065" v="23" actId="20577"/>
          <ac:spMkLst>
            <pc:docMk/>
            <pc:sldMk cId="828792038" sldId="2147469526"/>
            <ac:spMk id="76" creationId="{08765B17-D15B-22BA-885F-595EE3468D2E}"/>
          </ac:spMkLst>
        </pc:spChg>
        <pc:spChg chg="mod">
          <ac:chgData name="Abhishek Shukla" userId="dbcd2a54-f337-4034-b631-adfc572b48fc" providerId="ADAL" clId="{B27E2F32-6671-428F-87DA-63667EF02857}" dt="2024-09-06T14:54:19.107" v="303" actId="20577"/>
          <ac:spMkLst>
            <pc:docMk/>
            <pc:sldMk cId="828792038" sldId="2147469526"/>
            <ac:spMk id="81" creationId="{09A582CC-5B61-3E9C-EABA-F7FA0DEFC4C0}"/>
          </ac:spMkLst>
        </pc:spChg>
        <pc:spChg chg="mod">
          <ac:chgData name="Abhishek Shukla" userId="dbcd2a54-f337-4034-b631-adfc572b48fc" providerId="ADAL" clId="{B27E2F32-6671-428F-87DA-63667EF02857}" dt="2024-09-06T14:54:25.235" v="310" actId="20577"/>
          <ac:spMkLst>
            <pc:docMk/>
            <pc:sldMk cId="828792038" sldId="2147469526"/>
            <ac:spMk id="83" creationId="{4F10F3F3-A2B3-1052-EB38-AB6A659874CF}"/>
          </ac:spMkLst>
        </pc:spChg>
        <pc:spChg chg="mod">
          <ac:chgData name="Abhishek Shukla" userId="dbcd2a54-f337-4034-b631-adfc572b48fc" providerId="ADAL" clId="{B27E2F32-6671-428F-87DA-63667EF02857}" dt="2024-09-06T14:54:33.581" v="311" actId="20577"/>
          <ac:spMkLst>
            <pc:docMk/>
            <pc:sldMk cId="828792038" sldId="2147469526"/>
            <ac:spMk id="84" creationId="{5BDD8388-6591-4C8F-1C5F-23D1E7FE60EB}"/>
          </ac:spMkLst>
        </pc:spChg>
        <pc:spChg chg="mod">
          <ac:chgData name="Abhishek Shukla" userId="dbcd2a54-f337-4034-b631-adfc572b48fc" providerId="ADAL" clId="{B27E2F32-6671-428F-87DA-63667EF02857}" dt="2024-09-06T14:54:39.473" v="315" actId="1035"/>
          <ac:spMkLst>
            <pc:docMk/>
            <pc:sldMk cId="828792038" sldId="2147469526"/>
            <ac:spMk id="87" creationId="{89D98A9D-8CC6-2024-41B7-CB72A63F5139}"/>
          </ac:spMkLst>
        </pc:spChg>
      </pc:sldChg>
      <pc:sldChg chg="del">
        <pc:chgData name="Abhishek Shukla" userId="dbcd2a54-f337-4034-b631-adfc572b48fc" providerId="ADAL" clId="{B27E2F32-6671-428F-87DA-63667EF02857}" dt="2024-09-06T13:26:10.919" v="7" actId="47"/>
        <pc:sldMkLst>
          <pc:docMk/>
          <pc:sldMk cId="1724709229" sldId="2147469526"/>
        </pc:sldMkLst>
      </pc:sldChg>
      <pc:sldChg chg="addSp modSp add del mod setBg modNotes">
        <pc:chgData name="Abhishek Shukla" userId="dbcd2a54-f337-4034-b631-adfc572b48fc" providerId="ADAL" clId="{B27E2F32-6671-428F-87DA-63667EF02857}" dt="2024-09-06T14:28:54.117" v="270" actId="20577"/>
        <pc:sldMkLst>
          <pc:docMk/>
          <pc:sldMk cId="870417722" sldId="2147469527"/>
        </pc:sldMkLst>
        <pc:spChg chg="mod">
          <ac:chgData name="Abhishek Shukla" userId="dbcd2a54-f337-4034-b631-adfc572b48fc" providerId="ADAL" clId="{B27E2F32-6671-428F-87DA-63667EF02857}" dt="2024-09-06T14:28:54.117" v="270" actId="20577"/>
          <ac:spMkLst>
            <pc:docMk/>
            <pc:sldMk cId="870417722" sldId="2147469527"/>
            <ac:spMk id="2" creationId="{57207F4D-570B-40B6-EC32-CD74BDA9C082}"/>
          </ac:spMkLst>
        </pc:spChg>
        <pc:spChg chg="add mod">
          <ac:chgData name="Abhishek Shukla" userId="dbcd2a54-f337-4034-b631-adfc572b48fc" providerId="ADAL" clId="{B27E2F32-6671-428F-87DA-63667EF02857}" dt="2024-09-06T14:25:51.624" v="216"/>
          <ac:spMkLst>
            <pc:docMk/>
            <pc:sldMk cId="870417722" sldId="2147469527"/>
            <ac:spMk id="3" creationId="{4646A889-401E-4DE0-E95B-CE03CFA0B501}"/>
          </ac:spMkLst>
        </pc:spChg>
        <pc:spChg chg="add mod">
          <ac:chgData name="Abhishek Shukla" userId="dbcd2a54-f337-4034-b631-adfc572b48fc" providerId="ADAL" clId="{B27E2F32-6671-428F-87DA-63667EF02857}" dt="2024-09-06T14:25:51.624" v="216"/>
          <ac:spMkLst>
            <pc:docMk/>
            <pc:sldMk cId="870417722" sldId="2147469527"/>
            <ac:spMk id="5" creationId="{14FFF2CA-EA47-E919-D3FD-FE7C577E8EA4}"/>
          </ac:spMkLst>
        </pc:spChg>
        <pc:spChg chg="add mod">
          <ac:chgData name="Abhishek Shukla" userId="dbcd2a54-f337-4034-b631-adfc572b48fc" providerId="ADAL" clId="{B27E2F32-6671-428F-87DA-63667EF02857}" dt="2024-09-06T14:25:51.624" v="216"/>
          <ac:spMkLst>
            <pc:docMk/>
            <pc:sldMk cId="870417722" sldId="2147469527"/>
            <ac:spMk id="6" creationId="{0AAEABBA-0650-2DEC-66AB-EE943271008F}"/>
          </ac:spMkLst>
        </pc:spChg>
        <pc:spChg chg="add mod">
          <ac:chgData name="Abhishek Shukla" userId="dbcd2a54-f337-4034-b631-adfc572b48fc" providerId="ADAL" clId="{B27E2F32-6671-428F-87DA-63667EF02857}" dt="2024-09-06T14:25:51.624" v="216"/>
          <ac:spMkLst>
            <pc:docMk/>
            <pc:sldMk cId="870417722" sldId="2147469527"/>
            <ac:spMk id="8" creationId="{BAFC7771-7559-DB09-C65F-D56B28FAEFE1}"/>
          </ac:spMkLst>
        </pc:spChg>
        <pc:spChg chg="mod">
          <ac:chgData name="Abhishek Shukla" userId="dbcd2a54-f337-4034-b631-adfc572b48fc" providerId="ADAL" clId="{B27E2F32-6671-428F-87DA-63667EF02857}" dt="2024-09-06T14:20:42.042" v="55" actId="1036"/>
          <ac:spMkLst>
            <pc:docMk/>
            <pc:sldMk cId="870417722" sldId="2147469527"/>
            <ac:spMk id="17" creationId="{1CCC67AE-74D5-7DFA-00E3-17CE6561351A}"/>
          </ac:spMkLst>
        </pc:spChg>
        <pc:spChg chg="add mod">
          <ac:chgData name="Abhishek Shukla" userId="dbcd2a54-f337-4034-b631-adfc572b48fc" providerId="ADAL" clId="{B27E2F32-6671-428F-87DA-63667EF02857}" dt="2024-09-06T14:25:51.624" v="216"/>
          <ac:spMkLst>
            <pc:docMk/>
            <pc:sldMk cId="870417722" sldId="2147469527"/>
            <ac:spMk id="29" creationId="{7F82BCD0-7154-117A-5ED9-4C84F4F72FB1}"/>
          </ac:spMkLst>
        </pc:spChg>
        <pc:spChg chg="add mod">
          <ac:chgData name="Abhishek Shukla" userId="dbcd2a54-f337-4034-b631-adfc572b48fc" providerId="ADAL" clId="{B27E2F32-6671-428F-87DA-63667EF02857}" dt="2024-09-06T14:25:51.624" v="216"/>
          <ac:spMkLst>
            <pc:docMk/>
            <pc:sldMk cId="870417722" sldId="2147469527"/>
            <ac:spMk id="30" creationId="{C4BA8A7D-9494-EC28-72B0-FEB90B8E8CCF}"/>
          </ac:spMkLst>
        </pc:spChg>
        <pc:spChg chg="add mod">
          <ac:chgData name="Abhishek Shukla" userId="dbcd2a54-f337-4034-b631-adfc572b48fc" providerId="ADAL" clId="{B27E2F32-6671-428F-87DA-63667EF02857}" dt="2024-09-06T14:25:51.624" v="216"/>
          <ac:spMkLst>
            <pc:docMk/>
            <pc:sldMk cId="870417722" sldId="2147469527"/>
            <ac:spMk id="31" creationId="{80066001-D2C5-6F56-599D-0D8C5F2D1D1E}"/>
          </ac:spMkLst>
        </pc:spChg>
        <pc:spChg chg="add mod">
          <ac:chgData name="Abhishek Shukla" userId="dbcd2a54-f337-4034-b631-adfc572b48fc" providerId="ADAL" clId="{B27E2F32-6671-428F-87DA-63667EF02857}" dt="2024-09-06T14:25:51.624" v="216"/>
          <ac:spMkLst>
            <pc:docMk/>
            <pc:sldMk cId="870417722" sldId="2147469527"/>
            <ac:spMk id="32" creationId="{A8FFD7E4-340F-5535-22AD-2FAA47A1516C}"/>
          </ac:spMkLst>
        </pc:spChg>
        <pc:spChg chg="add mod">
          <ac:chgData name="Abhishek Shukla" userId="dbcd2a54-f337-4034-b631-adfc572b48fc" providerId="ADAL" clId="{B27E2F32-6671-428F-87DA-63667EF02857}" dt="2024-09-06T14:25:51.624" v="216"/>
          <ac:spMkLst>
            <pc:docMk/>
            <pc:sldMk cId="870417722" sldId="2147469527"/>
            <ac:spMk id="33" creationId="{1457FD52-9758-F11E-695F-30426D68FAFF}"/>
          </ac:spMkLst>
        </pc:spChg>
        <pc:spChg chg="add mod">
          <ac:chgData name="Abhishek Shukla" userId="dbcd2a54-f337-4034-b631-adfc572b48fc" providerId="ADAL" clId="{B27E2F32-6671-428F-87DA-63667EF02857}" dt="2024-09-06T14:25:51.624" v="216"/>
          <ac:spMkLst>
            <pc:docMk/>
            <pc:sldMk cId="870417722" sldId="2147469527"/>
            <ac:spMk id="35" creationId="{13CF7087-789B-FCC3-AE7C-3DC721BB9C3A}"/>
          </ac:spMkLst>
        </pc:spChg>
        <pc:spChg chg="add mod">
          <ac:chgData name="Abhishek Shukla" userId="dbcd2a54-f337-4034-b631-adfc572b48fc" providerId="ADAL" clId="{B27E2F32-6671-428F-87DA-63667EF02857}" dt="2024-09-06T14:26:14.304" v="233" actId="1076"/>
          <ac:spMkLst>
            <pc:docMk/>
            <pc:sldMk cId="870417722" sldId="2147469527"/>
            <ac:spMk id="36" creationId="{B7CAF7C7-0D73-15B3-C84F-4220F04B7CA3}"/>
          </ac:spMkLst>
        </pc:spChg>
        <pc:spChg chg="add mod">
          <ac:chgData name="Abhishek Shukla" userId="dbcd2a54-f337-4034-b631-adfc572b48fc" providerId="ADAL" clId="{B27E2F32-6671-428F-87DA-63667EF02857}" dt="2024-09-06T14:26:14.304" v="233" actId="1076"/>
          <ac:spMkLst>
            <pc:docMk/>
            <pc:sldMk cId="870417722" sldId="2147469527"/>
            <ac:spMk id="37" creationId="{E911C6D4-A89D-8E19-7959-721C19AF577E}"/>
          </ac:spMkLst>
        </pc:spChg>
        <pc:spChg chg="add mod">
          <ac:chgData name="Abhishek Shukla" userId="dbcd2a54-f337-4034-b631-adfc572b48fc" providerId="ADAL" clId="{B27E2F32-6671-428F-87DA-63667EF02857}" dt="2024-09-06T14:26:14.304" v="233" actId="1076"/>
          <ac:spMkLst>
            <pc:docMk/>
            <pc:sldMk cId="870417722" sldId="2147469527"/>
            <ac:spMk id="38" creationId="{95F4346A-C45E-4D20-C4E2-E24018693C07}"/>
          </ac:spMkLst>
        </pc:spChg>
        <pc:spChg chg="add mod">
          <ac:chgData name="Abhishek Shukla" userId="dbcd2a54-f337-4034-b631-adfc572b48fc" providerId="ADAL" clId="{B27E2F32-6671-428F-87DA-63667EF02857}" dt="2024-09-06T14:26:14.304" v="233" actId="1076"/>
          <ac:spMkLst>
            <pc:docMk/>
            <pc:sldMk cId="870417722" sldId="2147469527"/>
            <ac:spMk id="39" creationId="{3F7F6BA6-7006-0BF1-EBC3-79109AB24ED4}"/>
          </ac:spMkLst>
        </pc:spChg>
        <pc:spChg chg="add mod">
          <ac:chgData name="Abhishek Shukla" userId="dbcd2a54-f337-4034-b631-adfc572b48fc" providerId="ADAL" clId="{B27E2F32-6671-428F-87DA-63667EF02857}" dt="2024-09-06T14:26:14.304" v="233" actId="1076"/>
          <ac:spMkLst>
            <pc:docMk/>
            <pc:sldMk cId="870417722" sldId="2147469527"/>
            <ac:spMk id="40" creationId="{65E35A7B-C723-B182-624D-F1B344F5000A}"/>
          </ac:spMkLst>
        </pc:spChg>
        <pc:spChg chg="add mod">
          <ac:chgData name="Abhishek Shukla" userId="dbcd2a54-f337-4034-b631-adfc572b48fc" providerId="ADAL" clId="{B27E2F32-6671-428F-87DA-63667EF02857}" dt="2024-09-06T14:26:14.304" v="233" actId="1076"/>
          <ac:spMkLst>
            <pc:docMk/>
            <pc:sldMk cId="870417722" sldId="2147469527"/>
            <ac:spMk id="41" creationId="{26954FB1-709C-61E7-AA89-2A14E8D47A06}"/>
          </ac:spMkLst>
        </pc:spChg>
        <pc:spChg chg="add mod">
          <ac:chgData name="Abhishek Shukla" userId="dbcd2a54-f337-4034-b631-adfc572b48fc" providerId="ADAL" clId="{B27E2F32-6671-428F-87DA-63667EF02857}" dt="2024-09-06T14:26:14.304" v="233" actId="1076"/>
          <ac:spMkLst>
            <pc:docMk/>
            <pc:sldMk cId="870417722" sldId="2147469527"/>
            <ac:spMk id="42" creationId="{7D417803-794E-FF49-F2E3-08AF14F96750}"/>
          </ac:spMkLst>
        </pc:spChg>
        <pc:spChg chg="add mod">
          <ac:chgData name="Abhishek Shukla" userId="dbcd2a54-f337-4034-b631-adfc572b48fc" providerId="ADAL" clId="{B27E2F32-6671-428F-87DA-63667EF02857}" dt="2024-09-06T14:26:14.304" v="233" actId="1076"/>
          <ac:spMkLst>
            <pc:docMk/>
            <pc:sldMk cId="870417722" sldId="2147469527"/>
            <ac:spMk id="43" creationId="{250AA676-643D-AA2C-4175-C37FA72BD291}"/>
          </ac:spMkLst>
        </pc:spChg>
        <pc:spChg chg="add mod">
          <ac:chgData name="Abhishek Shukla" userId="dbcd2a54-f337-4034-b631-adfc572b48fc" providerId="ADAL" clId="{B27E2F32-6671-428F-87DA-63667EF02857}" dt="2024-09-06T14:26:14.304" v="233" actId="1076"/>
          <ac:spMkLst>
            <pc:docMk/>
            <pc:sldMk cId="870417722" sldId="2147469527"/>
            <ac:spMk id="44" creationId="{F8FEDE5C-6057-0722-EBDF-3650F991FA98}"/>
          </ac:spMkLst>
        </pc:spChg>
        <pc:spChg chg="add mod">
          <ac:chgData name="Abhishek Shukla" userId="dbcd2a54-f337-4034-b631-adfc572b48fc" providerId="ADAL" clId="{B27E2F32-6671-428F-87DA-63667EF02857}" dt="2024-09-06T14:26:14.304" v="233" actId="1076"/>
          <ac:spMkLst>
            <pc:docMk/>
            <pc:sldMk cId="870417722" sldId="2147469527"/>
            <ac:spMk id="45" creationId="{41F5F081-2C62-C4B6-4F45-D3C3A3C3C133}"/>
          </ac:spMkLst>
        </pc:spChg>
        <pc:grpChg chg="mod">
          <ac:chgData name="Abhishek Shukla" userId="dbcd2a54-f337-4034-b631-adfc572b48fc" providerId="ADAL" clId="{B27E2F32-6671-428F-87DA-63667EF02857}" dt="2024-09-06T14:26:24.564" v="251" actId="1035"/>
          <ac:grpSpMkLst>
            <pc:docMk/>
            <pc:sldMk cId="870417722" sldId="2147469527"/>
            <ac:grpSpMk id="34" creationId="{6FDC2729-87F5-A7F0-02D8-0ECE53B0D853}"/>
          </ac:grpSpMkLst>
        </pc:grpChg>
      </pc:sldChg>
      <pc:sldChg chg="addSp modSp new del">
        <pc:chgData name="Abhishek Shukla" userId="dbcd2a54-f337-4034-b631-adfc572b48fc" providerId="ADAL" clId="{B27E2F32-6671-428F-87DA-63667EF02857}" dt="2024-09-06T13:24:51.778" v="6" actId="680"/>
        <pc:sldMkLst>
          <pc:docMk/>
          <pc:sldMk cId="949124039" sldId="2147469527"/>
        </pc:sldMkLst>
        <pc:graphicFrameChg chg="add mod">
          <ac:chgData name="Abhishek Shukla" userId="dbcd2a54-f337-4034-b631-adfc572b48fc" providerId="ADAL" clId="{B27E2F32-6671-428F-87DA-63667EF02857}" dt="2024-09-06T13:24:51.408" v="5"/>
          <ac:graphicFrameMkLst>
            <pc:docMk/>
            <pc:sldMk cId="949124039" sldId="2147469527"/>
            <ac:graphicFrameMk id="10" creationId="{0FF23EE3-8E65-873C-B5CA-25523271E5E6}"/>
          </ac:graphicFrameMkLst>
        </pc:graphicFrameChg>
      </pc:sldChg>
      <pc:sldChg chg="modSp mod">
        <pc:chgData name="Abhishek Shukla" userId="dbcd2a54-f337-4034-b631-adfc572b48fc" providerId="ADAL" clId="{B27E2F32-6671-428F-87DA-63667EF02857}" dt="2024-09-06T14:26:17.502" v="238" actId="20577"/>
        <pc:sldMkLst>
          <pc:docMk/>
          <pc:sldMk cId="676316500" sldId="2147469529"/>
        </pc:sldMkLst>
        <pc:spChg chg="mod">
          <ac:chgData name="Abhishek Shukla" userId="dbcd2a54-f337-4034-b631-adfc572b48fc" providerId="ADAL" clId="{B27E2F32-6671-428F-87DA-63667EF02857}" dt="2024-09-06T14:23:51.680" v="139" actId="20577"/>
          <ac:spMkLst>
            <pc:docMk/>
            <pc:sldMk cId="676316500" sldId="2147469529"/>
            <ac:spMk id="3" creationId="{C75474E7-5AF6-EDF9-67F2-69470044A43F}"/>
          </ac:spMkLst>
        </pc:spChg>
        <pc:spChg chg="mod">
          <ac:chgData name="Abhishek Shukla" userId="dbcd2a54-f337-4034-b631-adfc572b48fc" providerId="ADAL" clId="{B27E2F32-6671-428F-87DA-63667EF02857}" dt="2024-09-06T14:24:10.627" v="140" actId="113"/>
          <ac:spMkLst>
            <pc:docMk/>
            <pc:sldMk cId="676316500" sldId="2147469529"/>
            <ac:spMk id="31" creationId="{63C0CD3A-4B01-CF17-3E0E-51E6C49E5F38}"/>
          </ac:spMkLst>
        </pc:spChg>
        <pc:spChg chg="mod">
          <ac:chgData name="Abhishek Shukla" userId="dbcd2a54-f337-4034-b631-adfc572b48fc" providerId="ADAL" clId="{B27E2F32-6671-428F-87DA-63667EF02857}" dt="2024-09-06T14:26:17.502" v="238" actId="20577"/>
          <ac:spMkLst>
            <pc:docMk/>
            <pc:sldMk cId="676316500" sldId="2147469529"/>
            <ac:spMk id="32" creationId="{3B09149F-4C27-B4B3-6F74-8D69AC2023ED}"/>
          </ac:spMkLst>
        </pc:spChg>
      </pc:sldChg>
    </pc:docChg>
  </pc:docChgLst>
  <pc:docChgLst>
    <pc:chgData name="Abhishek Shukla" userId="dbcd2a54-f337-4034-b631-adfc572b48fc" providerId="ADAL" clId="{FCDE0DF7-234F-4922-830A-3CF54A82DF93}"/>
    <pc:docChg chg="undo custSel addSld modSld">
      <pc:chgData name="Abhishek Shukla" userId="dbcd2a54-f337-4034-b631-adfc572b48fc" providerId="ADAL" clId="{FCDE0DF7-234F-4922-830A-3CF54A82DF93}" dt="2024-07-09T12:09:45.418" v="286" actId="1038"/>
      <pc:docMkLst>
        <pc:docMk/>
      </pc:docMkLst>
      <pc:sldChg chg="addSp delSp modSp mod">
        <pc:chgData name="Abhishek Shukla" userId="dbcd2a54-f337-4034-b631-adfc572b48fc" providerId="ADAL" clId="{FCDE0DF7-234F-4922-830A-3CF54A82DF93}" dt="2024-07-08T14:50:51.572" v="276" actId="20577"/>
        <pc:sldMkLst>
          <pc:docMk/>
          <pc:sldMk cId="2592744838" sldId="341"/>
        </pc:sldMkLst>
        <pc:spChg chg="add mod">
          <ac:chgData name="Abhishek Shukla" userId="dbcd2a54-f337-4034-b631-adfc572b48fc" providerId="ADAL" clId="{FCDE0DF7-234F-4922-830A-3CF54A82DF93}" dt="2024-07-08T14:50:51.572" v="276" actId="20577"/>
          <ac:spMkLst>
            <pc:docMk/>
            <pc:sldMk cId="2592744838" sldId="341"/>
            <ac:spMk id="2" creationId="{FE71F3AE-14A2-DC39-76E5-A9A8E4DD99DC}"/>
          </ac:spMkLst>
        </pc:spChg>
        <pc:spChg chg="mod">
          <ac:chgData name="Abhishek Shukla" userId="dbcd2a54-f337-4034-b631-adfc572b48fc" providerId="ADAL" clId="{FCDE0DF7-234F-4922-830A-3CF54A82DF93}" dt="2024-07-08T14:34:33.534" v="5" actId="1076"/>
          <ac:spMkLst>
            <pc:docMk/>
            <pc:sldMk cId="2592744838" sldId="341"/>
            <ac:spMk id="4" creationId="{00000000-0000-0000-0000-000000000000}"/>
          </ac:spMkLst>
        </pc:spChg>
        <pc:spChg chg="add del mod">
          <ac:chgData name="Abhishek Shukla" userId="dbcd2a54-f337-4034-b631-adfc572b48fc" providerId="ADAL" clId="{FCDE0DF7-234F-4922-830A-3CF54A82DF93}" dt="2024-07-08T14:34:25.217" v="1" actId="478"/>
          <ac:spMkLst>
            <pc:docMk/>
            <pc:sldMk cId="2592744838" sldId="341"/>
            <ac:spMk id="6" creationId="{1EC16894-6C05-02F5-1C12-5CB12AB8DCD4}"/>
          </ac:spMkLst>
        </pc:spChg>
        <pc:spChg chg="del">
          <ac:chgData name="Abhishek Shukla" userId="dbcd2a54-f337-4034-b631-adfc572b48fc" providerId="ADAL" clId="{FCDE0DF7-234F-4922-830A-3CF54A82DF93}" dt="2024-07-08T14:34:19.834" v="0" actId="478"/>
          <ac:spMkLst>
            <pc:docMk/>
            <pc:sldMk cId="2592744838" sldId="341"/>
            <ac:spMk id="7" creationId="{C48AD886-0739-A34F-8339-5549224A6079}"/>
          </ac:spMkLst>
        </pc:spChg>
      </pc:sldChg>
      <pc:sldChg chg="addSp modSp">
        <pc:chgData name="Abhishek Shukla" userId="dbcd2a54-f337-4034-b631-adfc572b48fc" providerId="ADAL" clId="{FCDE0DF7-234F-4922-830A-3CF54A82DF93}" dt="2024-07-08T14:49:15.167" v="261"/>
        <pc:sldMkLst>
          <pc:docMk/>
          <pc:sldMk cId="1011421704" sldId="9916"/>
        </pc:sldMkLst>
        <pc:spChg chg="add mod">
          <ac:chgData name="Abhishek Shukla" userId="dbcd2a54-f337-4034-b631-adfc572b48fc" providerId="ADAL" clId="{FCDE0DF7-234F-4922-830A-3CF54A82DF93}" dt="2024-07-08T14:49:15.167" v="261"/>
          <ac:spMkLst>
            <pc:docMk/>
            <pc:sldMk cId="1011421704" sldId="9916"/>
            <ac:spMk id="2" creationId="{58E88687-4FCD-CAD0-84CC-A86AAFE1974B}"/>
          </ac:spMkLst>
        </pc:spChg>
      </pc:sldChg>
      <pc:sldChg chg="addSp delSp modSp mod">
        <pc:chgData name="Abhishek Shukla" userId="dbcd2a54-f337-4034-b631-adfc572b48fc" providerId="ADAL" clId="{FCDE0DF7-234F-4922-830A-3CF54A82DF93}" dt="2024-07-08T14:48:04.162" v="260" actId="208"/>
        <pc:sldMkLst>
          <pc:docMk/>
          <pc:sldMk cId="2917880464" sldId="9917"/>
        </pc:sldMkLst>
        <pc:spChg chg="mod">
          <ac:chgData name="Abhishek Shukla" userId="dbcd2a54-f337-4034-b631-adfc572b48fc" providerId="ADAL" clId="{FCDE0DF7-234F-4922-830A-3CF54A82DF93}" dt="2024-07-08T14:35:22.506" v="49" actId="20577"/>
          <ac:spMkLst>
            <pc:docMk/>
            <pc:sldMk cId="2917880464" sldId="9917"/>
            <ac:spMk id="3" creationId="{9B6EC8F1-88A7-D04C-8387-692EA9166435}"/>
          </ac:spMkLst>
        </pc:spChg>
        <pc:spChg chg="add mod">
          <ac:chgData name="Abhishek Shukla" userId="dbcd2a54-f337-4034-b631-adfc572b48fc" providerId="ADAL" clId="{FCDE0DF7-234F-4922-830A-3CF54A82DF93}" dt="2024-07-08T14:47:02.308" v="259" actId="20577"/>
          <ac:spMkLst>
            <pc:docMk/>
            <pc:sldMk cId="2917880464" sldId="9917"/>
            <ac:spMk id="9" creationId="{2ED7FF27-2C4F-FAC2-5912-86728F92D9D5}"/>
          </ac:spMkLst>
        </pc:spChg>
        <pc:spChg chg="del">
          <ac:chgData name="Abhishek Shukla" userId="dbcd2a54-f337-4034-b631-adfc572b48fc" providerId="ADAL" clId="{FCDE0DF7-234F-4922-830A-3CF54A82DF93}" dt="2024-07-08T14:35:36.604" v="51" actId="478"/>
          <ac:spMkLst>
            <pc:docMk/>
            <pc:sldMk cId="2917880464" sldId="9917"/>
            <ac:spMk id="41" creationId="{E4DBC607-F6D4-64E7-7336-9823156EB1D8}"/>
          </ac:spMkLst>
        </pc:spChg>
        <pc:spChg chg="del">
          <ac:chgData name="Abhishek Shukla" userId="dbcd2a54-f337-4034-b631-adfc572b48fc" providerId="ADAL" clId="{FCDE0DF7-234F-4922-830A-3CF54A82DF93}" dt="2024-07-08T14:35:33.671" v="50" actId="478"/>
          <ac:spMkLst>
            <pc:docMk/>
            <pc:sldMk cId="2917880464" sldId="9917"/>
            <ac:spMk id="79" creationId="{327BBBC7-D9CC-A3AF-FCAE-67402B06EBD3}"/>
          </ac:spMkLst>
        </pc:spChg>
        <pc:spChg chg="del">
          <ac:chgData name="Abhishek Shukla" userId="dbcd2a54-f337-4034-b631-adfc572b48fc" providerId="ADAL" clId="{FCDE0DF7-234F-4922-830A-3CF54A82DF93}" dt="2024-07-08T14:35:36.604" v="51" actId="478"/>
          <ac:spMkLst>
            <pc:docMk/>
            <pc:sldMk cId="2917880464" sldId="9917"/>
            <ac:spMk id="80" creationId="{D936BC1A-D2C0-70E2-D0B0-515B7A1618BD}"/>
          </ac:spMkLst>
        </pc:spChg>
        <pc:spChg chg="del">
          <ac:chgData name="Abhishek Shukla" userId="dbcd2a54-f337-4034-b631-adfc572b48fc" providerId="ADAL" clId="{FCDE0DF7-234F-4922-830A-3CF54A82DF93}" dt="2024-07-08T14:35:36.604" v="51" actId="478"/>
          <ac:spMkLst>
            <pc:docMk/>
            <pc:sldMk cId="2917880464" sldId="9917"/>
            <ac:spMk id="81" creationId="{09A582CC-5B61-3E9C-EABA-F7FA0DEFC4C0}"/>
          </ac:spMkLst>
        </pc:spChg>
        <pc:spChg chg="del">
          <ac:chgData name="Abhishek Shukla" userId="dbcd2a54-f337-4034-b631-adfc572b48fc" providerId="ADAL" clId="{FCDE0DF7-234F-4922-830A-3CF54A82DF93}" dt="2024-07-08T14:35:36.604" v="51" actId="478"/>
          <ac:spMkLst>
            <pc:docMk/>
            <pc:sldMk cId="2917880464" sldId="9917"/>
            <ac:spMk id="82" creationId="{CF9FFA00-705B-3DBC-721D-CB84FBE1EF20}"/>
          </ac:spMkLst>
        </pc:spChg>
        <pc:spChg chg="del">
          <ac:chgData name="Abhishek Shukla" userId="dbcd2a54-f337-4034-b631-adfc572b48fc" providerId="ADAL" clId="{FCDE0DF7-234F-4922-830A-3CF54A82DF93}" dt="2024-07-08T14:35:36.604" v="51" actId="478"/>
          <ac:spMkLst>
            <pc:docMk/>
            <pc:sldMk cId="2917880464" sldId="9917"/>
            <ac:spMk id="83" creationId="{4F10F3F3-A2B3-1052-EB38-AB6A659874CF}"/>
          </ac:spMkLst>
        </pc:spChg>
        <pc:spChg chg="del">
          <ac:chgData name="Abhishek Shukla" userId="dbcd2a54-f337-4034-b631-adfc572b48fc" providerId="ADAL" clId="{FCDE0DF7-234F-4922-830A-3CF54A82DF93}" dt="2024-07-08T14:35:36.604" v="51" actId="478"/>
          <ac:spMkLst>
            <pc:docMk/>
            <pc:sldMk cId="2917880464" sldId="9917"/>
            <ac:spMk id="84" creationId="{5BDD8388-6591-4C8F-1C5F-23D1E7FE60EB}"/>
          </ac:spMkLst>
        </pc:spChg>
        <pc:spChg chg="del">
          <ac:chgData name="Abhishek Shukla" userId="dbcd2a54-f337-4034-b631-adfc572b48fc" providerId="ADAL" clId="{FCDE0DF7-234F-4922-830A-3CF54A82DF93}" dt="2024-07-08T14:35:36.604" v="51" actId="478"/>
          <ac:spMkLst>
            <pc:docMk/>
            <pc:sldMk cId="2917880464" sldId="9917"/>
            <ac:spMk id="85" creationId="{D0261DCC-85B8-E9D2-B6CE-1109E3AEE461}"/>
          </ac:spMkLst>
        </pc:spChg>
        <pc:spChg chg="del">
          <ac:chgData name="Abhishek Shukla" userId="dbcd2a54-f337-4034-b631-adfc572b48fc" providerId="ADAL" clId="{FCDE0DF7-234F-4922-830A-3CF54A82DF93}" dt="2024-07-08T14:35:36.604" v="51" actId="478"/>
          <ac:spMkLst>
            <pc:docMk/>
            <pc:sldMk cId="2917880464" sldId="9917"/>
            <ac:spMk id="86" creationId="{2442973E-D81A-F9AE-1D2F-3DA43899C9E0}"/>
          </ac:spMkLst>
        </pc:spChg>
        <pc:spChg chg="del">
          <ac:chgData name="Abhishek Shukla" userId="dbcd2a54-f337-4034-b631-adfc572b48fc" providerId="ADAL" clId="{FCDE0DF7-234F-4922-830A-3CF54A82DF93}" dt="2024-07-08T14:35:36.604" v="51" actId="478"/>
          <ac:spMkLst>
            <pc:docMk/>
            <pc:sldMk cId="2917880464" sldId="9917"/>
            <ac:spMk id="87" creationId="{89D98A9D-8CC6-2024-41B7-CB72A63F5139}"/>
          </ac:spMkLst>
        </pc:spChg>
        <pc:spChg chg="add del mod">
          <ac:chgData name="Abhishek Shukla" userId="dbcd2a54-f337-4034-b631-adfc572b48fc" providerId="ADAL" clId="{FCDE0DF7-234F-4922-830A-3CF54A82DF93}" dt="2024-07-08T14:46:45.556" v="214" actId="1076"/>
          <ac:spMkLst>
            <pc:docMk/>
            <pc:sldMk cId="2917880464" sldId="9917"/>
            <ac:spMk id="88" creationId="{7F227261-07F8-2922-12CA-9B38D8A624B2}"/>
          </ac:spMkLst>
        </pc:spChg>
        <pc:grpChg chg="del">
          <ac:chgData name="Abhishek Shukla" userId="dbcd2a54-f337-4034-b631-adfc572b48fc" providerId="ADAL" clId="{FCDE0DF7-234F-4922-830A-3CF54A82DF93}" dt="2024-07-08T14:35:33.671" v="50" actId="478"/>
          <ac:grpSpMkLst>
            <pc:docMk/>
            <pc:sldMk cId="2917880464" sldId="9917"/>
            <ac:grpSpMk id="42" creationId="{5757DDB5-E555-1B3F-7106-C707D6E58FEC}"/>
          </ac:grpSpMkLst>
        </pc:grpChg>
        <pc:picChg chg="add mod">
          <ac:chgData name="Abhishek Shukla" userId="dbcd2a54-f337-4034-b631-adfc572b48fc" providerId="ADAL" clId="{FCDE0DF7-234F-4922-830A-3CF54A82DF93}" dt="2024-07-08T14:46:40.864" v="213" actId="1037"/>
          <ac:picMkLst>
            <pc:docMk/>
            <pc:sldMk cId="2917880464" sldId="9917"/>
            <ac:picMk id="4" creationId="{778F64AB-F6A9-2296-2D86-581CDFF5EBA1}"/>
          </ac:picMkLst>
        </pc:picChg>
        <pc:picChg chg="add mod">
          <ac:chgData name="Abhishek Shukla" userId="dbcd2a54-f337-4034-b631-adfc572b48fc" providerId="ADAL" clId="{FCDE0DF7-234F-4922-830A-3CF54A82DF93}" dt="2024-07-08T14:48:04.162" v="260" actId="208"/>
          <ac:picMkLst>
            <pc:docMk/>
            <pc:sldMk cId="2917880464" sldId="9917"/>
            <ac:picMk id="6" creationId="{59C04DBA-D6D9-8566-36A6-3E8A06EB0B10}"/>
          </ac:picMkLst>
        </pc:picChg>
        <pc:picChg chg="add del mod">
          <ac:chgData name="Abhishek Shukla" userId="dbcd2a54-f337-4034-b631-adfc572b48fc" providerId="ADAL" clId="{FCDE0DF7-234F-4922-830A-3CF54A82DF93}" dt="2024-07-08T14:45:57.204" v="178" actId="478"/>
          <ac:picMkLst>
            <pc:docMk/>
            <pc:sldMk cId="2917880464" sldId="9917"/>
            <ac:picMk id="8" creationId="{7E5B8D82-5C5A-B4B7-4758-69FB96907925}"/>
          </ac:picMkLst>
        </pc:picChg>
        <pc:picChg chg="add mod">
          <ac:chgData name="Abhishek Shukla" userId="dbcd2a54-f337-4034-b631-adfc572b48fc" providerId="ADAL" clId="{FCDE0DF7-234F-4922-830A-3CF54A82DF93}" dt="2024-07-08T14:48:04.162" v="260" actId="208"/>
          <ac:picMkLst>
            <pc:docMk/>
            <pc:sldMk cId="2917880464" sldId="9917"/>
            <ac:picMk id="1026" creationId="{A652D3DE-A1E9-460C-A97B-85B1F341901C}"/>
          </ac:picMkLst>
        </pc:picChg>
      </pc:sldChg>
      <pc:sldChg chg="modSp mod">
        <pc:chgData name="Abhishek Shukla" userId="dbcd2a54-f337-4034-b631-adfc572b48fc" providerId="ADAL" clId="{FCDE0DF7-234F-4922-830A-3CF54A82DF93}" dt="2024-07-09T12:09:45.418" v="286" actId="1038"/>
        <pc:sldMkLst>
          <pc:docMk/>
          <pc:sldMk cId="3010081606" sldId="9976"/>
        </pc:sldMkLst>
        <pc:spChg chg="mod">
          <ac:chgData name="Abhishek Shukla" userId="dbcd2a54-f337-4034-b631-adfc572b48fc" providerId="ADAL" clId="{FCDE0DF7-234F-4922-830A-3CF54A82DF93}" dt="2024-07-09T12:09:45.418" v="286" actId="1038"/>
          <ac:spMkLst>
            <pc:docMk/>
            <pc:sldMk cId="3010081606" sldId="9976"/>
            <ac:spMk id="5" creationId="{7A292D9C-877B-4844-9498-F07A3E56D5D9}"/>
          </ac:spMkLst>
        </pc:spChg>
      </pc:sldChg>
      <pc:sldChg chg="addSp delSp modSp add mod setBg">
        <pc:chgData name="Abhishek Shukla" userId="dbcd2a54-f337-4034-b631-adfc572b48fc" providerId="ADAL" clId="{FCDE0DF7-234F-4922-830A-3CF54A82DF93}" dt="2024-07-08T14:50:06.971" v="268"/>
        <pc:sldMkLst>
          <pc:docMk/>
          <pc:sldMk cId="3500125209" sldId="2147469518"/>
        </pc:sldMkLst>
        <pc:spChg chg="add mod">
          <ac:chgData name="Abhishek Shukla" userId="dbcd2a54-f337-4034-b631-adfc572b48fc" providerId="ADAL" clId="{FCDE0DF7-234F-4922-830A-3CF54A82DF93}" dt="2024-07-08T14:49:40.363" v="265"/>
          <ac:spMkLst>
            <pc:docMk/>
            <pc:sldMk cId="3500125209" sldId="2147469518"/>
            <ac:spMk id="2" creationId="{81AFCBA9-E9A3-CAFA-3ECF-029391E3D16A}"/>
          </ac:spMkLst>
        </pc:spChg>
        <pc:spChg chg="add mod">
          <ac:chgData name="Abhishek Shukla" userId="dbcd2a54-f337-4034-b631-adfc572b48fc" providerId="ADAL" clId="{FCDE0DF7-234F-4922-830A-3CF54A82DF93}" dt="2024-07-08T14:49:40.363" v="265"/>
          <ac:spMkLst>
            <pc:docMk/>
            <pc:sldMk cId="3500125209" sldId="2147469518"/>
            <ac:spMk id="5" creationId="{C0B6B8F8-9831-942A-ED44-387AB0A925CB}"/>
          </ac:spMkLst>
        </pc:spChg>
        <pc:spChg chg="del">
          <ac:chgData name="Abhishek Shukla" userId="dbcd2a54-f337-4034-b631-adfc572b48fc" providerId="ADAL" clId="{FCDE0DF7-234F-4922-830A-3CF54A82DF93}" dt="2024-07-08T14:49:30.045" v="264" actId="478"/>
          <ac:spMkLst>
            <pc:docMk/>
            <pc:sldMk cId="3500125209" sldId="2147469518"/>
            <ac:spMk id="9" creationId="{2ED7FF27-2C4F-FAC2-5912-86728F92D9D5}"/>
          </ac:spMkLst>
        </pc:spChg>
        <pc:spChg chg="add mod">
          <ac:chgData name="Abhishek Shukla" userId="dbcd2a54-f337-4034-b631-adfc572b48fc" providerId="ADAL" clId="{FCDE0DF7-234F-4922-830A-3CF54A82DF93}" dt="2024-07-08T14:49:40.363" v="265"/>
          <ac:spMkLst>
            <pc:docMk/>
            <pc:sldMk cId="3500125209" sldId="2147469518"/>
            <ac:spMk id="10" creationId="{49063BEB-A5AA-1A3F-CEF2-DC3FA728B951}"/>
          </ac:spMkLst>
        </pc:spChg>
        <pc:spChg chg="add mod">
          <ac:chgData name="Abhishek Shukla" userId="dbcd2a54-f337-4034-b631-adfc572b48fc" providerId="ADAL" clId="{FCDE0DF7-234F-4922-830A-3CF54A82DF93}" dt="2024-07-08T14:49:40.363" v="265"/>
          <ac:spMkLst>
            <pc:docMk/>
            <pc:sldMk cId="3500125209" sldId="2147469518"/>
            <ac:spMk id="11" creationId="{B7FA63DF-482F-5E83-8425-855BD341CA09}"/>
          </ac:spMkLst>
        </pc:spChg>
        <pc:spChg chg="add mod">
          <ac:chgData name="Abhishek Shukla" userId="dbcd2a54-f337-4034-b631-adfc572b48fc" providerId="ADAL" clId="{FCDE0DF7-234F-4922-830A-3CF54A82DF93}" dt="2024-07-08T14:49:40.363" v="265"/>
          <ac:spMkLst>
            <pc:docMk/>
            <pc:sldMk cId="3500125209" sldId="2147469518"/>
            <ac:spMk id="12" creationId="{187B8C42-8BE0-178A-5D24-FFD3B59FD75A}"/>
          </ac:spMkLst>
        </pc:spChg>
        <pc:spChg chg="add mod">
          <ac:chgData name="Abhishek Shukla" userId="dbcd2a54-f337-4034-b631-adfc572b48fc" providerId="ADAL" clId="{FCDE0DF7-234F-4922-830A-3CF54A82DF93}" dt="2024-07-08T14:49:40.363" v="265"/>
          <ac:spMkLst>
            <pc:docMk/>
            <pc:sldMk cId="3500125209" sldId="2147469518"/>
            <ac:spMk id="19" creationId="{66BB0790-C554-24CE-0441-43FCD3518AFF}"/>
          </ac:spMkLst>
        </pc:spChg>
        <pc:spChg chg="add mod">
          <ac:chgData name="Abhishek Shukla" userId="dbcd2a54-f337-4034-b631-adfc572b48fc" providerId="ADAL" clId="{FCDE0DF7-234F-4922-830A-3CF54A82DF93}" dt="2024-07-08T14:49:40.363" v="265"/>
          <ac:spMkLst>
            <pc:docMk/>
            <pc:sldMk cId="3500125209" sldId="2147469518"/>
            <ac:spMk id="20" creationId="{6C765F13-CEB1-8BE9-BFF8-609931BA5FFA}"/>
          </ac:spMkLst>
        </pc:spChg>
        <pc:spChg chg="add mod">
          <ac:chgData name="Abhishek Shukla" userId="dbcd2a54-f337-4034-b631-adfc572b48fc" providerId="ADAL" clId="{FCDE0DF7-234F-4922-830A-3CF54A82DF93}" dt="2024-07-08T14:49:40.363" v="265"/>
          <ac:spMkLst>
            <pc:docMk/>
            <pc:sldMk cId="3500125209" sldId="2147469518"/>
            <ac:spMk id="24" creationId="{3A0FD7DA-6B13-D937-EB86-FCE88CFC5298}"/>
          </ac:spMkLst>
        </pc:spChg>
        <pc:spChg chg="add mod">
          <ac:chgData name="Abhishek Shukla" userId="dbcd2a54-f337-4034-b631-adfc572b48fc" providerId="ADAL" clId="{FCDE0DF7-234F-4922-830A-3CF54A82DF93}" dt="2024-07-08T14:49:40.363" v="265"/>
          <ac:spMkLst>
            <pc:docMk/>
            <pc:sldMk cId="3500125209" sldId="2147469518"/>
            <ac:spMk id="25" creationId="{B96C5A61-0E3F-EB74-0998-074A2DD22D81}"/>
          </ac:spMkLst>
        </pc:spChg>
        <pc:spChg chg="add mod">
          <ac:chgData name="Abhishek Shukla" userId="dbcd2a54-f337-4034-b631-adfc572b48fc" providerId="ADAL" clId="{FCDE0DF7-234F-4922-830A-3CF54A82DF93}" dt="2024-07-08T14:49:40.363" v="265"/>
          <ac:spMkLst>
            <pc:docMk/>
            <pc:sldMk cId="3500125209" sldId="2147469518"/>
            <ac:spMk id="30" creationId="{ACE4D665-8880-C6FD-C602-5CAD65E503B1}"/>
          </ac:spMkLst>
        </pc:spChg>
        <pc:spChg chg="add mod">
          <ac:chgData name="Abhishek Shukla" userId="dbcd2a54-f337-4034-b631-adfc572b48fc" providerId="ADAL" clId="{FCDE0DF7-234F-4922-830A-3CF54A82DF93}" dt="2024-07-08T14:49:56.434" v="266" actId="14100"/>
          <ac:spMkLst>
            <pc:docMk/>
            <pc:sldMk cId="3500125209" sldId="2147469518"/>
            <ac:spMk id="32" creationId="{3AE88A7D-F442-611A-9C36-29D2884B5544}"/>
          </ac:spMkLst>
        </pc:spChg>
        <pc:spChg chg="add mod">
          <ac:chgData name="Abhishek Shukla" userId="dbcd2a54-f337-4034-b631-adfc572b48fc" providerId="ADAL" clId="{FCDE0DF7-234F-4922-830A-3CF54A82DF93}" dt="2024-07-08T14:49:40.363" v="265"/>
          <ac:spMkLst>
            <pc:docMk/>
            <pc:sldMk cId="3500125209" sldId="2147469518"/>
            <ac:spMk id="36" creationId="{F5277BEA-245D-8357-2D0D-D4A834C01A0D}"/>
          </ac:spMkLst>
        </pc:spChg>
        <pc:spChg chg="add mod">
          <ac:chgData name="Abhishek Shukla" userId="dbcd2a54-f337-4034-b631-adfc572b48fc" providerId="ADAL" clId="{FCDE0DF7-234F-4922-830A-3CF54A82DF93}" dt="2024-07-08T14:49:40.363" v="265"/>
          <ac:spMkLst>
            <pc:docMk/>
            <pc:sldMk cId="3500125209" sldId="2147469518"/>
            <ac:spMk id="38" creationId="{A6367A2D-9C66-3BBD-9B63-6C113D4C5822}"/>
          </ac:spMkLst>
        </pc:spChg>
        <pc:spChg chg="add mod">
          <ac:chgData name="Abhishek Shukla" userId="dbcd2a54-f337-4034-b631-adfc572b48fc" providerId="ADAL" clId="{FCDE0DF7-234F-4922-830A-3CF54A82DF93}" dt="2024-07-08T14:49:40.363" v="265"/>
          <ac:spMkLst>
            <pc:docMk/>
            <pc:sldMk cId="3500125209" sldId="2147469518"/>
            <ac:spMk id="39" creationId="{A3422D08-A48F-9727-412F-A4E59BD12311}"/>
          </ac:spMkLst>
        </pc:spChg>
        <pc:spChg chg="add mod">
          <ac:chgData name="Abhishek Shukla" userId="dbcd2a54-f337-4034-b631-adfc572b48fc" providerId="ADAL" clId="{FCDE0DF7-234F-4922-830A-3CF54A82DF93}" dt="2024-07-08T14:49:40.363" v="265"/>
          <ac:spMkLst>
            <pc:docMk/>
            <pc:sldMk cId="3500125209" sldId="2147469518"/>
            <ac:spMk id="43" creationId="{6E71B535-99B5-EE8C-3811-0C366748FA00}"/>
          </ac:spMkLst>
        </pc:spChg>
        <pc:spChg chg="del">
          <ac:chgData name="Abhishek Shukla" userId="dbcd2a54-f337-4034-b631-adfc572b48fc" providerId="ADAL" clId="{FCDE0DF7-234F-4922-830A-3CF54A82DF93}" dt="2024-07-08T14:49:27.930" v="263" actId="478"/>
          <ac:spMkLst>
            <pc:docMk/>
            <pc:sldMk cId="3500125209" sldId="2147469518"/>
            <ac:spMk id="88" creationId="{7F227261-07F8-2922-12CA-9B38D8A624B2}"/>
          </ac:spMkLst>
        </pc:spChg>
        <pc:picChg chg="del">
          <ac:chgData name="Abhishek Shukla" userId="dbcd2a54-f337-4034-b631-adfc572b48fc" providerId="ADAL" clId="{FCDE0DF7-234F-4922-830A-3CF54A82DF93}" dt="2024-07-08T14:49:27.930" v="263" actId="478"/>
          <ac:picMkLst>
            <pc:docMk/>
            <pc:sldMk cId="3500125209" sldId="2147469518"/>
            <ac:picMk id="4" creationId="{778F64AB-F6A9-2296-2D86-581CDFF5EBA1}"/>
          </ac:picMkLst>
        </pc:picChg>
        <pc:picChg chg="del">
          <ac:chgData name="Abhishek Shukla" userId="dbcd2a54-f337-4034-b631-adfc572b48fc" providerId="ADAL" clId="{FCDE0DF7-234F-4922-830A-3CF54A82DF93}" dt="2024-07-08T14:49:27.930" v="263" actId="478"/>
          <ac:picMkLst>
            <pc:docMk/>
            <pc:sldMk cId="3500125209" sldId="2147469518"/>
            <ac:picMk id="6" creationId="{59C04DBA-D6D9-8566-36A6-3E8A06EB0B10}"/>
          </ac:picMkLst>
        </pc:picChg>
        <pc:picChg chg="add mod">
          <ac:chgData name="Abhishek Shukla" userId="dbcd2a54-f337-4034-b631-adfc572b48fc" providerId="ADAL" clId="{FCDE0DF7-234F-4922-830A-3CF54A82DF93}" dt="2024-07-08T14:49:40.363" v="265"/>
          <ac:picMkLst>
            <pc:docMk/>
            <pc:sldMk cId="3500125209" sldId="2147469518"/>
            <ac:picMk id="16" creationId="{7C921075-B67B-4C2B-0946-0A150EBCAC08}"/>
          </ac:picMkLst>
        </pc:picChg>
        <pc:picChg chg="add mod">
          <ac:chgData name="Abhishek Shukla" userId="dbcd2a54-f337-4034-b631-adfc572b48fc" providerId="ADAL" clId="{FCDE0DF7-234F-4922-830A-3CF54A82DF93}" dt="2024-07-08T14:49:40.363" v="265"/>
          <ac:picMkLst>
            <pc:docMk/>
            <pc:sldMk cId="3500125209" sldId="2147469518"/>
            <ac:picMk id="17" creationId="{CD664E24-30D8-8EE5-C5FA-1E33B11BFF50}"/>
          </ac:picMkLst>
        </pc:picChg>
        <pc:picChg chg="add mod">
          <ac:chgData name="Abhishek Shukla" userId="dbcd2a54-f337-4034-b631-adfc572b48fc" providerId="ADAL" clId="{FCDE0DF7-234F-4922-830A-3CF54A82DF93}" dt="2024-07-08T14:49:40.363" v="265"/>
          <ac:picMkLst>
            <pc:docMk/>
            <pc:sldMk cId="3500125209" sldId="2147469518"/>
            <ac:picMk id="18" creationId="{946E1B4B-CF9D-316A-D8FD-BA8773B90576}"/>
          </ac:picMkLst>
        </pc:picChg>
        <pc:picChg chg="add mod">
          <ac:chgData name="Abhishek Shukla" userId="dbcd2a54-f337-4034-b631-adfc572b48fc" providerId="ADAL" clId="{FCDE0DF7-234F-4922-830A-3CF54A82DF93}" dt="2024-07-08T14:49:40.363" v="265"/>
          <ac:picMkLst>
            <pc:docMk/>
            <pc:sldMk cId="3500125209" sldId="2147469518"/>
            <ac:picMk id="26" creationId="{63C3ACF8-0809-9F3D-3730-EF90AE697F43}"/>
          </ac:picMkLst>
        </pc:picChg>
        <pc:picChg chg="add mod">
          <ac:chgData name="Abhishek Shukla" userId="dbcd2a54-f337-4034-b631-adfc572b48fc" providerId="ADAL" clId="{FCDE0DF7-234F-4922-830A-3CF54A82DF93}" dt="2024-07-08T14:49:40.363" v="265"/>
          <ac:picMkLst>
            <pc:docMk/>
            <pc:sldMk cId="3500125209" sldId="2147469518"/>
            <ac:picMk id="28" creationId="{F191D557-6C01-4F69-75EA-66AD94F30017}"/>
          </ac:picMkLst>
        </pc:picChg>
        <pc:picChg chg="add mod">
          <ac:chgData name="Abhishek Shukla" userId="dbcd2a54-f337-4034-b631-adfc572b48fc" providerId="ADAL" clId="{FCDE0DF7-234F-4922-830A-3CF54A82DF93}" dt="2024-07-08T14:49:40.363" v="265"/>
          <ac:picMkLst>
            <pc:docMk/>
            <pc:sldMk cId="3500125209" sldId="2147469518"/>
            <ac:picMk id="31" creationId="{69940803-FB2D-545D-B320-271DB7C1281A}"/>
          </ac:picMkLst>
        </pc:picChg>
        <pc:picChg chg="add mod">
          <ac:chgData name="Abhishek Shukla" userId="dbcd2a54-f337-4034-b631-adfc572b48fc" providerId="ADAL" clId="{FCDE0DF7-234F-4922-830A-3CF54A82DF93}" dt="2024-07-08T14:49:40.363" v="265"/>
          <ac:picMkLst>
            <pc:docMk/>
            <pc:sldMk cId="3500125209" sldId="2147469518"/>
            <ac:picMk id="34" creationId="{2EFCA7D6-E40D-2316-EE1B-882C70EB1860}"/>
          </ac:picMkLst>
        </pc:picChg>
        <pc:picChg chg="add mod">
          <ac:chgData name="Abhishek Shukla" userId="dbcd2a54-f337-4034-b631-adfc572b48fc" providerId="ADAL" clId="{FCDE0DF7-234F-4922-830A-3CF54A82DF93}" dt="2024-07-08T14:49:40.363" v="265"/>
          <ac:picMkLst>
            <pc:docMk/>
            <pc:sldMk cId="3500125209" sldId="2147469518"/>
            <ac:picMk id="40" creationId="{F42A1ABD-E1C4-5A3D-BF53-8DA672F84F66}"/>
          </ac:picMkLst>
        </pc:picChg>
        <pc:picChg chg="add mod">
          <ac:chgData name="Abhishek Shukla" userId="dbcd2a54-f337-4034-b631-adfc572b48fc" providerId="ADAL" clId="{FCDE0DF7-234F-4922-830A-3CF54A82DF93}" dt="2024-07-08T14:49:40.363" v="265"/>
          <ac:picMkLst>
            <pc:docMk/>
            <pc:sldMk cId="3500125209" sldId="2147469518"/>
            <ac:picMk id="41" creationId="{23D24BC3-B8D0-C9B6-45A8-8E577E7496F7}"/>
          </ac:picMkLst>
        </pc:picChg>
        <pc:picChg chg="add mod">
          <ac:chgData name="Abhishek Shukla" userId="dbcd2a54-f337-4034-b631-adfc572b48fc" providerId="ADAL" clId="{FCDE0DF7-234F-4922-830A-3CF54A82DF93}" dt="2024-07-08T14:49:40.363" v="265"/>
          <ac:picMkLst>
            <pc:docMk/>
            <pc:sldMk cId="3500125209" sldId="2147469518"/>
            <ac:picMk id="42" creationId="{09B1FBA2-45F6-DC53-B312-AD57174B5585}"/>
          </ac:picMkLst>
        </pc:picChg>
        <pc:picChg chg="add mod">
          <ac:chgData name="Abhishek Shukla" userId="dbcd2a54-f337-4034-b631-adfc572b48fc" providerId="ADAL" clId="{FCDE0DF7-234F-4922-830A-3CF54A82DF93}" dt="2024-07-08T14:49:40.363" v="265"/>
          <ac:picMkLst>
            <pc:docMk/>
            <pc:sldMk cId="3500125209" sldId="2147469518"/>
            <ac:picMk id="44" creationId="{16E5AA44-EA32-B2D1-BA2F-8F9724F9EC1B}"/>
          </ac:picMkLst>
        </pc:picChg>
        <pc:picChg chg="del">
          <ac:chgData name="Abhishek Shukla" userId="dbcd2a54-f337-4034-b631-adfc572b48fc" providerId="ADAL" clId="{FCDE0DF7-234F-4922-830A-3CF54A82DF93}" dt="2024-07-08T14:49:27.930" v="263" actId="478"/>
          <ac:picMkLst>
            <pc:docMk/>
            <pc:sldMk cId="3500125209" sldId="2147469518"/>
            <ac:picMk id="1026" creationId="{A652D3DE-A1E9-460C-A97B-85B1F341901C}"/>
          </ac:picMkLst>
        </pc:picChg>
        <pc:cxnChg chg="add mod">
          <ac:chgData name="Abhishek Shukla" userId="dbcd2a54-f337-4034-b631-adfc572b48fc" providerId="ADAL" clId="{FCDE0DF7-234F-4922-830A-3CF54A82DF93}" dt="2024-07-08T14:49:40.363" v="265"/>
          <ac:cxnSpMkLst>
            <pc:docMk/>
            <pc:sldMk cId="3500125209" sldId="2147469518"/>
            <ac:cxnSpMk id="7" creationId="{5FB98CBA-2F61-65F7-4B9E-5986BD204F5C}"/>
          </ac:cxnSpMkLst>
        </pc:cxnChg>
        <pc:cxnChg chg="add mod">
          <ac:chgData name="Abhishek Shukla" userId="dbcd2a54-f337-4034-b631-adfc572b48fc" providerId="ADAL" clId="{FCDE0DF7-234F-4922-830A-3CF54A82DF93}" dt="2024-07-08T14:49:40.363" v="265"/>
          <ac:cxnSpMkLst>
            <pc:docMk/>
            <pc:sldMk cId="3500125209" sldId="2147469518"/>
            <ac:cxnSpMk id="8" creationId="{9368B712-EE66-D690-A443-F37447D5A77F}"/>
          </ac:cxnSpMkLst>
        </pc:cxnChg>
        <pc:cxnChg chg="add mod">
          <ac:chgData name="Abhishek Shukla" userId="dbcd2a54-f337-4034-b631-adfc572b48fc" providerId="ADAL" clId="{FCDE0DF7-234F-4922-830A-3CF54A82DF93}" dt="2024-07-08T14:49:40.363" v="265"/>
          <ac:cxnSpMkLst>
            <pc:docMk/>
            <pc:sldMk cId="3500125209" sldId="2147469518"/>
            <ac:cxnSpMk id="13" creationId="{2F8F5E74-181A-9054-2078-A916603B151B}"/>
          </ac:cxnSpMkLst>
        </pc:cxnChg>
        <pc:cxnChg chg="add mod">
          <ac:chgData name="Abhishek Shukla" userId="dbcd2a54-f337-4034-b631-adfc572b48fc" providerId="ADAL" clId="{FCDE0DF7-234F-4922-830A-3CF54A82DF93}" dt="2024-07-08T14:49:40.363" v="265"/>
          <ac:cxnSpMkLst>
            <pc:docMk/>
            <pc:sldMk cId="3500125209" sldId="2147469518"/>
            <ac:cxnSpMk id="14" creationId="{E5290DE2-F82E-065E-FD59-BF8D2BD72ED9}"/>
          </ac:cxnSpMkLst>
        </pc:cxnChg>
        <pc:cxnChg chg="add mod">
          <ac:chgData name="Abhishek Shukla" userId="dbcd2a54-f337-4034-b631-adfc572b48fc" providerId="ADAL" clId="{FCDE0DF7-234F-4922-830A-3CF54A82DF93}" dt="2024-07-08T14:49:40.363" v="265"/>
          <ac:cxnSpMkLst>
            <pc:docMk/>
            <pc:sldMk cId="3500125209" sldId="2147469518"/>
            <ac:cxnSpMk id="15" creationId="{738E007E-771A-10F5-4943-343B74495E63}"/>
          </ac:cxnSpMkLst>
        </pc:cxnChg>
        <pc:cxnChg chg="add mod">
          <ac:chgData name="Abhishek Shukla" userId="dbcd2a54-f337-4034-b631-adfc572b48fc" providerId="ADAL" clId="{FCDE0DF7-234F-4922-830A-3CF54A82DF93}" dt="2024-07-08T14:49:40.363" v="265"/>
          <ac:cxnSpMkLst>
            <pc:docMk/>
            <pc:sldMk cId="3500125209" sldId="2147469518"/>
            <ac:cxnSpMk id="21" creationId="{BDB42318-DC2F-1B9D-F275-B5B291A378B0}"/>
          </ac:cxnSpMkLst>
        </pc:cxnChg>
        <pc:cxnChg chg="add mod">
          <ac:chgData name="Abhishek Shukla" userId="dbcd2a54-f337-4034-b631-adfc572b48fc" providerId="ADAL" clId="{FCDE0DF7-234F-4922-830A-3CF54A82DF93}" dt="2024-07-08T14:49:40.363" v="265"/>
          <ac:cxnSpMkLst>
            <pc:docMk/>
            <pc:sldMk cId="3500125209" sldId="2147469518"/>
            <ac:cxnSpMk id="22" creationId="{9CD33360-C646-A1ED-2D63-C227C025A05F}"/>
          </ac:cxnSpMkLst>
        </pc:cxnChg>
        <pc:cxnChg chg="add mod">
          <ac:chgData name="Abhishek Shukla" userId="dbcd2a54-f337-4034-b631-adfc572b48fc" providerId="ADAL" clId="{FCDE0DF7-234F-4922-830A-3CF54A82DF93}" dt="2024-07-08T14:49:40.363" v="265"/>
          <ac:cxnSpMkLst>
            <pc:docMk/>
            <pc:sldMk cId="3500125209" sldId="2147469518"/>
            <ac:cxnSpMk id="23" creationId="{D3023EAF-8782-6CD4-1A50-5C790662F591}"/>
          </ac:cxnSpMkLst>
        </pc:cxnChg>
        <pc:cxnChg chg="add mod">
          <ac:chgData name="Abhishek Shukla" userId="dbcd2a54-f337-4034-b631-adfc572b48fc" providerId="ADAL" clId="{FCDE0DF7-234F-4922-830A-3CF54A82DF93}" dt="2024-07-08T14:49:40.363" v="265"/>
          <ac:cxnSpMkLst>
            <pc:docMk/>
            <pc:sldMk cId="3500125209" sldId="2147469518"/>
            <ac:cxnSpMk id="27" creationId="{2ED41B0C-D54D-643D-A0B0-106CDDE4063D}"/>
          </ac:cxnSpMkLst>
        </pc:cxnChg>
        <pc:cxnChg chg="add mod">
          <ac:chgData name="Abhishek Shukla" userId="dbcd2a54-f337-4034-b631-adfc572b48fc" providerId="ADAL" clId="{FCDE0DF7-234F-4922-830A-3CF54A82DF93}" dt="2024-07-08T14:49:40.363" v="265"/>
          <ac:cxnSpMkLst>
            <pc:docMk/>
            <pc:sldMk cId="3500125209" sldId="2147469518"/>
            <ac:cxnSpMk id="29" creationId="{4D7E1198-91DD-7F2D-E240-26BEDB7D1FDC}"/>
          </ac:cxnSpMkLst>
        </pc:cxnChg>
        <pc:cxnChg chg="add mod">
          <ac:chgData name="Abhishek Shukla" userId="dbcd2a54-f337-4034-b631-adfc572b48fc" providerId="ADAL" clId="{FCDE0DF7-234F-4922-830A-3CF54A82DF93}" dt="2024-07-08T14:49:40.363" v="265"/>
          <ac:cxnSpMkLst>
            <pc:docMk/>
            <pc:sldMk cId="3500125209" sldId="2147469518"/>
            <ac:cxnSpMk id="33" creationId="{263CE20C-56AC-1746-0DE0-A8029B89983C}"/>
          </ac:cxnSpMkLst>
        </pc:cxnChg>
        <pc:cxnChg chg="add mod">
          <ac:chgData name="Abhishek Shukla" userId="dbcd2a54-f337-4034-b631-adfc572b48fc" providerId="ADAL" clId="{FCDE0DF7-234F-4922-830A-3CF54A82DF93}" dt="2024-07-08T14:49:40.363" v="265"/>
          <ac:cxnSpMkLst>
            <pc:docMk/>
            <pc:sldMk cId="3500125209" sldId="2147469518"/>
            <ac:cxnSpMk id="35" creationId="{C3ACA8CF-EFF5-7679-D348-D22E7D310615}"/>
          </ac:cxnSpMkLst>
        </pc:cxnChg>
        <pc:cxnChg chg="add mod">
          <ac:chgData name="Abhishek Shukla" userId="dbcd2a54-f337-4034-b631-adfc572b48fc" providerId="ADAL" clId="{FCDE0DF7-234F-4922-830A-3CF54A82DF93}" dt="2024-07-08T14:49:40.363" v="265"/>
          <ac:cxnSpMkLst>
            <pc:docMk/>
            <pc:sldMk cId="3500125209" sldId="2147469518"/>
            <ac:cxnSpMk id="37" creationId="{560F90BB-ADB4-E801-82F3-C327AD469148}"/>
          </ac:cxnSpMkLst>
        </pc:cxnChg>
      </pc:sldChg>
    </pc:docChg>
  </pc:docChgLst>
  <pc:docChgLst>
    <pc:chgData name="Abhishek Shukla" userId="dbcd2a54-f337-4034-b631-adfc572b48fc" providerId="ADAL" clId="{80BB1AAC-E21E-47AB-956D-3DAF11CBD11E}"/>
    <pc:docChg chg="undo redo custSel addSld delSld modSld sldOrd">
      <pc:chgData name="Abhishek Shukla" userId="dbcd2a54-f337-4034-b631-adfc572b48fc" providerId="ADAL" clId="{80BB1AAC-E21E-47AB-956D-3DAF11CBD11E}" dt="2024-07-04T10:32:43.398" v="6513"/>
      <pc:docMkLst>
        <pc:docMk/>
      </pc:docMkLst>
      <pc:sldChg chg="addSp modSp">
        <pc:chgData name="Abhishek Shukla" userId="dbcd2a54-f337-4034-b631-adfc572b48fc" providerId="ADAL" clId="{80BB1AAC-E21E-47AB-956D-3DAF11CBD11E}" dt="2024-07-02T15:27:06.317" v="4644"/>
        <pc:sldMkLst>
          <pc:docMk/>
          <pc:sldMk cId="4120487977" sldId="323"/>
        </pc:sldMkLst>
        <pc:spChg chg="add mod">
          <ac:chgData name="Abhishek Shukla" userId="dbcd2a54-f337-4034-b631-adfc572b48fc" providerId="ADAL" clId="{80BB1AAC-E21E-47AB-956D-3DAF11CBD11E}" dt="2024-07-02T15:27:06.317" v="4644"/>
          <ac:spMkLst>
            <pc:docMk/>
            <pc:sldMk cId="4120487977" sldId="323"/>
            <ac:spMk id="2" creationId="{8EB05772-668D-85D0-26F8-350D0ABF82AD}"/>
          </ac:spMkLst>
        </pc:spChg>
      </pc:sldChg>
      <pc:sldChg chg="addSp delSp modSp mod">
        <pc:chgData name="Abhishek Shukla" userId="dbcd2a54-f337-4034-b631-adfc572b48fc" providerId="ADAL" clId="{80BB1AAC-E21E-47AB-956D-3DAF11CBD11E}" dt="2024-07-04T10:24:20.477" v="6262" actId="20577"/>
        <pc:sldMkLst>
          <pc:docMk/>
          <pc:sldMk cId="2592744838" sldId="341"/>
        </pc:sldMkLst>
        <pc:spChg chg="del">
          <ac:chgData name="Abhishek Shukla" userId="dbcd2a54-f337-4034-b631-adfc572b48fc" providerId="ADAL" clId="{80BB1AAC-E21E-47AB-956D-3DAF11CBD11E}" dt="2024-06-28T10:47:02.596" v="104" actId="478"/>
          <ac:spMkLst>
            <pc:docMk/>
            <pc:sldMk cId="2592744838" sldId="341"/>
            <ac:spMk id="2" creationId="{854626FD-36F1-225A-E30A-C65DE939111D}"/>
          </ac:spMkLst>
        </pc:spChg>
        <pc:spChg chg="mod">
          <ac:chgData name="Abhishek Shukla" userId="dbcd2a54-f337-4034-b631-adfc572b48fc" providerId="ADAL" clId="{80BB1AAC-E21E-47AB-956D-3DAF11CBD11E}" dt="2024-06-28T10:49:16.243" v="186" actId="1035"/>
          <ac:spMkLst>
            <pc:docMk/>
            <pc:sldMk cId="2592744838" sldId="341"/>
            <ac:spMk id="3" creationId="{34D02D0B-B029-BD49-896A-5AED7D2E72B0}"/>
          </ac:spMkLst>
        </pc:spChg>
        <pc:spChg chg="mod">
          <ac:chgData name="Abhishek Shukla" userId="dbcd2a54-f337-4034-b631-adfc572b48fc" providerId="ADAL" clId="{80BB1AAC-E21E-47AB-956D-3DAF11CBD11E}" dt="2024-07-02T17:04:09.187" v="5473" actId="20577"/>
          <ac:spMkLst>
            <pc:docMk/>
            <pc:sldMk cId="2592744838" sldId="341"/>
            <ac:spMk id="4" creationId="{00000000-0000-0000-0000-000000000000}"/>
          </ac:spMkLst>
        </pc:spChg>
        <pc:spChg chg="add mod">
          <ac:chgData name="Abhishek Shukla" userId="dbcd2a54-f337-4034-b631-adfc572b48fc" providerId="ADAL" clId="{80BB1AAC-E21E-47AB-956D-3DAF11CBD11E}" dt="2024-07-04T10:24:20.477" v="6262" actId="20577"/>
          <ac:spMkLst>
            <pc:docMk/>
            <pc:sldMk cId="2592744838" sldId="341"/>
            <ac:spMk id="5" creationId="{E1750C1B-56AF-2C4D-A15B-3EB3B8B8F5F2}"/>
          </ac:spMkLst>
        </pc:spChg>
        <pc:spChg chg="mod">
          <ac:chgData name="Abhishek Shukla" userId="dbcd2a54-f337-4034-b631-adfc572b48fc" providerId="ADAL" clId="{80BB1AAC-E21E-47AB-956D-3DAF11CBD11E}" dt="2024-06-28T10:49:16.243" v="186" actId="1035"/>
          <ac:spMkLst>
            <pc:docMk/>
            <pc:sldMk cId="2592744838" sldId="341"/>
            <ac:spMk id="7" creationId="{C48AD886-0739-A34F-8339-5549224A6079}"/>
          </ac:spMkLst>
        </pc:spChg>
      </pc:sldChg>
      <pc:sldChg chg="modSp mod">
        <pc:chgData name="Abhishek Shukla" userId="dbcd2a54-f337-4034-b631-adfc572b48fc" providerId="ADAL" clId="{80BB1AAC-E21E-47AB-956D-3DAF11CBD11E}" dt="2024-07-04T10:28:05.557" v="6340" actId="20577"/>
        <pc:sldMkLst>
          <pc:docMk/>
          <pc:sldMk cId="1011421704" sldId="9916"/>
        </pc:sldMkLst>
        <pc:spChg chg="mod">
          <ac:chgData name="Abhishek Shukla" userId="dbcd2a54-f337-4034-b631-adfc572b48fc" providerId="ADAL" clId="{80BB1AAC-E21E-47AB-956D-3DAF11CBD11E}" dt="2024-06-28T10:49:36.685" v="210" actId="20577"/>
          <ac:spMkLst>
            <pc:docMk/>
            <pc:sldMk cId="1011421704" sldId="9916"/>
            <ac:spMk id="3" creationId="{9B6EC8F1-88A7-D04C-8387-692EA9166435}"/>
          </ac:spMkLst>
        </pc:spChg>
        <pc:spChg chg="mod">
          <ac:chgData name="Abhishek Shukla" userId="dbcd2a54-f337-4034-b631-adfc572b48fc" providerId="ADAL" clId="{80BB1AAC-E21E-47AB-956D-3DAF11CBD11E}" dt="2024-06-28T10:54:53.235" v="403" actId="20577"/>
          <ac:spMkLst>
            <pc:docMk/>
            <pc:sldMk cId="1011421704" sldId="9916"/>
            <ac:spMk id="6" creationId="{DD0DA5D9-E654-54D8-0C62-5887C8C6AB5A}"/>
          </ac:spMkLst>
        </pc:spChg>
        <pc:spChg chg="mod">
          <ac:chgData name="Abhishek Shukla" userId="dbcd2a54-f337-4034-b631-adfc572b48fc" providerId="ADAL" clId="{80BB1AAC-E21E-47AB-956D-3DAF11CBD11E}" dt="2024-07-04T10:28:05.557" v="6340" actId="20577"/>
          <ac:spMkLst>
            <pc:docMk/>
            <pc:sldMk cId="1011421704" sldId="9916"/>
            <ac:spMk id="10" creationId="{969F097D-2068-620B-90A1-20D49C84CF64}"/>
          </ac:spMkLst>
        </pc:spChg>
      </pc:sldChg>
      <pc:sldChg chg="addSp delSp modSp mod">
        <pc:chgData name="Abhishek Shukla" userId="dbcd2a54-f337-4034-b631-adfc572b48fc" providerId="ADAL" clId="{80BB1AAC-E21E-47AB-956D-3DAF11CBD11E}" dt="2024-07-02T15:27:09.219" v="4645"/>
        <pc:sldMkLst>
          <pc:docMk/>
          <pc:sldMk cId="2917880464" sldId="9917"/>
        </pc:sldMkLst>
        <pc:spChg chg="mod">
          <ac:chgData name="Abhishek Shukla" userId="dbcd2a54-f337-4034-b631-adfc572b48fc" providerId="ADAL" clId="{80BB1AAC-E21E-47AB-956D-3DAF11CBD11E}" dt="2024-07-02T15:17:31.014" v="4008" actId="20577"/>
          <ac:spMkLst>
            <pc:docMk/>
            <pc:sldMk cId="2917880464" sldId="9917"/>
            <ac:spMk id="3" creationId="{9B6EC8F1-88A7-D04C-8387-692EA9166435}"/>
          </ac:spMkLst>
        </pc:spChg>
        <pc:spChg chg="del mod">
          <ac:chgData name="Abhishek Shukla" userId="dbcd2a54-f337-4034-b631-adfc572b48fc" providerId="ADAL" clId="{80BB1AAC-E21E-47AB-956D-3DAF11CBD11E}" dt="2024-07-02T13:18:59.695" v="1925" actId="478"/>
          <ac:spMkLst>
            <pc:docMk/>
            <pc:sldMk cId="2917880464" sldId="9917"/>
            <ac:spMk id="5" creationId="{1DBD6DB4-2B79-ED85-3853-A12545EAF980}"/>
          </ac:spMkLst>
        </pc:spChg>
        <pc:spChg chg="mod">
          <ac:chgData name="Abhishek Shukla" userId="dbcd2a54-f337-4034-b631-adfc572b48fc" providerId="ADAL" clId="{80BB1AAC-E21E-47AB-956D-3DAF11CBD11E}" dt="2024-07-02T14:10:55.144" v="2792"/>
          <ac:spMkLst>
            <pc:docMk/>
            <pc:sldMk cId="2917880464" sldId="9917"/>
            <ac:spMk id="6" creationId="{F9257A20-F712-BBF3-FEE4-81C93A8EEE11}"/>
          </ac:spMkLst>
        </pc:spChg>
        <pc:spChg chg="mod">
          <ac:chgData name="Abhishek Shukla" userId="dbcd2a54-f337-4034-b631-adfc572b48fc" providerId="ADAL" clId="{80BB1AAC-E21E-47AB-956D-3DAF11CBD11E}" dt="2024-07-02T14:10:55.144" v="2792"/>
          <ac:spMkLst>
            <pc:docMk/>
            <pc:sldMk cId="2917880464" sldId="9917"/>
            <ac:spMk id="7" creationId="{384C53DD-974C-3286-EF69-8A15D142EE76}"/>
          </ac:spMkLst>
        </pc:spChg>
        <pc:spChg chg="mod">
          <ac:chgData name="Abhishek Shukla" userId="dbcd2a54-f337-4034-b631-adfc572b48fc" providerId="ADAL" clId="{80BB1AAC-E21E-47AB-956D-3DAF11CBD11E}" dt="2024-07-02T14:10:55.144" v="2792"/>
          <ac:spMkLst>
            <pc:docMk/>
            <pc:sldMk cId="2917880464" sldId="9917"/>
            <ac:spMk id="8" creationId="{AA416FFF-B739-A477-97A1-FD98A1A59569}"/>
          </ac:spMkLst>
        </pc:spChg>
        <pc:spChg chg="mod">
          <ac:chgData name="Abhishek Shukla" userId="dbcd2a54-f337-4034-b631-adfc572b48fc" providerId="ADAL" clId="{80BB1AAC-E21E-47AB-956D-3DAF11CBD11E}" dt="2024-07-02T14:10:55.144" v="2792"/>
          <ac:spMkLst>
            <pc:docMk/>
            <pc:sldMk cId="2917880464" sldId="9917"/>
            <ac:spMk id="9" creationId="{689CBA64-DFDA-C109-6FEF-23AA09165C6D}"/>
          </ac:spMkLst>
        </pc:spChg>
        <pc:spChg chg="mod">
          <ac:chgData name="Abhishek Shukla" userId="dbcd2a54-f337-4034-b631-adfc572b48fc" providerId="ADAL" clId="{80BB1AAC-E21E-47AB-956D-3DAF11CBD11E}" dt="2024-07-02T14:10:55.144" v="2792"/>
          <ac:spMkLst>
            <pc:docMk/>
            <pc:sldMk cId="2917880464" sldId="9917"/>
            <ac:spMk id="10" creationId="{1F6AEBD6-ACC9-FFC1-C8B5-459509E15CC9}"/>
          </ac:spMkLst>
        </pc:spChg>
        <pc:spChg chg="mod">
          <ac:chgData name="Abhishek Shukla" userId="dbcd2a54-f337-4034-b631-adfc572b48fc" providerId="ADAL" clId="{80BB1AAC-E21E-47AB-956D-3DAF11CBD11E}" dt="2024-06-28T12:26:35.853" v="678"/>
          <ac:spMkLst>
            <pc:docMk/>
            <pc:sldMk cId="2917880464" sldId="9917"/>
            <ac:spMk id="11" creationId="{8A547253-130C-683F-2166-ACB0ABE3112E}"/>
          </ac:spMkLst>
        </pc:spChg>
        <pc:spChg chg="mod">
          <ac:chgData name="Abhishek Shukla" userId="dbcd2a54-f337-4034-b631-adfc572b48fc" providerId="ADAL" clId="{80BB1AAC-E21E-47AB-956D-3DAF11CBD11E}" dt="2024-07-02T14:10:55.144" v="2792"/>
          <ac:spMkLst>
            <pc:docMk/>
            <pc:sldMk cId="2917880464" sldId="9917"/>
            <ac:spMk id="11" creationId="{CB2F74DB-938A-8D56-966D-11E260D01B99}"/>
          </ac:spMkLst>
        </pc:spChg>
        <pc:spChg chg="mod">
          <ac:chgData name="Abhishek Shukla" userId="dbcd2a54-f337-4034-b631-adfc572b48fc" providerId="ADAL" clId="{80BB1AAC-E21E-47AB-956D-3DAF11CBD11E}" dt="2024-07-02T14:10:55.144" v="2792"/>
          <ac:spMkLst>
            <pc:docMk/>
            <pc:sldMk cId="2917880464" sldId="9917"/>
            <ac:spMk id="12" creationId="{976CED0D-1095-2801-F62F-39F4D16204E4}"/>
          </ac:spMkLst>
        </pc:spChg>
        <pc:spChg chg="mod">
          <ac:chgData name="Abhishek Shukla" userId="dbcd2a54-f337-4034-b631-adfc572b48fc" providerId="ADAL" clId="{80BB1AAC-E21E-47AB-956D-3DAF11CBD11E}" dt="2024-07-02T14:10:55.144" v="2792"/>
          <ac:spMkLst>
            <pc:docMk/>
            <pc:sldMk cId="2917880464" sldId="9917"/>
            <ac:spMk id="13" creationId="{00F52F88-721E-0497-94D4-D101220ADF63}"/>
          </ac:spMkLst>
        </pc:spChg>
        <pc:spChg chg="mod">
          <ac:chgData name="Abhishek Shukla" userId="dbcd2a54-f337-4034-b631-adfc572b48fc" providerId="ADAL" clId="{80BB1AAC-E21E-47AB-956D-3DAF11CBD11E}" dt="2024-06-28T12:26:35.853" v="678"/>
          <ac:spMkLst>
            <pc:docMk/>
            <pc:sldMk cId="2917880464" sldId="9917"/>
            <ac:spMk id="14" creationId="{6E1AB0F3-460E-8EC0-5563-A87B612C7665}"/>
          </ac:spMkLst>
        </pc:spChg>
        <pc:spChg chg="mod">
          <ac:chgData name="Abhishek Shukla" userId="dbcd2a54-f337-4034-b631-adfc572b48fc" providerId="ADAL" clId="{80BB1AAC-E21E-47AB-956D-3DAF11CBD11E}" dt="2024-07-02T14:10:55.144" v="2792"/>
          <ac:spMkLst>
            <pc:docMk/>
            <pc:sldMk cId="2917880464" sldId="9917"/>
            <ac:spMk id="14" creationId="{FFC5988E-C466-4968-9D4B-3E0A9A6F6A50}"/>
          </ac:spMkLst>
        </pc:spChg>
        <pc:spChg chg="mod">
          <ac:chgData name="Abhishek Shukla" userId="dbcd2a54-f337-4034-b631-adfc572b48fc" providerId="ADAL" clId="{80BB1AAC-E21E-47AB-956D-3DAF11CBD11E}" dt="2024-06-28T12:26:35.853" v="678"/>
          <ac:spMkLst>
            <pc:docMk/>
            <pc:sldMk cId="2917880464" sldId="9917"/>
            <ac:spMk id="15" creationId="{C792825D-08C6-308D-D6AE-3C8FA2E850EA}"/>
          </ac:spMkLst>
        </pc:spChg>
        <pc:spChg chg="mod">
          <ac:chgData name="Abhishek Shukla" userId="dbcd2a54-f337-4034-b631-adfc572b48fc" providerId="ADAL" clId="{80BB1AAC-E21E-47AB-956D-3DAF11CBD11E}" dt="2024-07-02T14:10:55.144" v="2792"/>
          <ac:spMkLst>
            <pc:docMk/>
            <pc:sldMk cId="2917880464" sldId="9917"/>
            <ac:spMk id="15" creationId="{F6F40414-E5B3-E28E-5CD6-3A9EA83FC00B}"/>
          </ac:spMkLst>
        </pc:spChg>
        <pc:spChg chg="mod">
          <ac:chgData name="Abhishek Shukla" userId="dbcd2a54-f337-4034-b631-adfc572b48fc" providerId="ADAL" clId="{80BB1AAC-E21E-47AB-956D-3DAF11CBD11E}" dt="2024-06-28T12:26:35.853" v="678"/>
          <ac:spMkLst>
            <pc:docMk/>
            <pc:sldMk cId="2917880464" sldId="9917"/>
            <ac:spMk id="16" creationId="{7F802352-C5D8-DC79-9905-A99E0537AA77}"/>
          </ac:spMkLst>
        </pc:spChg>
        <pc:spChg chg="mod">
          <ac:chgData name="Abhishek Shukla" userId="dbcd2a54-f337-4034-b631-adfc572b48fc" providerId="ADAL" clId="{80BB1AAC-E21E-47AB-956D-3DAF11CBD11E}" dt="2024-07-02T14:10:55.144" v="2792"/>
          <ac:spMkLst>
            <pc:docMk/>
            <pc:sldMk cId="2917880464" sldId="9917"/>
            <ac:spMk id="16" creationId="{9EB5E698-39EF-6F0A-7074-77B5040D76F7}"/>
          </ac:spMkLst>
        </pc:spChg>
        <pc:spChg chg="mod">
          <ac:chgData name="Abhishek Shukla" userId="dbcd2a54-f337-4034-b631-adfc572b48fc" providerId="ADAL" clId="{80BB1AAC-E21E-47AB-956D-3DAF11CBD11E}" dt="2024-06-28T12:26:35.853" v="678"/>
          <ac:spMkLst>
            <pc:docMk/>
            <pc:sldMk cId="2917880464" sldId="9917"/>
            <ac:spMk id="17" creationId="{89218218-EC48-C5CC-9FEB-E520DA6B96FB}"/>
          </ac:spMkLst>
        </pc:spChg>
        <pc:spChg chg="mod">
          <ac:chgData name="Abhishek Shukla" userId="dbcd2a54-f337-4034-b631-adfc572b48fc" providerId="ADAL" clId="{80BB1AAC-E21E-47AB-956D-3DAF11CBD11E}" dt="2024-07-02T14:10:55.144" v="2792"/>
          <ac:spMkLst>
            <pc:docMk/>
            <pc:sldMk cId="2917880464" sldId="9917"/>
            <ac:spMk id="17" creationId="{E2124109-8886-F413-99DE-C9DC64F0BDF6}"/>
          </ac:spMkLst>
        </pc:spChg>
        <pc:spChg chg="mod">
          <ac:chgData name="Abhishek Shukla" userId="dbcd2a54-f337-4034-b631-adfc572b48fc" providerId="ADAL" clId="{80BB1AAC-E21E-47AB-956D-3DAF11CBD11E}" dt="2024-07-02T14:10:55.144" v="2792"/>
          <ac:spMkLst>
            <pc:docMk/>
            <pc:sldMk cId="2917880464" sldId="9917"/>
            <ac:spMk id="18" creationId="{563BFF9D-CF9F-5A92-3FDD-92A1D2821548}"/>
          </ac:spMkLst>
        </pc:spChg>
        <pc:spChg chg="mod">
          <ac:chgData name="Abhishek Shukla" userId="dbcd2a54-f337-4034-b631-adfc572b48fc" providerId="ADAL" clId="{80BB1AAC-E21E-47AB-956D-3DAF11CBD11E}" dt="2024-06-28T12:26:35.853" v="678"/>
          <ac:spMkLst>
            <pc:docMk/>
            <pc:sldMk cId="2917880464" sldId="9917"/>
            <ac:spMk id="19" creationId="{5CBA50EF-39E6-449E-8D8F-061E6C52E43A}"/>
          </ac:spMkLst>
        </pc:spChg>
        <pc:spChg chg="mod">
          <ac:chgData name="Abhishek Shukla" userId="dbcd2a54-f337-4034-b631-adfc572b48fc" providerId="ADAL" clId="{80BB1AAC-E21E-47AB-956D-3DAF11CBD11E}" dt="2024-07-02T14:10:55.144" v="2792"/>
          <ac:spMkLst>
            <pc:docMk/>
            <pc:sldMk cId="2917880464" sldId="9917"/>
            <ac:spMk id="19" creationId="{E18CA929-04BB-D040-4D7C-80665D8111C8}"/>
          </ac:spMkLst>
        </pc:spChg>
        <pc:spChg chg="mod">
          <ac:chgData name="Abhishek Shukla" userId="dbcd2a54-f337-4034-b631-adfc572b48fc" providerId="ADAL" clId="{80BB1AAC-E21E-47AB-956D-3DAF11CBD11E}" dt="2024-07-02T14:10:55.144" v="2792"/>
          <ac:spMkLst>
            <pc:docMk/>
            <pc:sldMk cId="2917880464" sldId="9917"/>
            <ac:spMk id="20" creationId="{42EC3EA5-23E9-86BE-E2C7-00F8399A57D5}"/>
          </ac:spMkLst>
        </pc:spChg>
        <pc:spChg chg="mod">
          <ac:chgData name="Abhishek Shukla" userId="dbcd2a54-f337-4034-b631-adfc572b48fc" providerId="ADAL" clId="{80BB1AAC-E21E-47AB-956D-3DAF11CBD11E}" dt="2024-07-02T14:10:55.144" v="2792"/>
          <ac:spMkLst>
            <pc:docMk/>
            <pc:sldMk cId="2917880464" sldId="9917"/>
            <ac:spMk id="21" creationId="{592E3F2C-A4D6-8050-E31F-B90530751D36}"/>
          </ac:spMkLst>
        </pc:spChg>
        <pc:spChg chg="mod">
          <ac:chgData name="Abhishek Shukla" userId="dbcd2a54-f337-4034-b631-adfc572b48fc" providerId="ADAL" clId="{80BB1AAC-E21E-47AB-956D-3DAF11CBD11E}" dt="2024-06-28T12:26:35.853" v="678"/>
          <ac:spMkLst>
            <pc:docMk/>
            <pc:sldMk cId="2917880464" sldId="9917"/>
            <ac:spMk id="22" creationId="{3CDE4B43-566A-F322-EBE7-5E078176D2D5}"/>
          </ac:spMkLst>
        </pc:spChg>
        <pc:spChg chg="mod">
          <ac:chgData name="Abhishek Shukla" userId="dbcd2a54-f337-4034-b631-adfc572b48fc" providerId="ADAL" clId="{80BB1AAC-E21E-47AB-956D-3DAF11CBD11E}" dt="2024-07-02T14:10:55.144" v="2792"/>
          <ac:spMkLst>
            <pc:docMk/>
            <pc:sldMk cId="2917880464" sldId="9917"/>
            <ac:spMk id="22" creationId="{6E2F1211-3DA2-34A0-F715-CC0F995FE964}"/>
          </ac:spMkLst>
        </pc:spChg>
        <pc:spChg chg="mod">
          <ac:chgData name="Abhishek Shukla" userId="dbcd2a54-f337-4034-b631-adfc572b48fc" providerId="ADAL" clId="{80BB1AAC-E21E-47AB-956D-3DAF11CBD11E}" dt="2024-07-02T14:10:55.144" v="2792"/>
          <ac:spMkLst>
            <pc:docMk/>
            <pc:sldMk cId="2917880464" sldId="9917"/>
            <ac:spMk id="23" creationId="{F1A3BFB2-E40A-20DF-E4DC-1B05CD8D680D}"/>
          </ac:spMkLst>
        </pc:spChg>
        <pc:spChg chg="mod">
          <ac:chgData name="Abhishek Shukla" userId="dbcd2a54-f337-4034-b631-adfc572b48fc" providerId="ADAL" clId="{80BB1AAC-E21E-47AB-956D-3DAF11CBD11E}" dt="2024-06-28T12:26:35.853" v="678"/>
          <ac:spMkLst>
            <pc:docMk/>
            <pc:sldMk cId="2917880464" sldId="9917"/>
            <ac:spMk id="23" creationId="{F3199D6A-B40B-9E12-0D9A-31FDF40A18AC}"/>
          </ac:spMkLst>
        </pc:spChg>
        <pc:spChg chg="mod">
          <ac:chgData name="Abhishek Shukla" userId="dbcd2a54-f337-4034-b631-adfc572b48fc" providerId="ADAL" clId="{80BB1AAC-E21E-47AB-956D-3DAF11CBD11E}" dt="2024-06-28T12:26:35.853" v="678"/>
          <ac:spMkLst>
            <pc:docMk/>
            <pc:sldMk cId="2917880464" sldId="9917"/>
            <ac:spMk id="24" creationId="{6C9C21B4-727A-7711-AC16-62CA3C13501F}"/>
          </ac:spMkLst>
        </pc:spChg>
        <pc:spChg chg="add mod">
          <ac:chgData name="Abhishek Shukla" userId="dbcd2a54-f337-4034-b631-adfc572b48fc" providerId="ADAL" clId="{80BB1AAC-E21E-47AB-956D-3DAF11CBD11E}" dt="2024-07-02T14:11:06.290" v="2794" actId="1076"/>
          <ac:spMkLst>
            <pc:docMk/>
            <pc:sldMk cId="2917880464" sldId="9917"/>
            <ac:spMk id="24" creationId="{8778C2E7-7C0A-5C5E-28F6-4A314ABFE492}"/>
          </ac:spMkLst>
        </pc:spChg>
        <pc:spChg chg="mod">
          <ac:chgData name="Abhishek Shukla" userId="dbcd2a54-f337-4034-b631-adfc572b48fc" providerId="ADAL" clId="{80BB1AAC-E21E-47AB-956D-3DAF11CBD11E}" dt="2024-06-28T12:26:35.853" v="678"/>
          <ac:spMkLst>
            <pc:docMk/>
            <pc:sldMk cId="2917880464" sldId="9917"/>
            <ac:spMk id="25" creationId="{9F3CE33F-BA1B-BDD1-1424-7EB1666E7B42}"/>
          </ac:spMkLst>
        </pc:spChg>
        <pc:spChg chg="add mod">
          <ac:chgData name="Abhishek Shukla" userId="dbcd2a54-f337-4034-b631-adfc572b48fc" providerId="ADAL" clId="{80BB1AAC-E21E-47AB-956D-3DAF11CBD11E}" dt="2024-07-02T14:11:06.290" v="2794" actId="1076"/>
          <ac:spMkLst>
            <pc:docMk/>
            <pc:sldMk cId="2917880464" sldId="9917"/>
            <ac:spMk id="25" creationId="{EFE2A32C-9564-34EC-D91C-E2559DE2ADFA}"/>
          </ac:spMkLst>
        </pc:spChg>
        <pc:spChg chg="add mod">
          <ac:chgData name="Abhishek Shukla" userId="dbcd2a54-f337-4034-b631-adfc572b48fc" providerId="ADAL" clId="{80BB1AAC-E21E-47AB-956D-3DAF11CBD11E}" dt="2024-07-02T14:11:06.290" v="2794" actId="1076"/>
          <ac:spMkLst>
            <pc:docMk/>
            <pc:sldMk cId="2917880464" sldId="9917"/>
            <ac:spMk id="26" creationId="{B1BC29CE-250A-CAA7-9875-10520DB0FB41}"/>
          </ac:spMkLst>
        </pc:spChg>
        <pc:spChg chg="add mod">
          <ac:chgData name="Abhishek Shukla" userId="dbcd2a54-f337-4034-b631-adfc572b48fc" providerId="ADAL" clId="{80BB1AAC-E21E-47AB-956D-3DAF11CBD11E}" dt="2024-07-02T14:11:06.290" v="2794" actId="1076"/>
          <ac:spMkLst>
            <pc:docMk/>
            <pc:sldMk cId="2917880464" sldId="9917"/>
            <ac:spMk id="27" creationId="{BBD2D708-5EC4-8868-F2A6-50FB749BF237}"/>
          </ac:spMkLst>
        </pc:spChg>
        <pc:spChg chg="mod">
          <ac:chgData name="Abhishek Shukla" userId="dbcd2a54-f337-4034-b631-adfc572b48fc" providerId="ADAL" clId="{80BB1AAC-E21E-47AB-956D-3DAF11CBD11E}" dt="2024-06-28T12:26:35.853" v="678"/>
          <ac:spMkLst>
            <pc:docMk/>
            <pc:sldMk cId="2917880464" sldId="9917"/>
            <ac:spMk id="27" creationId="{C8066521-CC86-8834-7D31-9139E8BE7911}"/>
          </ac:spMkLst>
        </pc:spChg>
        <pc:spChg chg="add mod">
          <ac:chgData name="Abhishek Shukla" userId="dbcd2a54-f337-4034-b631-adfc572b48fc" providerId="ADAL" clId="{80BB1AAC-E21E-47AB-956D-3DAF11CBD11E}" dt="2024-07-02T14:11:06.290" v="2794" actId="1076"/>
          <ac:spMkLst>
            <pc:docMk/>
            <pc:sldMk cId="2917880464" sldId="9917"/>
            <ac:spMk id="28" creationId="{484C8322-D96C-D089-BADE-F1BE61D7091A}"/>
          </ac:spMkLst>
        </pc:spChg>
        <pc:spChg chg="add mod">
          <ac:chgData name="Abhishek Shukla" userId="dbcd2a54-f337-4034-b631-adfc572b48fc" providerId="ADAL" clId="{80BB1AAC-E21E-47AB-956D-3DAF11CBD11E}" dt="2024-07-02T14:11:06.290" v="2794" actId="1076"/>
          <ac:spMkLst>
            <pc:docMk/>
            <pc:sldMk cId="2917880464" sldId="9917"/>
            <ac:spMk id="29" creationId="{6E7F719D-6540-DFCB-5861-484A535B5818}"/>
          </ac:spMkLst>
        </pc:spChg>
        <pc:spChg chg="add mod">
          <ac:chgData name="Abhishek Shukla" userId="dbcd2a54-f337-4034-b631-adfc572b48fc" providerId="ADAL" clId="{80BB1AAC-E21E-47AB-956D-3DAF11CBD11E}" dt="2024-07-02T14:11:06.290" v="2794" actId="1076"/>
          <ac:spMkLst>
            <pc:docMk/>
            <pc:sldMk cId="2917880464" sldId="9917"/>
            <ac:spMk id="30" creationId="{050AED59-C0EF-5580-9E33-239387397393}"/>
          </ac:spMkLst>
        </pc:spChg>
        <pc:spChg chg="mod">
          <ac:chgData name="Abhishek Shukla" userId="dbcd2a54-f337-4034-b631-adfc572b48fc" providerId="ADAL" clId="{80BB1AAC-E21E-47AB-956D-3DAF11CBD11E}" dt="2024-06-28T12:26:35.853" v="678"/>
          <ac:spMkLst>
            <pc:docMk/>
            <pc:sldMk cId="2917880464" sldId="9917"/>
            <ac:spMk id="30" creationId="{D415A7ED-65E3-D158-7B42-FEA5E194E16E}"/>
          </ac:spMkLst>
        </pc:spChg>
        <pc:spChg chg="mod">
          <ac:chgData name="Abhishek Shukla" userId="dbcd2a54-f337-4034-b631-adfc572b48fc" providerId="ADAL" clId="{80BB1AAC-E21E-47AB-956D-3DAF11CBD11E}" dt="2024-06-28T12:26:35.853" v="678"/>
          <ac:spMkLst>
            <pc:docMk/>
            <pc:sldMk cId="2917880464" sldId="9917"/>
            <ac:spMk id="31" creationId="{5D91E1F9-DA85-78C9-A58D-1483853E6E38}"/>
          </ac:spMkLst>
        </pc:spChg>
        <pc:spChg chg="add mod">
          <ac:chgData name="Abhishek Shukla" userId="dbcd2a54-f337-4034-b631-adfc572b48fc" providerId="ADAL" clId="{80BB1AAC-E21E-47AB-956D-3DAF11CBD11E}" dt="2024-07-02T14:11:06.290" v="2794" actId="1076"/>
          <ac:spMkLst>
            <pc:docMk/>
            <pc:sldMk cId="2917880464" sldId="9917"/>
            <ac:spMk id="31" creationId="{FFFD1A7C-4C91-8FAC-8482-DD890CE5564C}"/>
          </ac:spMkLst>
        </pc:spChg>
        <pc:spChg chg="add mod">
          <ac:chgData name="Abhishek Shukla" userId="dbcd2a54-f337-4034-b631-adfc572b48fc" providerId="ADAL" clId="{80BB1AAC-E21E-47AB-956D-3DAF11CBD11E}" dt="2024-07-02T14:11:06.290" v="2794" actId="1076"/>
          <ac:spMkLst>
            <pc:docMk/>
            <pc:sldMk cId="2917880464" sldId="9917"/>
            <ac:spMk id="32" creationId="{A0C29340-400A-7629-FE5D-ED478131DF2F}"/>
          </ac:spMkLst>
        </pc:spChg>
        <pc:spChg chg="mod">
          <ac:chgData name="Abhishek Shukla" userId="dbcd2a54-f337-4034-b631-adfc572b48fc" providerId="ADAL" clId="{80BB1AAC-E21E-47AB-956D-3DAF11CBD11E}" dt="2024-06-28T12:26:35.853" v="678"/>
          <ac:spMkLst>
            <pc:docMk/>
            <pc:sldMk cId="2917880464" sldId="9917"/>
            <ac:spMk id="32" creationId="{A3E0E1E2-1C86-129B-7799-C6383E3D2FBE}"/>
          </ac:spMkLst>
        </pc:spChg>
        <pc:spChg chg="mod">
          <ac:chgData name="Abhishek Shukla" userId="dbcd2a54-f337-4034-b631-adfc572b48fc" providerId="ADAL" clId="{80BB1AAC-E21E-47AB-956D-3DAF11CBD11E}" dt="2024-06-28T12:26:35.853" v="678"/>
          <ac:spMkLst>
            <pc:docMk/>
            <pc:sldMk cId="2917880464" sldId="9917"/>
            <ac:spMk id="33" creationId="{D8973A4F-324A-97ED-95F2-38DF30427916}"/>
          </ac:spMkLst>
        </pc:spChg>
        <pc:spChg chg="add mod">
          <ac:chgData name="Abhishek Shukla" userId="dbcd2a54-f337-4034-b631-adfc572b48fc" providerId="ADAL" clId="{80BB1AAC-E21E-47AB-956D-3DAF11CBD11E}" dt="2024-07-02T14:11:06.290" v="2794" actId="1076"/>
          <ac:spMkLst>
            <pc:docMk/>
            <pc:sldMk cId="2917880464" sldId="9917"/>
            <ac:spMk id="34" creationId="{B5FD20BA-A9FB-9897-7962-99EA1DF06EB1}"/>
          </ac:spMkLst>
        </pc:spChg>
        <pc:spChg chg="mod">
          <ac:chgData name="Abhishek Shukla" userId="dbcd2a54-f337-4034-b631-adfc572b48fc" providerId="ADAL" clId="{80BB1AAC-E21E-47AB-956D-3DAF11CBD11E}" dt="2024-06-28T12:26:35.853" v="678"/>
          <ac:spMkLst>
            <pc:docMk/>
            <pc:sldMk cId="2917880464" sldId="9917"/>
            <ac:spMk id="35" creationId="{796A594A-6CCA-592E-0F74-011EE2877C15}"/>
          </ac:spMkLst>
        </pc:spChg>
        <pc:spChg chg="add mod">
          <ac:chgData name="Abhishek Shukla" userId="dbcd2a54-f337-4034-b631-adfc572b48fc" providerId="ADAL" clId="{80BB1AAC-E21E-47AB-956D-3DAF11CBD11E}" dt="2024-07-02T14:11:06.290" v="2794" actId="1076"/>
          <ac:spMkLst>
            <pc:docMk/>
            <pc:sldMk cId="2917880464" sldId="9917"/>
            <ac:spMk id="36" creationId="{D4180A9D-4858-788C-60C4-E3E875A34A42}"/>
          </ac:spMkLst>
        </pc:spChg>
        <pc:spChg chg="add mod">
          <ac:chgData name="Abhishek Shukla" userId="dbcd2a54-f337-4034-b631-adfc572b48fc" providerId="ADAL" clId="{80BB1AAC-E21E-47AB-956D-3DAF11CBD11E}" dt="2024-07-02T14:11:06.290" v="2794" actId="1076"/>
          <ac:spMkLst>
            <pc:docMk/>
            <pc:sldMk cId="2917880464" sldId="9917"/>
            <ac:spMk id="37" creationId="{15F99F5C-6065-532B-7D59-ECDFB1168634}"/>
          </ac:spMkLst>
        </pc:spChg>
        <pc:spChg chg="mod">
          <ac:chgData name="Abhishek Shukla" userId="dbcd2a54-f337-4034-b631-adfc572b48fc" providerId="ADAL" clId="{80BB1AAC-E21E-47AB-956D-3DAF11CBD11E}" dt="2024-06-28T12:26:35.853" v="678"/>
          <ac:spMkLst>
            <pc:docMk/>
            <pc:sldMk cId="2917880464" sldId="9917"/>
            <ac:spMk id="38" creationId="{A2529529-6642-0805-2240-94177F839788}"/>
          </ac:spMkLst>
        </pc:spChg>
        <pc:spChg chg="add mod">
          <ac:chgData name="Abhishek Shukla" userId="dbcd2a54-f337-4034-b631-adfc572b48fc" providerId="ADAL" clId="{80BB1AAC-E21E-47AB-956D-3DAF11CBD11E}" dt="2024-07-02T14:11:06.290" v="2794" actId="1076"/>
          <ac:spMkLst>
            <pc:docMk/>
            <pc:sldMk cId="2917880464" sldId="9917"/>
            <ac:spMk id="38" creationId="{A582EC92-1F96-7912-35D8-FB6F9ADCDA07}"/>
          </ac:spMkLst>
        </pc:spChg>
        <pc:spChg chg="add">
          <ac:chgData name="Abhishek Shukla" userId="dbcd2a54-f337-4034-b631-adfc572b48fc" providerId="ADAL" clId="{80BB1AAC-E21E-47AB-956D-3DAF11CBD11E}" dt="2024-07-02T15:04:48.320" v="3744"/>
          <ac:spMkLst>
            <pc:docMk/>
            <pc:sldMk cId="2917880464" sldId="9917"/>
            <ac:spMk id="39" creationId="{01A5E595-33A6-D5FB-4B93-D0CC30E0BAF0}"/>
          </ac:spMkLst>
        </pc:spChg>
        <pc:spChg chg="mod">
          <ac:chgData name="Abhishek Shukla" userId="dbcd2a54-f337-4034-b631-adfc572b48fc" providerId="ADAL" clId="{80BB1AAC-E21E-47AB-956D-3DAF11CBD11E}" dt="2024-06-28T12:26:35.853" v="678"/>
          <ac:spMkLst>
            <pc:docMk/>
            <pc:sldMk cId="2917880464" sldId="9917"/>
            <ac:spMk id="39" creationId="{B9452B6D-1EB9-652F-E544-E84683AF4C12}"/>
          </ac:spMkLst>
        </pc:spChg>
        <pc:spChg chg="mod">
          <ac:chgData name="Abhishek Shukla" userId="dbcd2a54-f337-4034-b631-adfc572b48fc" providerId="ADAL" clId="{80BB1AAC-E21E-47AB-956D-3DAF11CBD11E}" dt="2024-06-28T12:26:35.853" v="678"/>
          <ac:spMkLst>
            <pc:docMk/>
            <pc:sldMk cId="2917880464" sldId="9917"/>
            <ac:spMk id="40" creationId="{0BB49B90-0A6A-D9DE-FC05-D7704642CA9E}"/>
          </ac:spMkLst>
        </pc:spChg>
        <pc:spChg chg="mod">
          <ac:chgData name="Abhishek Shukla" userId="dbcd2a54-f337-4034-b631-adfc572b48fc" providerId="ADAL" clId="{80BB1AAC-E21E-47AB-956D-3DAF11CBD11E}" dt="2024-06-28T12:26:35.853" v="678"/>
          <ac:spMkLst>
            <pc:docMk/>
            <pc:sldMk cId="2917880464" sldId="9917"/>
            <ac:spMk id="41" creationId="{989CDA4A-DE6D-C1B7-209E-88471D3CF04E}"/>
          </ac:spMkLst>
        </pc:spChg>
        <pc:spChg chg="add mod">
          <ac:chgData name="Abhishek Shukla" userId="dbcd2a54-f337-4034-b631-adfc572b48fc" providerId="ADAL" clId="{80BB1AAC-E21E-47AB-956D-3DAF11CBD11E}" dt="2024-07-02T15:26:46.861" v="4635" actId="1037"/>
          <ac:spMkLst>
            <pc:docMk/>
            <pc:sldMk cId="2917880464" sldId="9917"/>
            <ac:spMk id="41" creationId="{E4DBC607-F6D4-64E7-7336-9823156EB1D8}"/>
          </ac:spMkLst>
        </pc:spChg>
        <pc:spChg chg="mod">
          <ac:chgData name="Abhishek Shukla" userId="dbcd2a54-f337-4034-b631-adfc572b48fc" providerId="ADAL" clId="{80BB1AAC-E21E-47AB-956D-3DAF11CBD11E}" dt="2024-07-02T15:24:00.768" v="4468" actId="1035"/>
          <ac:spMkLst>
            <pc:docMk/>
            <pc:sldMk cId="2917880464" sldId="9917"/>
            <ac:spMk id="48" creationId="{67BE9A02-FB05-0B67-0A5B-209FD62CEF32}"/>
          </ac:spMkLst>
        </pc:spChg>
        <pc:spChg chg="mod">
          <ac:chgData name="Abhishek Shukla" userId="dbcd2a54-f337-4034-b631-adfc572b48fc" providerId="ADAL" clId="{80BB1AAC-E21E-47AB-956D-3DAF11CBD11E}" dt="2024-07-02T15:14:51.416" v="3904" actId="108"/>
          <ac:spMkLst>
            <pc:docMk/>
            <pc:sldMk cId="2917880464" sldId="9917"/>
            <ac:spMk id="51" creationId="{DD00491F-DD0D-257E-57EB-DC52169C471E}"/>
          </ac:spMkLst>
        </pc:spChg>
        <pc:spChg chg="mod">
          <ac:chgData name="Abhishek Shukla" userId="dbcd2a54-f337-4034-b631-adfc572b48fc" providerId="ADAL" clId="{80BB1AAC-E21E-47AB-956D-3DAF11CBD11E}" dt="2024-07-02T15:07:45.062" v="3850" actId="1036"/>
          <ac:spMkLst>
            <pc:docMk/>
            <pc:sldMk cId="2917880464" sldId="9917"/>
            <ac:spMk id="52" creationId="{4376DAF7-0A7C-7666-CBE1-82E1F83E6131}"/>
          </ac:spMkLst>
        </pc:spChg>
        <pc:spChg chg="mod">
          <ac:chgData name="Abhishek Shukla" userId="dbcd2a54-f337-4034-b631-adfc572b48fc" providerId="ADAL" clId="{80BB1AAC-E21E-47AB-956D-3DAF11CBD11E}" dt="2024-07-02T15:05:45.486" v="3770"/>
          <ac:spMkLst>
            <pc:docMk/>
            <pc:sldMk cId="2917880464" sldId="9917"/>
            <ac:spMk id="53" creationId="{67A2BCBC-2F5C-D17E-2C42-B0A6574D838B}"/>
          </ac:spMkLst>
        </pc:spChg>
        <pc:spChg chg="mod">
          <ac:chgData name="Abhishek Shukla" userId="dbcd2a54-f337-4034-b631-adfc572b48fc" providerId="ADAL" clId="{80BB1AAC-E21E-47AB-956D-3DAF11CBD11E}" dt="2024-07-02T15:07:10.177" v="3826" actId="14100"/>
          <ac:spMkLst>
            <pc:docMk/>
            <pc:sldMk cId="2917880464" sldId="9917"/>
            <ac:spMk id="54" creationId="{E7458AE5-0AEB-829E-FD55-7AEB78DD54A6}"/>
          </ac:spMkLst>
        </pc:spChg>
        <pc:spChg chg="mod">
          <ac:chgData name="Abhishek Shukla" userId="dbcd2a54-f337-4034-b631-adfc572b48fc" providerId="ADAL" clId="{80BB1AAC-E21E-47AB-956D-3DAF11CBD11E}" dt="2024-07-02T15:24:00.768" v="4468" actId="1035"/>
          <ac:spMkLst>
            <pc:docMk/>
            <pc:sldMk cId="2917880464" sldId="9917"/>
            <ac:spMk id="56" creationId="{4F46933C-DD18-DD87-C63C-5416E00089EA}"/>
          </ac:spMkLst>
        </pc:spChg>
        <pc:spChg chg="mod">
          <ac:chgData name="Abhishek Shukla" userId="dbcd2a54-f337-4034-b631-adfc572b48fc" providerId="ADAL" clId="{80BB1AAC-E21E-47AB-956D-3DAF11CBD11E}" dt="2024-07-02T15:14:39.556" v="3899" actId="108"/>
          <ac:spMkLst>
            <pc:docMk/>
            <pc:sldMk cId="2917880464" sldId="9917"/>
            <ac:spMk id="59" creationId="{BC91413E-0686-5A06-D879-93081C60BEA1}"/>
          </ac:spMkLst>
        </pc:spChg>
        <pc:spChg chg="mod">
          <ac:chgData name="Abhishek Shukla" userId="dbcd2a54-f337-4034-b631-adfc572b48fc" providerId="ADAL" clId="{80BB1AAC-E21E-47AB-956D-3DAF11CBD11E}" dt="2024-07-02T15:05:45.486" v="3770"/>
          <ac:spMkLst>
            <pc:docMk/>
            <pc:sldMk cId="2917880464" sldId="9917"/>
            <ac:spMk id="60" creationId="{7B6F7126-1CE5-5DAA-E462-2D6BF79AAFA1}"/>
          </ac:spMkLst>
        </pc:spChg>
        <pc:spChg chg="mod">
          <ac:chgData name="Abhishek Shukla" userId="dbcd2a54-f337-4034-b631-adfc572b48fc" providerId="ADAL" clId="{80BB1AAC-E21E-47AB-956D-3DAF11CBD11E}" dt="2024-07-02T15:05:45.486" v="3770"/>
          <ac:spMkLst>
            <pc:docMk/>
            <pc:sldMk cId="2917880464" sldId="9917"/>
            <ac:spMk id="61" creationId="{66A12BBB-1641-0E3C-7739-4B2006849F8F}"/>
          </ac:spMkLst>
        </pc:spChg>
        <pc:spChg chg="mod">
          <ac:chgData name="Abhishek Shukla" userId="dbcd2a54-f337-4034-b631-adfc572b48fc" providerId="ADAL" clId="{80BB1AAC-E21E-47AB-956D-3DAF11CBD11E}" dt="2024-07-02T15:07:10.177" v="3826" actId="14100"/>
          <ac:spMkLst>
            <pc:docMk/>
            <pc:sldMk cId="2917880464" sldId="9917"/>
            <ac:spMk id="62" creationId="{2789FD5E-F583-6AE9-E639-C1F05A4725F6}"/>
          </ac:spMkLst>
        </pc:spChg>
        <pc:spChg chg="mod">
          <ac:chgData name="Abhishek Shukla" userId="dbcd2a54-f337-4034-b631-adfc572b48fc" providerId="ADAL" clId="{80BB1AAC-E21E-47AB-956D-3DAF11CBD11E}" dt="2024-07-02T15:24:00.768" v="4468" actId="1035"/>
          <ac:spMkLst>
            <pc:docMk/>
            <pc:sldMk cId="2917880464" sldId="9917"/>
            <ac:spMk id="64" creationId="{BD489ADC-77A4-8950-4127-DB9458E4368A}"/>
          </ac:spMkLst>
        </pc:spChg>
        <pc:spChg chg="mod">
          <ac:chgData name="Abhishek Shukla" userId="dbcd2a54-f337-4034-b631-adfc572b48fc" providerId="ADAL" clId="{80BB1AAC-E21E-47AB-956D-3DAF11CBD11E}" dt="2024-07-02T15:14:46.784" v="3902" actId="108"/>
          <ac:spMkLst>
            <pc:docMk/>
            <pc:sldMk cId="2917880464" sldId="9917"/>
            <ac:spMk id="67" creationId="{CE3613D1-5900-E977-5DEE-319826084E99}"/>
          </ac:spMkLst>
        </pc:spChg>
        <pc:spChg chg="mod">
          <ac:chgData name="Abhishek Shukla" userId="dbcd2a54-f337-4034-b631-adfc572b48fc" providerId="ADAL" clId="{80BB1AAC-E21E-47AB-956D-3DAF11CBD11E}" dt="2024-07-02T15:07:18.267" v="3841" actId="1035"/>
          <ac:spMkLst>
            <pc:docMk/>
            <pc:sldMk cId="2917880464" sldId="9917"/>
            <ac:spMk id="68" creationId="{5299DC22-75EE-0694-9D4B-8BF3BB3FDEAD}"/>
          </ac:spMkLst>
        </pc:spChg>
        <pc:spChg chg="mod">
          <ac:chgData name="Abhishek Shukla" userId="dbcd2a54-f337-4034-b631-adfc572b48fc" providerId="ADAL" clId="{80BB1AAC-E21E-47AB-956D-3DAF11CBD11E}" dt="2024-07-02T15:05:45.486" v="3770"/>
          <ac:spMkLst>
            <pc:docMk/>
            <pc:sldMk cId="2917880464" sldId="9917"/>
            <ac:spMk id="69" creationId="{85F35A02-7C69-997A-E8EB-236E9F4EC2E9}"/>
          </ac:spMkLst>
        </pc:spChg>
        <pc:spChg chg="mod">
          <ac:chgData name="Abhishek Shukla" userId="dbcd2a54-f337-4034-b631-adfc572b48fc" providerId="ADAL" clId="{80BB1AAC-E21E-47AB-956D-3DAF11CBD11E}" dt="2024-07-02T15:07:13.509" v="3828" actId="1035"/>
          <ac:spMkLst>
            <pc:docMk/>
            <pc:sldMk cId="2917880464" sldId="9917"/>
            <ac:spMk id="70" creationId="{85DC42A5-F5D2-D16E-2A4D-D6B2F8625471}"/>
          </ac:spMkLst>
        </pc:spChg>
        <pc:spChg chg="mod">
          <ac:chgData name="Abhishek Shukla" userId="dbcd2a54-f337-4034-b631-adfc572b48fc" providerId="ADAL" clId="{80BB1AAC-E21E-47AB-956D-3DAF11CBD11E}" dt="2024-07-02T15:24:00.768" v="4468" actId="1035"/>
          <ac:spMkLst>
            <pc:docMk/>
            <pc:sldMk cId="2917880464" sldId="9917"/>
            <ac:spMk id="72" creationId="{6DA32C59-E9EE-CE85-7EC6-3FFE685CCC36}"/>
          </ac:spMkLst>
        </pc:spChg>
        <pc:spChg chg="mod">
          <ac:chgData name="Abhishek Shukla" userId="dbcd2a54-f337-4034-b631-adfc572b48fc" providerId="ADAL" clId="{80BB1AAC-E21E-47AB-956D-3DAF11CBD11E}" dt="2024-07-02T15:14:42.092" v="3900" actId="108"/>
          <ac:spMkLst>
            <pc:docMk/>
            <pc:sldMk cId="2917880464" sldId="9917"/>
            <ac:spMk id="75" creationId="{681E06E2-07E1-5B6A-A0A8-AE8AC958297B}"/>
          </ac:spMkLst>
        </pc:spChg>
        <pc:spChg chg="mod">
          <ac:chgData name="Abhishek Shukla" userId="dbcd2a54-f337-4034-b631-adfc572b48fc" providerId="ADAL" clId="{80BB1AAC-E21E-47AB-956D-3DAF11CBD11E}" dt="2024-07-02T15:05:45.486" v="3770"/>
          <ac:spMkLst>
            <pc:docMk/>
            <pc:sldMk cId="2917880464" sldId="9917"/>
            <ac:spMk id="76" creationId="{08765B17-D15B-22BA-885F-595EE3468D2E}"/>
          </ac:spMkLst>
        </pc:spChg>
        <pc:spChg chg="mod">
          <ac:chgData name="Abhishek Shukla" userId="dbcd2a54-f337-4034-b631-adfc572b48fc" providerId="ADAL" clId="{80BB1AAC-E21E-47AB-956D-3DAF11CBD11E}" dt="2024-07-02T15:05:45.486" v="3770"/>
          <ac:spMkLst>
            <pc:docMk/>
            <pc:sldMk cId="2917880464" sldId="9917"/>
            <ac:spMk id="77" creationId="{A2FEC3B3-324A-BC2B-2DAB-2BE9DA6B86BC}"/>
          </ac:spMkLst>
        </pc:spChg>
        <pc:spChg chg="mod">
          <ac:chgData name="Abhishek Shukla" userId="dbcd2a54-f337-4034-b631-adfc572b48fc" providerId="ADAL" clId="{80BB1AAC-E21E-47AB-956D-3DAF11CBD11E}" dt="2024-07-02T15:07:10.177" v="3826" actId="14100"/>
          <ac:spMkLst>
            <pc:docMk/>
            <pc:sldMk cId="2917880464" sldId="9917"/>
            <ac:spMk id="78" creationId="{56F81A27-1426-76BD-EAED-2CD77D34244B}"/>
          </ac:spMkLst>
        </pc:spChg>
        <pc:spChg chg="add mod">
          <ac:chgData name="Abhishek Shukla" userId="dbcd2a54-f337-4034-b631-adfc572b48fc" providerId="ADAL" clId="{80BB1AAC-E21E-47AB-956D-3DAF11CBD11E}" dt="2024-07-02T15:17:15.384" v="3969" actId="1035"/>
          <ac:spMkLst>
            <pc:docMk/>
            <pc:sldMk cId="2917880464" sldId="9917"/>
            <ac:spMk id="79" creationId="{327BBBC7-D9CC-A3AF-FCAE-67402B06EBD3}"/>
          </ac:spMkLst>
        </pc:spChg>
        <pc:spChg chg="add mod">
          <ac:chgData name="Abhishek Shukla" userId="dbcd2a54-f337-4034-b631-adfc572b48fc" providerId="ADAL" clId="{80BB1AAC-E21E-47AB-956D-3DAF11CBD11E}" dt="2024-07-02T15:26:46.861" v="4635" actId="1037"/>
          <ac:spMkLst>
            <pc:docMk/>
            <pc:sldMk cId="2917880464" sldId="9917"/>
            <ac:spMk id="80" creationId="{D936BC1A-D2C0-70E2-D0B0-515B7A1618BD}"/>
          </ac:spMkLst>
        </pc:spChg>
        <pc:spChg chg="add mod">
          <ac:chgData name="Abhishek Shukla" userId="dbcd2a54-f337-4034-b631-adfc572b48fc" providerId="ADAL" clId="{80BB1AAC-E21E-47AB-956D-3DAF11CBD11E}" dt="2024-07-02T15:26:46.861" v="4635" actId="1037"/>
          <ac:spMkLst>
            <pc:docMk/>
            <pc:sldMk cId="2917880464" sldId="9917"/>
            <ac:spMk id="81" creationId="{09A582CC-5B61-3E9C-EABA-F7FA0DEFC4C0}"/>
          </ac:spMkLst>
        </pc:spChg>
        <pc:spChg chg="add mod">
          <ac:chgData name="Abhishek Shukla" userId="dbcd2a54-f337-4034-b631-adfc572b48fc" providerId="ADAL" clId="{80BB1AAC-E21E-47AB-956D-3DAF11CBD11E}" dt="2024-07-02T15:26:51.005" v="4640" actId="1037"/>
          <ac:spMkLst>
            <pc:docMk/>
            <pc:sldMk cId="2917880464" sldId="9917"/>
            <ac:spMk id="82" creationId="{CF9FFA00-705B-3DBC-721D-CB84FBE1EF20}"/>
          </ac:spMkLst>
        </pc:spChg>
        <pc:spChg chg="add mod">
          <ac:chgData name="Abhishek Shukla" userId="dbcd2a54-f337-4034-b631-adfc572b48fc" providerId="ADAL" clId="{80BB1AAC-E21E-47AB-956D-3DAF11CBD11E}" dt="2024-07-02T15:26:51.005" v="4640" actId="1037"/>
          <ac:spMkLst>
            <pc:docMk/>
            <pc:sldMk cId="2917880464" sldId="9917"/>
            <ac:spMk id="83" creationId="{4F10F3F3-A2B3-1052-EB38-AB6A659874CF}"/>
          </ac:spMkLst>
        </pc:spChg>
        <pc:spChg chg="add mod">
          <ac:chgData name="Abhishek Shukla" userId="dbcd2a54-f337-4034-b631-adfc572b48fc" providerId="ADAL" clId="{80BB1AAC-E21E-47AB-956D-3DAF11CBD11E}" dt="2024-07-02T15:26:51.005" v="4640" actId="1037"/>
          <ac:spMkLst>
            <pc:docMk/>
            <pc:sldMk cId="2917880464" sldId="9917"/>
            <ac:spMk id="84" creationId="{5BDD8388-6591-4C8F-1C5F-23D1E7FE60EB}"/>
          </ac:spMkLst>
        </pc:spChg>
        <pc:spChg chg="add mod">
          <ac:chgData name="Abhishek Shukla" userId="dbcd2a54-f337-4034-b631-adfc572b48fc" providerId="ADAL" clId="{80BB1AAC-E21E-47AB-956D-3DAF11CBD11E}" dt="2024-07-02T15:26:53.588" v="4643" actId="1038"/>
          <ac:spMkLst>
            <pc:docMk/>
            <pc:sldMk cId="2917880464" sldId="9917"/>
            <ac:spMk id="85" creationId="{D0261DCC-85B8-E9D2-B6CE-1109E3AEE461}"/>
          </ac:spMkLst>
        </pc:spChg>
        <pc:spChg chg="add mod">
          <ac:chgData name="Abhishek Shukla" userId="dbcd2a54-f337-4034-b631-adfc572b48fc" providerId="ADAL" clId="{80BB1AAC-E21E-47AB-956D-3DAF11CBD11E}" dt="2024-07-02T15:26:53.588" v="4643" actId="1038"/>
          <ac:spMkLst>
            <pc:docMk/>
            <pc:sldMk cId="2917880464" sldId="9917"/>
            <ac:spMk id="86" creationId="{2442973E-D81A-F9AE-1D2F-3DA43899C9E0}"/>
          </ac:spMkLst>
        </pc:spChg>
        <pc:spChg chg="add mod">
          <ac:chgData name="Abhishek Shukla" userId="dbcd2a54-f337-4034-b631-adfc572b48fc" providerId="ADAL" clId="{80BB1AAC-E21E-47AB-956D-3DAF11CBD11E}" dt="2024-07-02T15:26:53.588" v="4643" actId="1038"/>
          <ac:spMkLst>
            <pc:docMk/>
            <pc:sldMk cId="2917880464" sldId="9917"/>
            <ac:spMk id="87" creationId="{89D98A9D-8CC6-2024-41B7-CB72A63F5139}"/>
          </ac:spMkLst>
        </pc:spChg>
        <pc:spChg chg="add mod">
          <ac:chgData name="Abhishek Shukla" userId="dbcd2a54-f337-4034-b631-adfc572b48fc" providerId="ADAL" clId="{80BB1AAC-E21E-47AB-956D-3DAF11CBD11E}" dt="2024-07-02T15:26:37.505" v="4631" actId="1037"/>
          <ac:spMkLst>
            <pc:docMk/>
            <pc:sldMk cId="2917880464" sldId="9917"/>
            <ac:spMk id="88" creationId="{7F227261-07F8-2922-12CA-9B38D8A624B2}"/>
          </ac:spMkLst>
        </pc:spChg>
        <pc:spChg chg="add mod">
          <ac:chgData name="Abhishek Shukla" userId="dbcd2a54-f337-4034-b631-adfc572b48fc" providerId="ADAL" clId="{80BB1AAC-E21E-47AB-956D-3DAF11CBD11E}" dt="2024-07-02T15:27:09.219" v="4645"/>
          <ac:spMkLst>
            <pc:docMk/>
            <pc:sldMk cId="2917880464" sldId="9917"/>
            <ac:spMk id="89" creationId="{E8227906-6C39-981B-AC11-75934ED5D42A}"/>
          </ac:spMkLst>
        </pc:spChg>
        <pc:grpChg chg="add mod">
          <ac:chgData name="Abhishek Shukla" userId="dbcd2a54-f337-4034-b631-adfc572b48fc" providerId="ADAL" clId="{80BB1AAC-E21E-47AB-956D-3DAF11CBD11E}" dt="2024-06-28T12:26:35.853" v="678"/>
          <ac:grpSpMkLst>
            <pc:docMk/>
            <pc:sldMk cId="2917880464" sldId="9917"/>
            <ac:grpSpMk id="2" creationId="{2A345E1B-2985-6819-0635-519313155751}"/>
          </ac:grpSpMkLst>
        </pc:grpChg>
        <pc:grpChg chg="add mod">
          <ac:chgData name="Abhishek Shukla" userId="dbcd2a54-f337-4034-b631-adfc572b48fc" providerId="ADAL" clId="{80BB1AAC-E21E-47AB-956D-3DAF11CBD11E}" dt="2024-07-02T14:11:06.290" v="2794" actId="1076"/>
          <ac:grpSpMkLst>
            <pc:docMk/>
            <pc:sldMk cId="2917880464" sldId="9917"/>
            <ac:grpSpMk id="2" creationId="{70CD73E8-F22E-E1B6-2211-1EF24E3A57B4}"/>
          </ac:grpSpMkLst>
        </pc:grpChg>
        <pc:grpChg chg="mod">
          <ac:chgData name="Abhishek Shukla" userId="dbcd2a54-f337-4034-b631-adfc572b48fc" providerId="ADAL" clId="{80BB1AAC-E21E-47AB-956D-3DAF11CBD11E}" dt="2024-06-28T12:26:35.853" v="678"/>
          <ac:grpSpMkLst>
            <pc:docMk/>
            <pc:sldMk cId="2917880464" sldId="9917"/>
            <ac:grpSpMk id="6" creationId="{FD902D21-0FE6-7482-5D25-C13BB5AA4B8E}"/>
          </ac:grpSpMkLst>
        </pc:grpChg>
        <pc:grpChg chg="mod">
          <ac:chgData name="Abhishek Shukla" userId="dbcd2a54-f337-4034-b631-adfc572b48fc" providerId="ADAL" clId="{80BB1AAC-E21E-47AB-956D-3DAF11CBD11E}" dt="2024-06-28T12:26:35.853" v="678"/>
          <ac:grpSpMkLst>
            <pc:docMk/>
            <pc:sldMk cId="2917880464" sldId="9917"/>
            <ac:grpSpMk id="7" creationId="{539F14A2-011E-5E27-D2C5-8084E442B4C2}"/>
          </ac:grpSpMkLst>
        </pc:grpChg>
        <pc:grpChg chg="mod">
          <ac:chgData name="Abhishek Shukla" userId="dbcd2a54-f337-4034-b631-adfc572b48fc" providerId="ADAL" clId="{80BB1AAC-E21E-47AB-956D-3DAF11CBD11E}" dt="2024-06-28T12:26:35.853" v="678"/>
          <ac:grpSpMkLst>
            <pc:docMk/>
            <pc:sldMk cId="2917880464" sldId="9917"/>
            <ac:grpSpMk id="8" creationId="{49CE892F-1B4B-492E-5A48-1D06C3B0CF7E}"/>
          </ac:grpSpMkLst>
        </pc:grpChg>
        <pc:grpChg chg="mod">
          <ac:chgData name="Abhishek Shukla" userId="dbcd2a54-f337-4034-b631-adfc572b48fc" providerId="ADAL" clId="{80BB1AAC-E21E-47AB-956D-3DAF11CBD11E}" dt="2024-06-28T12:26:35.853" v="678"/>
          <ac:grpSpMkLst>
            <pc:docMk/>
            <pc:sldMk cId="2917880464" sldId="9917"/>
            <ac:grpSpMk id="9" creationId="{B766C38F-164D-B858-F0D0-B847C0E289ED}"/>
          </ac:grpSpMkLst>
        </pc:grpChg>
        <pc:grpChg chg="mod">
          <ac:chgData name="Abhishek Shukla" userId="dbcd2a54-f337-4034-b631-adfc572b48fc" providerId="ADAL" clId="{80BB1AAC-E21E-47AB-956D-3DAF11CBD11E}" dt="2024-06-28T12:26:35.853" v="678"/>
          <ac:grpSpMkLst>
            <pc:docMk/>
            <pc:sldMk cId="2917880464" sldId="9917"/>
            <ac:grpSpMk id="10" creationId="{C5122051-91EF-02B8-4DD7-AA9824E68194}"/>
          </ac:grpSpMkLst>
        </pc:grpChg>
        <pc:grpChg chg="mod">
          <ac:chgData name="Abhishek Shukla" userId="dbcd2a54-f337-4034-b631-adfc572b48fc" providerId="ADAL" clId="{80BB1AAC-E21E-47AB-956D-3DAF11CBD11E}" dt="2024-06-28T12:26:35.853" v="678"/>
          <ac:grpSpMkLst>
            <pc:docMk/>
            <pc:sldMk cId="2917880464" sldId="9917"/>
            <ac:grpSpMk id="12" creationId="{00EE83B5-247F-D915-1FD8-D7BB73D02554}"/>
          </ac:grpSpMkLst>
        </pc:grpChg>
        <pc:grpChg chg="mod">
          <ac:chgData name="Abhishek Shukla" userId="dbcd2a54-f337-4034-b631-adfc572b48fc" providerId="ADAL" clId="{80BB1AAC-E21E-47AB-956D-3DAF11CBD11E}" dt="2024-06-28T12:26:35.853" v="678"/>
          <ac:grpSpMkLst>
            <pc:docMk/>
            <pc:sldMk cId="2917880464" sldId="9917"/>
            <ac:grpSpMk id="13" creationId="{19DCA40C-67A1-5F59-BF1D-767FF87FDB1D}"/>
          </ac:grpSpMkLst>
        </pc:grpChg>
        <pc:grpChg chg="mod">
          <ac:chgData name="Abhishek Shukla" userId="dbcd2a54-f337-4034-b631-adfc572b48fc" providerId="ADAL" clId="{80BB1AAC-E21E-47AB-956D-3DAF11CBD11E}" dt="2024-06-28T12:26:35.853" v="678"/>
          <ac:grpSpMkLst>
            <pc:docMk/>
            <pc:sldMk cId="2917880464" sldId="9917"/>
            <ac:grpSpMk id="18" creationId="{A18DEDE4-0646-07B5-885D-CF33F7D6ADC9}"/>
          </ac:grpSpMkLst>
        </pc:grpChg>
        <pc:grpChg chg="mod">
          <ac:chgData name="Abhishek Shukla" userId="dbcd2a54-f337-4034-b631-adfc572b48fc" providerId="ADAL" clId="{80BB1AAC-E21E-47AB-956D-3DAF11CBD11E}" dt="2024-06-28T12:26:35.853" v="678"/>
          <ac:grpSpMkLst>
            <pc:docMk/>
            <pc:sldMk cId="2917880464" sldId="9917"/>
            <ac:grpSpMk id="20" creationId="{6D35DCC3-2709-8987-D169-05F2D49A7E36}"/>
          </ac:grpSpMkLst>
        </pc:grpChg>
        <pc:grpChg chg="mod">
          <ac:chgData name="Abhishek Shukla" userId="dbcd2a54-f337-4034-b631-adfc572b48fc" providerId="ADAL" clId="{80BB1AAC-E21E-47AB-956D-3DAF11CBD11E}" dt="2024-06-28T12:26:35.853" v="678"/>
          <ac:grpSpMkLst>
            <pc:docMk/>
            <pc:sldMk cId="2917880464" sldId="9917"/>
            <ac:grpSpMk id="21" creationId="{AA9DB690-72AA-ED7F-2E75-69F393E01F06}"/>
          </ac:grpSpMkLst>
        </pc:grpChg>
        <pc:grpChg chg="mod">
          <ac:chgData name="Abhishek Shukla" userId="dbcd2a54-f337-4034-b631-adfc572b48fc" providerId="ADAL" clId="{80BB1AAC-E21E-47AB-956D-3DAF11CBD11E}" dt="2024-06-28T12:26:35.853" v="678"/>
          <ac:grpSpMkLst>
            <pc:docMk/>
            <pc:sldMk cId="2917880464" sldId="9917"/>
            <ac:grpSpMk id="26" creationId="{B0E83F23-96D3-258B-C775-94F384BBF166}"/>
          </ac:grpSpMkLst>
        </pc:grpChg>
        <pc:grpChg chg="mod">
          <ac:chgData name="Abhishek Shukla" userId="dbcd2a54-f337-4034-b631-adfc572b48fc" providerId="ADAL" clId="{80BB1AAC-E21E-47AB-956D-3DAF11CBD11E}" dt="2024-06-28T12:26:35.853" v="678"/>
          <ac:grpSpMkLst>
            <pc:docMk/>
            <pc:sldMk cId="2917880464" sldId="9917"/>
            <ac:grpSpMk id="28" creationId="{8F3E4BF1-AA46-B319-B94B-30D3EF60B724}"/>
          </ac:grpSpMkLst>
        </pc:grpChg>
        <pc:grpChg chg="mod">
          <ac:chgData name="Abhishek Shukla" userId="dbcd2a54-f337-4034-b631-adfc572b48fc" providerId="ADAL" clId="{80BB1AAC-E21E-47AB-956D-3DAF11CBD11E}" dt="2024-06-28T12:26:35.853" v="678"/>
          <ac:grpSpMkLst>
            <pc:docMk/>
            <pc:sldMk cId="2917880464" sldId="9917"/>
            <ac:grpSpMk id="29" creationId="{7E371F0B-DDA1-C664-811A-45A56AE05E20}"/>
          </ac:grpSpMkLst>
        </pc:grpChg>
        <pc:grpChg chg="mod">
          <ac:chgData name="Abhishek Shukla" userId="dbcd2a54-f337-4034-b631-adfc572b48fc" providerId="ADAL" clId="{80BB1AAC-E21E-47AB-956D-3DAF11CBD11E}" dt="2024-06-28T12:26:35.853" v="678"/>
          <ac:grpSpMkLst>
            <pc:docMk/>
            <pc:sldMk cId="2917880464" sldId="9917"/>
            <ac:grpSpMk id="34" creationId="{BF9417DF-EBAA-D6C9-4669-8FE25CD46F3D}"/>
          </ac:grpSpMkLst>
        </pc:grpChg>
        <pc:grpChg chg="mod">
          <ac:chgData name="Abhishek Shukla" userId="dbcd2a54-f337-4034-b631-adfc572b48fc" providerId="ADAL" clId="{80BB1AAC-E21E-47AB-956D-3DAF11CBD11E}" dt="2024-06-28T12:26:35.853" v="678"/>
          <ac:grpSpMkLst>
            <pc:docMk/>
            <pc:sldMk cId="2917880464" sldId="9917"/>
            <ac:grpSpMk id="36" creationId="{1757E558-2279-3039-24F0-52EB55688F2A}"/>
          </ac:grpSpMkLst>
        </pc:grpChg>
        <pc:grpChg chg="mod">
          <ac:chgData name="Abhishek Shukla" userId="dbcd2a54-f337-4034-b631-adfc572b48fc" providerId="ADAL" clId="{80BB1AAC-E21E-47AB-956D-3DAF11CBD11E}" dt="2024-06-28T12:26:35.853" v="678"/>
          <ac:grpSpMkLst>
            <pc:docMk/>
            <pc:sldMk cId="2917880464" sldId="9917"/>
            <ac:grpSpMk id="37" creationId="{7F58DB9D-B596-3273-500D-0DC90BAD382E}"/>
          </ac:grpSpMkLst>
        </pc:grpChg>
        <pc:grpChg chg="add mod">
          <ac:chgData name="Abhishek Shukla" userId="dbcd2a54-f337-4034-b631-adfc572b48fc" providerId="ADAL" clId="{80BB1AAC-E21E-47AB-956D-3DAF11CBD11E}" dt="2024-07-02T15:24:03.800" v="4479" actId="1035"/>
          <ac:grpSpMkLst>
            <pc:docMk/>
            <pc:sldMk cId="2917880464" sldId="9917"/>
            <ac:grpSpMk id="42" creationId="{5757DDB5-E555-1B3F-7106-C707D6E58FEC}"/>
          </ac:grpSpMkLst>
        </pc:grpChg>
        <pc:grpChg chg="mod">
          <ac:chgData name="Abhishek Shukla" userId="dbcd2a54-f337-4034-b631-adfc572b48fc" providerId="ADAL" clId="{80BB1AAC-E21E-47AB-956D-3DAF11CBD11E}" dt="2024-07-02T15:05:45.486" v="3770"/>
          <ac:grpSpMkLst>
            <pc:docMk/>
            <pc:sldMk cId="2917880464" sldId="9917"/>
            <ac:grpSpMk id="43" creationId="{B720C86C-A5CF-FE1D-3F19-2739518E4678}"/>
          </ac:grpSpMkLst>
        </pc:grpChg>
        <pc:grpChg chg="mod">
          <ac:chgData name="Abhishek Shukla" userId="dbcd2a54-f337-4034-b631-adfc572b48fc" providerId="ADAL" clId="{80BB1AAC-E21E-47AB-956D-3DAF11CBD11E}" dt="2024-07-02T15:05:45.486" v="3770"/>
          <ac:grpSpMkLst>
            <pc:docMk/>
            <pc:sldMk cId="2917880464" sldId="9917"/>
            <ac:grpSpMk id="44" creationId="{D7A00A7C-7344-E4E3-D9C1-366BE9F54625}"/>
          </ac:grpSpMkLst>
        </pc:grpChg>
        <pc:grpChg chg="mod">
          <ac:chgData name="Abhishek Shukla" userId="dbcd2a54-f337-4034-b631-adfc572b48fc" providerId="ADAL" clId="{80BB1AAC-E21E-47AB-956D-3DAF11CBD11E}" dt="2024-07-02T15:05:45.486" v="3770"/>
          <ac:grpSpMkLst>
            <pc:docMk/>
            <pc:sldMk cId="2917880464" sldId="9917"/>
            <ac:grpSpMk id="45" creationId="{D4039D87-BBBC-F576-15A5-A55A2F309485}"/>
          </ac:grpSpMkLst>
        </pc:grpChg>
        <pc:grpChg chg="mod">
          <ac:chgData name="Abhishek Shukla" userId="dbcd2a54-f337-4034-b631-adfc572b48fc" providerId="ADAL" clId="{80BB1AAC-E21E-47AB-956D-3DAF11CBD11E}" dt="2024-07-02T15:05:45.486" v="3770"/>
          <ac:grpSpMkLst>
            <pc:docMk/>
            <pc:sldMk cId="2917880464" sldId="9917"/>
            <ac:grpSpMk id="46" creationId="{AC4D21B8-E891-F9E9-59E1-EA2108FE2FE3}"/>
          </ac:grpSpMkLst>
        </pc:grpChg>
        <pc:grpChg chg="mod">
          <ac:chgData name="Abhishek Shukla" userId="dbcd2a54-f337-4034-b631-adfc572b48fc" providerId="ADAL" clId="{80BB1AAC-E21E-47AB-956D-3DAF11CBD11E}" dt="2024-07-02T15:05:45.486" v="3770"/>
          <ac:grpSpMkLst>
            <pc:docMk/>
            <pc:sldMk cId="2917880464" sldId="9917"/>
            <ac:grpSpMk id="47" creationId="{B01365AC-461C-F488-702A-65A4F9DD086B}"/>
          </ac:grpSpMkLst>
        </pc:grpChg>
        <pc:grpChg chg="mod">
          <ac:chgData name="Abhishek Shukla" userId="dbcd2a54-f337-4034-b631-adfc572b48fc" providerId="ADAL" clId="{80BB1AAC-E21E-47AB-956D-3DAF11CBD11E}" dt="2024-07-02T15:05:45.486" v="3770"/>
          <ac:grpSpMkLst>
            <pc:docMk/>
            <pc:sldMk cId="2917880464" sldId="9917"/>
            <ac:grpSpMk id="49" creationId="{044217E9-FD81-A8E5-57C3-6A3431B1DDEB}"/>
          </ac:grpSpMkLst>
        </pc:grpChg>
        <pc:grpChg chg="mod">
          <ac:chgData name="Abhishek Shukla" userId="dbcd2a54-f337-4034-b631-adfc572b48fc" providerId="ADAL" clId="{80BB1AAC-E21E-47AB-956D-3DAF11CBD11E}" dt="2024-07-02T15:05:45.486" v="3770"/>
          <ac:grpSpMkLst>
            <pc:docMk/>
            <pc:sldMk cId="2917880464" sldId="9917"/>
            <ac:grpSpMk id="50" creationId="{0943ABD8-CBEF-AA7F-1EA9-CCF5C0FA2F12}"/>
          </ac:grpSpMkLst>
        </pc:grpChg>
        <pc:grpChg chg="mod">
          <ac:chgData name="Abhishek Shukla" userId="dbcd2a54-f337-4034-b631-adfc572b48fc" providerId="ADAL" clId="{80BB1AAC-E21E-47AB-956D-3DAF11CBD11E}" dt="2024-07-02T15:05:45.486" v="3770"/>
          <ac:grpSpMkLst>
            <pc:docMk/>
            <pc:sldMk cId="2917880464" sldId="9917"/>
            <ac:grpSpMk id="55" creationId="{CEE5FB4E-52FA-510A-0DEE-4A3FAA8B744F}"/>
          </ac:grpSpMkLst>
        </pc:grpChg>
        <pc:grpChg chg="mod">
          <ac:chgData name="Abhishek Shukla" userId="dbcd2a54-f337-4034-b631-adfc572b48fc" providerId="ADAL" clId="{80BB1AAC-E21E-47AB-956D-3DAF11CBD11E}" dt="2024-07-02T15:05:45.486" v="3770"/>
          <ac:grpSpMkLst>
            <pc:docMk/>
            <pc:sldMk cId="2917880464" sldId="9917"/>
            <ac:grpSpMk id="57" creationId="{F08BFDC6-FB20-4CEC-FF39-262B8E327DC2}"/>
          </ac:grpSpMkLst>
        </pc:grpChg>
        <pc:grpChg chg="mod">
          <ac:chgData name="Abhishek Shukla" userId="dbcd2a54-f337-4034-b631-adfc572b48fc" providerId="ADAL" clId="{80BB1AAC-E21E-47AB-956D-3DAF11CBD11E}" dt="2024-07-02T15:05:45.486" v="3770"/>
          <ac:grpSpMkLst>
            <pc:docMk/>
            <pc:sldMk cId="2917880464" sldId="9917"/>
            <ac:grpSpMk id="58" creationId="{47217A87-FC18-7B0B-A99C-3AB0473B0FAC}"/>
          </ac:grpSpMkLst>
        </pc:grpChg>
        <pc:grpChg chg="mod">
          <ac:chgData name="Abhishek Shukla" userId="dbcd2a54-f337-4034-b631-adfc572b48fc" providerId="ADAL" clId="{80BB1AAC-E21E-47AB-956D-3DAF11CBD11E}" dt="2024-07-02T15:05:45.486" v="3770"/>
          <ac:grpSpMkLst>
            <pc:docMk/>
            <pc:sldMk cId="2917880464" sldId="9917"/>
            <ac:grpSpMk id="63" creationId="{E77B2CF9-20E8-4519-FED5-0A0485CAE62C}"/>
          </ac:grpSpMkLst>
        </pc:grpChg>
        <pc:grpChg chg="mod">
          <ac:chgData name="Abhishek Shukla" userId="dbcd2a54-f337-4034-b631-adfc572b48fc" providerId="ADAL" clId="{80BB1AAC-E21E-47AB-956D-3DAF11CBD11E}" dt="2024-07-02T15:05:45.486" v="3770"/>
          <ac:grpSpMkLst>
            <pc:docMk/>
            <pc:sldMk cId="2917880464" sldId="9917"/>
            <ac:grpSpMk id="65" creationId="{C00DD1C1-8170-C7AF-853C-9D18AE616F68}"/>
          </ac:grpSpMkLst>
        </pc:grpChg>
        <pc:grpChg chg="mod">
          <ac:chgData name="Abhishek Shukla" userId="dbcd2a54-f337-4034-b631-adfc572b48fc" providerId="ADAL" clId="{80BB1AAC-E21E-47AB-956D-3DAF11CBD11E}" dt="2024-07-02T15:05:45.486" v="3770"/>
          <ac:grpSpMkLst>
            <pc:docMk/>
            <pc:sldMk cId="2917880464" sldId="9917"/>
            <ac:grpSpMk id="66" creationId="{F087E657-FA5B-DC18-8705-8F8903DCF0EA}"/>
          </ac:grpSpMkLst>
        </pc:grpChg>
        <pc:grpChg chg="mod">
          <ac:chgData name="Abhishek Shukla" userId="dbcd2a54-f337-4034-b631-adfc572b48fc" providerId="ADAL" clId="{80BB1AAC-E21E-47AB-956D-3DAF11CBD11E}" dt="2024-07-02T15:05:45.486" v="3770"/>
          <ac:grpSpMkLst>
            <pc:docMk/>
            <pc:sldMk cId="2917880464" sldId="9917"/>
            <ac:grpSpMk id="71" creationId="{E22EB508-35C8-8B73-E5A0-9ECCAE007128}"/>
          </ac:grpSpMkLst>
        </pc:grpChg>
        <pc:grpChg chg="mod">
          <ac:chgData name="Abhishek Shukla" userId="dbcd2a54-f337-4034-b631-adfc572b48fc" providerId="ADAL" clId="{80BB1AAC-E21E-47AB-956D-3DAF11CBD11E}" dt="2024-07-02T15:05:45.486" v="3770"/>
          <ac:grpSpMkLst>
            <pc:docMk/>
            <pc:sldMk cId="2917880464" sldId="9917"/>
            <ac:grpSpMk id="73" creationId="{2BFAEB2C-E6CA-95F6-FC41-D5B6EBDB7570}"/>
          </ac:grpSpMkLst>
        </pc:grpChg>
        <pc:grpChg chg="mod">
          <ac:chgData name="Abhishek Shukla" userId="dbcd2a54-f337-4034-b631-adfc572b48fc" providerId="ADAL" clId="{80BB1AAC-E21E-47AB-956D-3DAF11CBD11E}" dt="2024-07-02T15:05:45.486" v="3770"/>
          <ac:grpSpMkLst>
            <pc:docMk/>
            <pc:sldMk cId="2917880464" sldId="9917"/>
            <ac:grpSpMk id="74" creationId="{399519ED-FDBD-8240-FD54-7499D754EFC7}"/>
          </ac:grpSpMkLst>
        </pc:grpChg>
        <pc:graphicFrameChg chg="del mod">
          <ac:chgData name="Abhishek Shukla" userId="dbcd2a54-f337-4034-b631-adfc572b48fc" providerId="ADAL" clId="{80BB1AAC-E21E-47AB-956D-3DAF11CBD11E}" dt="2024-07-02T13:18:59.695" v="1925" actId="478"/>
          <ac:graphicFrameMkLst>
            <pc:docMk/>
            <pc:sldMk cId="2917880464" sldId="9917"/>
            <ac:graphicFrameMk id="4" creationId="{5F7F1E80-5DF4-8003-9116-08B710EB1A85}"/>
          </ac:graphicFrameMkLst>
        </pc:graphicFrameChg>
        <pc:graphicFrameChg chg="add del mod modGraphic">
          <ac:chgData name="Abhishek Shukla" userId="dbcd2a54-f337-4034-b631-adfc572b48fc" providerId="ADAL" clId="{80BB1AAC-E21E-47AB-956D-3DAF11CBD11E}" dt="2024-07-02T15:12:59.481" v="3878" actId="478"/>
          <ac:graphicFrameMkLst>
            <pc:docMk/>
            <pc:sldMk cId="2917880464" sldId="9917"/>
            <ac:graphicFrameMk id="40" creationId="{C1124CB2-9135-1256-393C-129B6ECCB8BE}"/>
          </ac:graphicFrameMkLst>
        </pc:graphicFrameChg>
        <pc:cxnChg chg="add mod">
          <ac:chgData name="Abhishek Shukla" userId="dbcd2a54-f337-4034-b631-adfc572b48fc" providerId="ADAL" clId="{80BB1AAC-E21E-47AB-956D-3DAF11CBD11E}" dt="2024-07-02T14:11:06.290" v="2794" actId="1076"/>
          <ac:cxnSpMkLst>
            <pc:docMk/>
            <pc:sldMk cId="2917880464" sldId="9917"/>
            <ac:cxnSpMk id="33" creationId="{0F0274ED-DDFD-FDB0-82F8-BDB88211B1F6}"/>
          </ac:cxnSpMkLst>
        </pc:cxnChg>
        <pc:cxnChg chg="add mod">
          <ac:chgData name="Abhishek Shukla" userId="dbcd2a54-f337-4034-b631-adfc572b48fc" providerId="ADAL" clId="{80BB1AAC-E21E-47AB-956D-3DAF11CBD11E}" dt="2024-07-02T14:11:06.290" v="2794" actId="1076"/>
          <ac:cxnSpMkLst>
            <pc:docMk/>
            <pc:sldMk cId="2917880464" sldId="9917"/>
            <ac:cxnSpMk id="35" creationId="{B854ED4A-4409-23F9-9D9C-EF658722F96F}"/>
          </ac:cxnSpMkLst>
        </pc:cxnChg>
      </pc:sldChg>
      <pc:sldChg chg="del">
        <pc:chgData name="Abhishek Shukla" userId="dbcd2a54-f337-4034-b631-adfc572b48fc" providerId="ADAL" clId="{80BB1AAC-E21E-47AB-956D-3DAF11CBD11E}" dt="2024-07-02T15:23:41.998" v="4454" actId="47"/>
        <pc:sldMkLst>
          <pc:docMk/>
          <pc:sldMk cId="1195259569" sldId="9919"/>
        </pc:sldMkLst>
      </pc:sldChg>
      <pc:sldChg chg="del">
        <pc:chgData name="Abhishek Shukla" userId="dbcd2a54-f337-4034-b631-adfc572b48fc" providerId="ADAL" clId="{80BB1AAC-E21E-47AB-956D-3DAF11CBD11E}" dt="2024-07-02T15:23:05.422" v="4440" actId="47"/>
        <pc:sldMkLst>
          <pc:docMk/>
          <pc:sldMk cId="3727865260" sldId="9920"/>
        </pc:sldMkLst>
      </pc:sldChg>
      <pc:sldChg chg="del">
        <pc:chgData name="Abhishek Shukla" userId="dbcd2a54-f337-4034-b631-adfc572b48fc" providerId="ADAL" clId="{80BB1AAC-E21E-47AB-956D-3DAF11CBD11E}" dt="2024-07-02T15:23:05.845" v="4441" actId="47"/>
        <pc:sldMkLst>
          <pc:docMk/>
          <pc:sldMk cId="3587704267" sldId="9921"/>
        </pc:sldMkLst>
      </pc:sldChg>
      <pc:sldChg chg="del">
        <pc:chgData name="Abhishek Shukla" userId="dbcd2a54-f337-4034-b631-adfc572b48fc" providerId="ADAL" clId="{80BB1AAC-E21E-47AB-956D-3DAF11CBD11E}" dt="2024-07-02T15:23:06.394" v="4442" actId="47"/>
        <pc:sldMkLst>
          <pc:docMk/>
          <pc:sldMk cId="530502426" sldId="9922"/>
        </pc:sldMkLst>
      </pc:sldChg>
      <pc:sldChg chg="del">
        <pc:chgData name="Abhishek Shukla" userId="dbcd2a54-f337-4034-b631-adfc572b48fc" providerId="ADAL" clId="{80BB1AAC-E21E-47AB-956D-3DAF11CBD11E}" dt="2024-07-02T15:23:07.415" v="4443" actId="47"/>
        <pc:sldMkLst>
          <pc:docMk/>
          <pc:sldMk cId="2078600349" sldId="9923"/>
        </pc:sldMkLst>
      </pc:sldChg>
      <pc:sldChg chg="del">
        <pc:chgData name="Abhishek Shukla" userId="dbcd2a54-f337-4034-b631-adfc572b48fc" providerId="ADAL" clId="{80BB1AAC-E21E-47AB-956D-3DAF11CBD11E}" dt="2024-07-02T15:23:12.345" v="4446" actId="47"/>
        <pc:sldMkLst>
          <pc:docMk/>
          <pc:sldMk cId="3038012317" sldId="9926"/>
        </pc:sldMkLst>
      </pc:sldChg>
      <pc:sldChg chg="del">
        <pc:chgData name="Abhishek Shukla" userId="dbcd2a54-f337-4034-b631-adfc572b48fc" providerId="ADAL" clId="{80BB1AAC-E21E-47AB-956D-3DAF11CBD11E}" dt="2024-07-02T15:23:15.107" v="4448" actId="47"/>
        <pc:sldMkLst>
          <pc:docMk/>
          <pc:sldMk cId="211539211" sldId="9927"/>
        </pc:sldMkLst>
      </pc:sldChg>
      <pc:sldChg chg="del">
        <pc:chgData name="Abhishek Shukla" userId="dbcd2a54-f337-4034-b631-adfc572b48fc" providerId="ADAL" clId="{80BB1AAC-E21E-47AB-956D-3DAF11CBD11E}" dt="2024-07-02T15:23:18.238" v="4450" actId="47"/>
        <pc:sldMkLst>
          <pc:docMk/>
          <pc:sldMk cId="2646160705" sldId="9928"/>
        </pc:sldMkLst>
      </pc:sldChg>
      <pc:sldChg chg="del">
        <pc:chgData name="Abhishek Shukla" userId="dbcd2a54-f337-4034-b631-adfc572b48fc" providerId="ADAL" clId="{80BB1AAC-E21E-47AB-956D-3DAF11CBD11E}" dt="2024-07-02T15:23:18.977" v="4451" actId="47"/>
        <pc:sldMkLst>
          <pc:docMk/>
          <pc:sldMk cId="1257237166" sldId="9929"/>
        </pc:sldMkLst>
      </pc:sldChg>
      <pc:sldChg chg="del">
        <pc:chgData name="Abhishek Shukla" userId="dbcd2a54-f337-4034-b631-adfc572b48fc" providerId="ADAL" clId="{80BB1AAC-E21E-47AB-956D-3DAF11CBD11E}" dt="2024-07-02T15:23:17.434" v="4449" actId="47"/>
        <pc:sldMkLst>
          <pc:docMk/>
          <pc:sldMk cId="2370388034" sldId="9936"/>
        </pc:sldMkLst>
      </pc:sldChg>
      <pc:sldChg chg="del">
        <pc:chgData name="Abhishek Shukla" userId="dbcd2a54-f337-4034-b631-adfc572b48fc" providerId="ADAL" clId="{80BB1AAC-E21E-47AB-956D-3DAF11CBD11E}" dt="2024-07-02T15:23:08.122" v="4444" actId="47"/>
        <pc:sldMkLst>
          <pc:docMk/>
          <pc:sldMk cId="2738144414" sldId="9962"/>
        </pc:sldMkLst>
      </pc:sldChg>
      <pc:sldChg chg="del">
        <pc:chgData name="Abhishek Shukla" userId="dbcd2a54-f337-4034-b631-adfc572b48fc" providerId="ADAL" clId="{80BB1AAC-E21E-47AB-956D-3DAF11CBD11E}" dt="2024-07-02T15:23:14.088" v="4447" actId="47"/>
        <pc:sldMkLst>
          <pc:docMk/>
          <pc:sldMk cId="3840595569" sldId="9967"/>
        </pc:sldMkLst>
      </pc:sldChg>
      <pc:sldChg chg="del">
        <pc:chgData name="Abhishek Shukla" userId="dbcd2a54-f337-4034-b631-adfc572b48fc" providerId="ADAL" clId="{80BB1AAC-E21E-47AB-956D-3DAF11CBD11E}" dt="2024-07-02T15:23:04.166" v="4439" actId="47"/>
        <pc:sldMkLst>
          <pc:docMk/>
          <pc:sldMk cId="3578863417" sldId="9968"/>
        </pc:sldMkLst>
      </pc:sldChg>
      <pc:sldChg chg="del">
        <pc:chgData name="Abhishek Shukla" userId="dbcd2a54-f337-4034-b631-adfc572b48fc" providerId="ADAL" clId="{80BB1AAC-E21E-47AB-956D-3DAF11CBD11E}" dt="2024-07-02T15:23:11.325" v="4445" actId="47"/>
        <pc:sldMkLst>
          <pc:docMk/>
          <pc:sldMk cId="1110710758" sldId="9971"/>
        </pc:sldMkLst>
      </pc:sldChg>
      <pc:sldChg chg="del">
        <pc:chgData name="Abhishek Shukla" userId="dbcd2a54-f337-4034-b631-adfc572b48fc" providerId="ADAL" clId="{80BB1AAC-E21E-47AB-956D-3DAF11CBD11E}" dt="2024-07-02T15:23:25.998" v="4453" actId="47"/>
        <pc:sldMkLst>
          <pc:docMk/>
          <pc:sldMk cId="1513473362" sldId="9972"/>
        </pc:sldMkLst>
      </pc:sldChg>
      <pc:sldChg chg="modSp del mod">
        <pc:chgData name="Abhishek Shukla" userId="dbcd2a54-f337-4034-b631-adfc572b48fc" providerId="ADAL" clId="{80BB1AAC-E21E-47AB-956D-3DAF11CBD11E}" dt="2024-07-02T15:23:43.953" v="4455" actId="47"/>
        <pc:sldMkLst>
          <pc:docMk/>
          <pc:sldMk cId="1169228132" sldId="9973"/>
        </pc:sldMkLst>
        <pc:spChg chg="mod">
          <ac:chgData name="Abhishek Shukla" userId="dbcd2a54-f337-4034-b631-adfc572b48fc" providerId="ADAL" clId="{80BB1AAC-E21E-47AB-956D-3DAF11CBD11E}" dt="2024-06-28T12:23:51.979" v="653" actId="207"/>
          <ac:spMkLst>
            <pc:docMk/>
            <pc:sldMk cId="1169228132" sldId="9973"/>
            <ac:spMk id="13" creationId="{0C7040E4-9AA1-287A-9807-EAECE1D8CFFF}"/>
          </ac:spMkLst>
        </pc:spChg>
        <pc:spChg chg="mod">
          <ac:chgData name="Abhishek Shukla" userId="dbcd2a54-f337-4034-b631-adfc572b48fc" providerId="ADAL" clId="{80BB1AAC-E21E-47AB-956D-3DAF11CBD11E}" dt="2024-06-28T12:23:51.979" v="653" actId="207"/>
          <ac:spMkLst>
            <pc:docMk/>
            <pc:sldMk cId="1169228132" sldId="9973"/>
            <ac:spMk id="14" creationId="{BC5A720A-742A-EF09-4C73-680860FDDE7D}"/>
          </ac:spMkLst>
        </pc:spChg>
        <pc:spChg chg="mod">
          <ac:chgData name="Abhishek Shukla" userId="dbcd2a54-f337-4034-b631-adfc572b48fc" providerId="ADAL" clId="{80BB1AAC-E21E-47AB-956D-3DAF11CBD11E}" dt="2024-06-28T12:23:51.979" v="653" actId="207"/>
          <ac:spMkLst>
            <pc:docMk/>
            <pc:sldMk cId="1169228132" sldId="9973"/>
            <ac:spMk id="17" creationId="{148A6EBE-2BCA-3335-E444-CC07B5E976F7}"/>
          </ac:spMkLst>
        </pc:spChg>
        <pc:spChg chg="mod">
          <ac:chgData name="Abhishek Shukla" userId="dbcd2a54-f337-4034-b631-adfc572b48fc" providerId="ADAL" clId="{80BB1AAC-E21E-47AB-956D-3DAF11CBD11E}" dt="2024-06-28T12:23:51.979" v="653" actId="207"/>
          <ac:spMkLst>
            <pc:docMk/>
            <pc:sldMk cId="1169228132" sldId="9973"/>
            <ac:spMk id="18" creationId="{68034B95-D357-846F-18F5-B7D8A9C4DA5C}"/>
          </ac:spMkLst>
        </pc:spChg>
        <pc:spChg chg="mod">
          <ac:chgData name="Abhishek Shukla" userId="dbcd2a54-f337-4034-b631-adfc572b48fc" providerId="ADAL" clId="{80BB1AAC-E21E-47AB-956D-3DAF11CBD11E}" dt="2024-06-28T12:23:51.979" v="653" actId="207"/>
          <ac:spMkLst>
            <pc:docMk/>
            <pc:sldMk cId="1169228132" sldId="9973"/>
            <ac:spMk id="21" creationId="{5062AA15-5219-38AC-4634-F6EF075688F6}"/>
          </ac:spMkLst>
        </pc:spChg>
        <pc:spChg chg="mod">
          <ac:chgData name="Abhishek Shukla" userId="dbcd2a54-f337-4034-b631-adfc572b48fc" providerId="ADAL" clId="{80BB1AAC-E21E-47AB-956D-3DAF11CBD11E}" dt="2024-06-28T12:23:51.979" v="653" actId="207"/>
          <ac:spMkLst>
            <pc:docMk/>
            <pc:sldMk cId="1169228132" sldId="9973"/>
            <ac:spMk id="22" creationId="{FCE912F0-148D-CB71-09FF-3CBF2AD45319}"/>
          </ac:spMkLst>
        </pc:spChg>
      </pc:sldChg>
      <pc:sldChg chg="del">
        <pc:chgData name="Abhishek Shukla" userId="dbcd2a54-f337-4034-b631-adfc572b48fc" providerId="ADAL" clId="{80BB1AAC-E21E-47AB-956D-3DAF11CBD11E}" dt="2024-07-02T15:23:24.499" v="4452" actId="47"/>
        <pc:sldMkLst>
          <pc:docMk/>
          <pc:sldMk cId="1695147458" sldId="9974"/>
        </pc:sldMkLst>
      </pc:sldChg>
      <pc:sldChg chg="add del">
        <pc:chgData name="Abhishek Shukla" userId="dbcd2a54-f337-4034-b631-adfc572b48fc" providerId="ADAL" clId="{80BB1AAC-E21E-47AB-956D-3DAF11CBD11E}" dt="2024-07-02T15:23:46.426" v="4456" actId="47"/>
        <pc:sldMkLst>
          <pc:docMk/>
          <pc:sldMk cId="988892028" sldId="9975"/>
        </pc:sldMkLst>
      </pc:sldChg>
      <pc:sldChg chg="addSp delSp modSp add mod">
        <pc:chgData name="Abhishek Shukla" userId="dbcd2a54-f337-4034-b631-adfc572b48fc" providerId="ADAL" clId="{80BB1AAC-E21E-47AB-956D-3DAF11CBD11E}" dt="2024-07-04T10:27:37.765" v="6298" actId="20577"/>
        <pc:sldMkLst>
          <pc:docMk/>
          <pc:sldMk cId="3010081606" sldId="9976"/>
        </pc:sldMkLst>
        <pc:spChg chg="add mod">
          <ac:chgData name="Abhishek Shukla" userId="dbcd2a54-f337-4034-b631-adfc572b48fc" providerId="ADAL" clId="{80BB1AAC-E21E-47AB-956D-3DAF11CBD11E}" dt="2024-07-02T13:52:09.882" v="1979" actId="1036"/>
          <ac:spMkLst>
            <pc:docMk/>
            <pc:sldMk cId="3010081606" sldId="9976"/>
            <ac:spMk id="2" creationId="{2737D3BB-0D17-11A6-1F15-17C4C15315F0}"/>
          </ac:spMkLst>
        </pc:spChg>
        <pc:spChg chg="mod">
          <ac:chgData name="Abhishek Shukla" userId="dbcd2a54-f337-4034-b631-adfc572b48fc" providerId="ADAL" clId="{80BB1AAC-E21E-47AB-956D-3DAF11CBD11E}" dt="2024-07-02T13:52:51.857" v="2040" actId="20577"/>
          <ac:spMkLst>
            <pc:docMk/>
            <pc:sldMk cId="3010081606" sldId="9976"/>
            <ac:spMk id="3" creationId="{9B6EC8F1-88A7-D04C-8387-692EA9166435}"/>
          </ac:spMkLst>
        </pc:spChg>
        <pc:spChg chg="add mod">
          <ac:chgData name="Abhishek Shukla" userId="dbcd2a54-f337-4034-b631-adfc572b48fc" providerId="ADAL" clId="{80BB1AAC-E21E-47AB-956D-3DAF11CBD11E}" dt="2024-07-02T13:52:09.882" v="1979" actId="1036"/>
          <ac:spMkLst>
            <pc:docMk/>
            <pc:sldMk cId="3010081606" sldId="9976"/>
            <ac:spMk id="4" creationId="{1A7324FD-2F91-A865-88FA-AA26D47E6953}"/>
          </ac:spMkLst>
        </pc:spChg>
        <pc:spChg chg="add mod">
          <ac:chgData name="Abhishek Shukla" userId="dbcd2a54-f337-4034-b631-adfc572b48fc" providerId="ADAL" clId="{80BB1AAC-E21E-47AB-956D-3DAF11CBD11E}" dt="2024-07-02T13:52:38.801" v="2021" actId="1076"/>
          <ac:spMkLst>
            <pc:docMk/>
            <pc:sldMk cId="3010081606" sldId="9976"/>
            <ac:spMk id="5" creationId="{7A292D9C-877B-4844-9498-F07A3E56D5D9}"/>
          </ac:spMkLst>
        </pc:spChg>
        <pc:spChg chg="del">
          <ac:chgData name="Abhishek Shukla" userId="dbcd2a54-f337-4034-b631-adfc572b48fc" providerId="ADAL" clId="{80BB1AAC-E21E-47AB-956D-3DAF11CBD11E}" dt="2024-07-02T13:51:48.759" v="1971" actId="478"/>
          <ac:spMkLst>
            <pc:docMk/>
            <pc:sldMk cId="3010081606" sldId="9976"/>
            <ac:spMk id="6" creationId="{DD0DA5D9-E654-54D8-0C62-5887C8C6AB5A}"/>
          </ac:spMkLst>
        </pc:spChg>
        <pc:spChg chg="del">
          <ac:chgData name="Abhishek Shukla" userId="dbcd2a54-f337-4034-b631-adfc572b48fc" providerId="ADAL" clId="{80BB1AAC-E21E-47AB-956D-3DAF11CBD11E}" dt="2024-07-02T13:51:48.759" v="1971" actId="478"/>
          <ac:spMkLst>
            <pc:docMk/>
            <pc:sldMk cId="3010081606" sldId="9976"/>
            <ac:spMk id="9" creationId="{50915915-BD12-14C8-138D-B7CF7DEA6DD9}"/>
          </ac:spMkLst>
        </pc:spChg>
        <pc:spChg chg="del">
          <ac:chgData name="Abhishek Shukla" userId="dbcd2a54-f337-4034-b631-adfc572b48fc" providerId="ADAL" clId="{80BB1AAC-E21E-47AB-956D-3DAF11CBD11E}" dt="2024-07-02T13:51:48.759" v="1971" actId="478"/>
          <ac:spMkLst>
            <pc:docMk/>
            <pc:sldMk cId="3010081606" sldId="9976"/>
            <ac:spMk id="10" creationId="{969F097D-2068-620B-90A1-20D49C84CF64}"/>
          </ac:spMkLst>
        </pc:spChg>
        <pc:spChg chg="mod">
          <ac:chgData name="Abhishek Shukla" userId="dbcd2a54-f337-4034-b631-adfc572b48fc" providerId="ADAL" clId="{80BB1AAC-E21E-47AB-956D-3DAF11CBD11E}" dt="2024-07-02T15:13:59.504" v="3892" actId="207"/>
          <ac:spMkLst>
            <pc:docMk/>
            <pc:sldMk cId="3010081606" sldId="9976"/>
            <ac:spMk id="11" creationId="{956726C8-815B-24C1-DCE5-C0BC5845E664}"/>
          </ac:spMkLst>
        </pc:spChg>
        <pc:spChg chg="mod">
          <ac:chgData name="Abhishek Shukla" userId="dbcd2a54-f337-4034-b631-adfc572b48fc" providerId="ADAL" clId="{80BB1AAC-E21E-47AB-956D-3DAF11CBD11E}" dt="2024-07-02T15:13:39.042" v="3880" actId="207"/>
          <ac:spMkLst>
            <pc:docMk/>
            <pc:sldMk cId="3010081606" sldId="9976"/>
            <ac:spMk id="12" creationId="{FD6416C4-DDD2-5370-1B96-07DE224020A3}"/>
          </ac:spMkLst>
        </pc:spChg>
        <pc:spChg chg="add del mod">
          <ac:chgData name="Abhishek Shukla" userId="dbcd2a54-f337-4034-b631-adfc572b48fc" providerId="ADAL" clId="{80BB1AAC-E21E-47AB-956D-3DAF11CBD11E}" dt="2024-07-02T13:53:27.678" v="2048" actId="478"/>
          <ac:spMkLst>
            <pc:docMk/>
            <pc:sldMk cId="3010081606" sldId="9976"/>
            <ac:spMk id="13" creationId="{47BA3BE7-FA5B-ECE6-AD90-CF0D274E9E62}"/>
          </ac:spMkLst>
        </pc:spChg>
        <pc:spChg chg="mod">
          <ac:chgData name="Abhishek Shukla" userId="dbcd2a54-f337-4034-b631-adfc572b48fc" providerId="ADAL" clId="{80BB1AAC-E21E-47AB-956D-3DAF11CBD11E}" dt="2024-07-02T15:13:58.844" v="3891" actId="207"/>
          <ac:spMkLst>
            <pc:docMk/>
            <pc:sldMk cId="3010081606" sldId="9976"/>
            <ac:spMk id="17" creationId="{CBC4809F-6C2A-01E6-5151-D8A1F2C64147}"/>
          </ac:spMkLst>
        </pc:spChg>
        <pc:spChg chg="mod">
          <ac:chgData name="Abhishek Shukla" userId="dbcd2a54-f337-4034-b631-adfc572b48fc" providerId="ADAL" clId="{80BB1AAC-E21E-47AB-956D-3DAF11CBD11E}" dt="2024-07-02T15:29:28.707" v="4663" actId="20577"/>
          <ac:spMkLst>
            <pc:docMk/>
            <pc:sldMk cId="3010081606" sldId="9976"/>
            <ac:spMk id="18" creationId="{97C3972B-C3A9-1633-BE8D-9E48B309AA5F}"/>
          </ac:spMkLst>
        </pc:spChg>
        <pc:spChg chg="add del mod">
          <ac:chgData name="Abhishek Shukla" userId="dbcd2a54-f337-4034-b631-adfc572b48fc" providerId="ADAL" clId="{80BB1AAC-E21E-47AB-956D-3DAF11CBD11E}" dt="2024-07-02T13:54:31.660" v="2075" actId="478"/>
          <ac:spMkLst>
            <pc:docMk/>
            <pc:sldMk cId="3010081606" sldId="9976"/>
            <ac:spMk id="19" creationId="{C7309B29-502C-167F-4B11-94D0B293D2CB}"/>
          </ac:spMkLst>
        </pc:spChg>
        <pc:spChg chg="add mod">
          <ac:chgData name="Abhishek Shukla" userId="dbcd2a54-f337-4034-b631-adfc572b48fc" providerId="ADAL" clId="{80BB1AAC-E21E-47AB-956D-3DAF11CBD11E}" dt="2024-07-02T14:07:19.140" v="2624" actId="20577"/>
          <ac:spMkLst>
            <pc:docMk/>
            <pc:sldMk cId="3010081606" sldId="9976"/>
            <ac:spMk id="22" creationId="{50B5F294-B086-D058-2E13-0E5F67859F07}"/>
          </ac:spMkLst>
        </pc:spChg>
        <pc:spChg chg="add mod">
          <ac:chgData name="Abhishek Shukla" userId="dbcd2a54-f337-4034-b631-adfc572b48fc" providerId="ADAL" clId="{80BB1AAC-E21E-47AB-956D-3DAF11CBD11E}" dt="2024-07-04T10:27:37.765" v="6298" actId="20577"/>
          <ac:spMkLst>
            <pc:docMk/>
            <pc:sldMk cId="3010081606" sldId="9976"/>
            <ac:spMk id="23" creationId="{C264A6FD-4F2B-4482-EB95-11D19C48F7CC}"/>
          </ac:spMkLst>
        </pc:spChg>
        <pc:spChg chg="add mod">
          <ac:chgData name="Abhishek Shukla" userId="dbcd2a54-f337-4034-b631-adfc572b48fc" providerId="ADAL" clId="{80BB1AAC-E21E-47AB-956D-3DAF11CBD11E}" dt="2024-07-02T13:52:09.882" v="1979" actId="1036"/>
          <ac:spMkLst>
            <pc:docMk/>
            <pc:sldMk cId="3010081606" sldId="9976"/>
            <ac:spMk id="24" creationId="{7FE15CB1-BE68-02CD-1845-EA754FDBFCF0}"/>
          </ac:spMkLst>
        </pc:spChg>
        <pc:spChg chg="add mod">
          <ac:chgData name="Abhishek Shukla" userId="dbcd2a54-f337-4034-b631-adfc572b48fc" providerId="ADAL" clId="{80BB1AAC-E21E-47AB-956D-3DAF11CBD11E}" dt="2024-07-02T13:52:09.882" v="1979" actId="1036"/>
          <ac:spMkLst>
            <pc:docMk/>
            <pc:sldMk cId="3010081606" sldId="9976"/>
            <ac:spMk id="25" creationId="{9F081E0D-2A03-CB77-ACBE-7C38BAC95746}"/>
          </ac:spMkLst>
        </pc:spChg>
        <pc:spChg chg="mod">
          <ac:chgData name="Abhishek Shukla" userId="dbcd2a54-f337-4034-b631-adfc572b48fc" providerId="ADAL" clId="{80BB1AAC-E21E-47AB-956D-3DAF11CBD11E}" dt="2024-07-02T13:53:08.603" v="2042"/>
          <ac:spMkLst>
            <pc:docMk/>
            <pc:sldMk cId="3010081606" sldId="9976"/>
            <ac:spMk id="27" creationId="{2E60FF2B-0EEB-ACBA-28C1-7546D598CCE3}"/>
          </ac:spMkLst>
        </pc:spChg>
        <pc:spChg chg="mod">
          <ac:chgData name="Abhishek Shukla" userId="dbcd2a54-f337-4034-b631-adfc572b48fc" providerId="ADAL" clId="{80BB1AAC-E21E-47AB-956D-3DAF11CBD11E}" dt="2024-07-02T13:53:10.735" v="2044"/>
          <ac:spMkLst>
            <pc:docMk/>
            <pc:sldMk cId="3010081606" sldId="9976"/>
            <ac:spMk id="30" creationId="{133F5634-A93D-2984-AEA7-2CFAA7DF3119}"/>
          </ac:spMkLst>
        </pc:spChg>
        <pc:spChg chg="add mod">
          <ac:chgData name="Abhishek Shukla" userId="dbcd2a54-f337-4034-b631-adfc572b48fc" providerId="ADAL" clId="{80BB1AAC-E21E-47AB-956D-3DAF11CBD11E}" dt="2024-07-02T13:54:21.442" v="2072" actId="1076"/>
          <ac:spMkLst>
            <pc:docMk/>
            <pc:sldMk cId="3010081606" sldId="9976"/>
            <ac:spMk id="32" creationId="{17C41143-E165-D7DD-B241-A367A426A333}"/>
          </ac:spMkLst>
        </pc:spChg>
        <pc:spChg chg="add mod">
          <ac:chgData name="Abhishek Shukla" userId="dbcd2a54-f337-4034-b631-adfc572b48fc" providerId="ADAL" clId="{80BB1AAC-E21E-47AB-956D-3DAF11CBD11E}" dt="2024-07-02T13:54:50.106" v="2077" actId="1076"/>
          <ac:spMkLst>
            <pc:docMk/>
            <pc:sldMk cId="3010081606" sldId="9976"/>
            <ac:spMk id="34" creationId="{59BDE537-1727-1169-AAAD-424F9B50FB99}"/>
          </ac:spMkLst>
        </pc:spChg>
        <pc:spChg chg="add mod">
          <ac:chgData name="Abhishek Shukla" userId="dbcd2a54-f337-4034-b631-adfc572b48fc" providerId="ADAL" clId="{80BB1AAC-E21E-47AB-956D-3DAF11CBD11E}" dt="2024-07-02T14:09:21.139" v="2687" actId="1076"/>
          <ac:spMkLst>
            <pc:docMk/>
            <pc:sldMk cId="3010081606" sldId="9976"/>
            <ac:spMk id="36" creationId="{6C1DE2B3-2A23-93FC-232D-5828FC403CD5}"/>
          </ac:spMkLst>
        </pc:spChg>
        <pc:spChg chg="add mod">
          <ac:chgData name="Abhishek Shukla" userId="dbcd2a54-f337-4034-b631-adfc572b48fc" providerId="ADAL" clId="{80BB1AAC-E21E-47AB-956D-3DAF11CBD11E}" dt="2024-07-02T14:08:48.114" v="2676" actId="1076"/>
          <ac:spMkLst>
            <pc:docMk/>
            <pc:sldMk cId="3010081606" sldId="9976"/>
            <ac:spMk id="37" creationId="{5EA52FB9-0D81-9671-4832-40DADDB9935F}"/>
          </ac:spMkLst>
        </pc:spChg>
        <pc:grpChg chg="add mod">
          <ac:chgData name="Abhishek Shukla" userId="dbcd2a54-f337-4034-b631-adfc572b48fc" providerId="ADAL" clId="{80BB1AAC-E21E-47AB-956D-3DAF11CBD11E}" dt="2024-07-02T13:52:09.882" v="1979" actId="1036"/>
          <ac:grpSpMkLst>
            <pc:docMk/>
            <pc:sldMk cId="3010081606" sldId="9976"/>
            <ac:grpSpMk id="7" creationId="{D48EB488-0F58-6108-4A7E-342A6D223812}"/>
          </ac:grpSpMkLst>
        </pc:grpChg>
        <pc:grpChg chg="add del mod">
          <ac:chgData name="Abhishek Shukla" userId="dbcd2a54-f337-4034-b631-adfc572b48fc" providerId="ADAL" clId="{80BB1AAC-E21E-47AB-956D-3DAF11CBD11E}" dt="2024-07-02T13:53:23.177" v="2047" actId="478"/>
          <ac:grpSpMkLst>
            <pc:docMk/>
            <pc:sldMk cId="3010081606" sldId="9976"/>
            <ac:grpSpMk id="8" creationId="{96159C27-E469-E60B-ED49-6100B8DC8107}"/>
          </ac:grpSpMkLst>
        </pc:grpChg>
        <pc:grpChg chg="add mod">
          <ac:chgData name="Abhishek Shukla" userId="dbcd2a54-f337-4034-b631-adfc572b48fc" providerId="ADAL" clId="{80BB1AAC-E21E-47AB-956D-3DAF11CBD11E}" dt="2024-07-02T13:52:09.882" v="1979" actId="1036"/>
          <ac:grpSpMkLst>
            <pc:docMk/>
            <pc:sldMk cId="3010081606" sldId="9976"/>
            <ac:grpSpMk id="15" creationId="{6B893514-34F8-67D7-DDC4-8F3AD08D0B1C}"/>
          </ac:grpSpMkLst>
        </pc:grpChg>
        <pc:grpChg chg="add del mod">
          <ac:chgData name="Abhishek Shukla" userId="dbcd2a54-f337-4034-b631-adfc572b48fc" providerId="ADAL" clId="{80BB1AAC-E21E-47AB-956D-3DAF11CBD11E}" dt="2024-07-02T13:54:31.660" v="2075" actId="478"/>
          <ac:grpSpMkLst>
            <pc:docMk/>
            <pc:sldMk cId="3010081606" sldId="9976"/>
            <ac:grpSpMk id="16" creationId="{A16399F0-8CEE-FA4E-C8E2-AB08620B8275}"/>
          </ac:grpSpMkLst>
        </pc:grpChg>
        <pc:grpChg chg="add mod">
          <ac:chgData name="Abhishek Shukla" userId="dbcd2a54-f337-4034-b631-adfc572b48fc" providerId="ADAL" clId="{80BB1AAC-E21E-47AB-956D-3DAF11CBD11E}" dt="2024-07-02T13:53:08.603" v="2042"/>
          <ac:grpSpMkLst>
            <pc:docMk/>
            <pc:sldMk cId="3010081606" sldId="9976"/>
            <ac:grpSpMk id="26" creationId="{519DF8DD-FB2C-6DC7-F195-FC6DC37F0871}"/>
          </ac:grpSpMkLst>
        </pc:grpChg>
        <pc:grpChg chg="add mod">
          <ac:chgData name="Abhishek Shukla" userId="dbcd2a54-f337-4034-b631-adfc572b48fc" providerId="ADAL" clId="{80BB1AAC-E21E-47AB-956D-3DAF11CBD11E}" dt="2024-07-02T13:53:30.972" v="2049" actId="1076"/>
          <ac:grpSpMkLst>
            <pc:docMk/>
            <pc:sldMk cId="3010081606" sldId="9976"/>
            <ac:grpSpMk id="29" creationId="{AE580CC7-CDD3-4FBE-743B-B6C0A209A0DA}"/>
          </ac:grpSpMkLst>
        </pc:grpChg>
        <pc:picChg chg="del mod">
          <ac:chgData name="Abhishek Shukla" userId="dbcd2a54-f337-4034-b631-adfc572b48fc" providerId="ADAL" clId="{80BB1AAC-E21E-47AB-956D-3DAF11CBD11E}" dt="2024-07-02T13:53:23.177" v="2047" actId="478"/>
          <ac:picMkLst>
            <pc:docMk/>
            <pc:sldMk cId="3010081606" sldId="9976"/>
            <ac:picMk id="14" creationId="{F161E1C3-F8D2-DEF9-9D53-0EE7FDDD9ABE}"/>
          </ac:picMkLst>
        </pc:picChg>
        <pc:picChg chg="mod">
          <ac:chgData name="Abhishek Shukla" userId="dbcd2a54-f337-4034-b631-adfc572b48fc" providerId="ADAL" clId="{80BB1AAC-E21E-47AB-956D-3DAF11CBD11E}" dt="2024-07-02T13:54:22.210" v="2073" actId="478"/>
          <ac:picMkLst>
            <pc:docMk/>
            <pc:sldMk cId="3010081606" sldId="9976"/>
            <ac:picMk id="20" creationId="{FEDAC364-181A-A1EE-591C-23C2427C6F42}"/>
          </ac:picMkLst>
        </pc:picChg>
        <pc:picChg chg="mod">
          <ac:chgData name="Abhishek Shukla" userId="dbcd2a54-f337-4034-b631-adfc572b48fc" providerId="ADAL" clId="{80BB1AAC-E21E-47AB-956D-3DAF11CBD11E}" dt="2024-07-02T13:53:08.603" v="2042"/>
          <ac:picMkLst>
            <pc:docMk/>
            <pc:sldMk cId="3010081606" sldId="9976"/>
            <ac:picMk id="28" creationId="{2A077751-8A2F-A99B-E691-D5CF03BBCE8F}"/>
          </ac:picMkLst>
        </pc:picChg>
        <pc:picChg chg="mod">
          <ac:chgData name="Abhishek Shukla" userId="dbcd2a54-f337-4034-b631-adfc572b48fc" providerId="ADAL" clId="{80BB1AAC-E21E-47AB-956D-3DAF11CBD11E}" dt="2024-07-02T13:53:10.735" v="2044"/>
          <ac:picMkLst>
            <pc:docMk/>
            <pc:sldMk cId="3010081606" sldId="9976"/>
            <ac:picMk id="31" creationId="{FB4C763A-20E6-D692-E482-BE276C0A5B27}"/>
          </ac:picMkLst>
        </pc:picChg>
        <pc:picChg chg="add mod">
          <ac:chgData name="Abhishek Shukla" userId="dbcd2a54-f337-4034-b631-adfc572b48fc" providerId="ADAL" clId="{80BB1AAC-E21E-47AB-956D-3DAF11CBD11E}" dt="2024-07-02T13:54:29.112" v="2074"/>
          <ac:picMkLst>
            <pc:docMk/>
            <pc:sldMk cId="3010081606" sldId="9976"/>
            <ac:picMk id="33" creationId="{5AFA31C5-E91B-46B5-04BC-2C2BD45E01E4}"/>
          </ac:picMkLst>
        </pc:picChg>
        <pc:picChg chg="add mod">
          <ac:chgData name="Abhishek Shukla" userId="dbcd2a54-f337-4034-b631-adfc572b48fc" providerId="ADAL" clId="{80BB1AAC-E21E-47AB-956D-3DAF11CBD11E}" dt="2024-07-02T13:54:50.106" v="2077" actId="1076"/>
          <ac:picMkLst>
            <pc:docMk/>
            <pc:sldMk cId="3010081606" sldId="9976"/>
            <ac:picMk id="35" creationId="{617BF88F-4213-8685-6B99-53757E69A83E}"/>
          </ac:picMkLst>
        </pc:picChg>
        <pc:cxnChg chg="add mod">
          <ac:chgData name="Abhishek Shukla" userId="dbcd2a54-f337-4034-b631-adfc572b48fc" providerId="ADAL" clId="{80BB1AAC-E21E-47AB-956D-3DAF11CBD11E}" dt="2024-07-02T14:09:24.735" v="2688" actId="14100"/>
          <ac:cxnSpMkLst>
            <pc:docMk/>
            <pc:sldMk cId="3010081606" sldId="9976"/>
            <ac:cxnSpMk id="21" creationId="{177F0B98-3B4B-C9C8-21C8-E4952DC9AE89}"/>
          </ac:cxnSpMkLst>
        </pc:cxnChg>
      </pc:sldChg>
      <pc:sldChg chg="addSp delSp modSp add mod">
        <pc:chgData name="Abhishek Shukla" userId="dbcd2a54-f337-4034-b631-adfc572b48fc" providerId="ADAL" clId="{80BB1AAC-E21E-47AB-956D-3DAF11CBD11E}" dt="2024-07-04T10:29:49.119" v="6479" actId="20577"/>
        <pc:sldMkLst>
          <pc:docMk/>
          <pc:sldMk cId="3490490313" sldId="9977"/>
        </pc:sldMkLst>
        <pc:spChg chg="del">
          <ac:chgData name="Abhishek Shukla" userId="dbcd2a54-f337-4034-b631-adfc572b48fc" providerId="ADAL" clId="{80BB1AAC-E21E-47AB-956D-3DAF11CBD11E}" dt="2024-07-02T14:18:39.470" v="3193" actId="478"/>
          <ac:spMkLst>
            <pc:docMk/>
            <pc:sldMk cId="3490490313" sldId="9977"/>
            <ac:spMk id="2" creationId="{2737D3BB-0D17-11A6-1F15-17C4C15315F0}"/>
          </ac:spMkLst>
        </pc:spChg>
        <pc:spChg chg="mod">
          <ac:chgData name="Abhishek Shukla" userId="dbcd2a54-f337-4034-b631-adfc572b48fc" providerId="ADAL" clId="{80BB1AAC-E21E-47AB-956D-3DAF11CBD11E}" dt="2024-07-02T14:18:54.511" v="3211" actId="20577"/>
          <ac:spMkLst>
            <pc:docMk/>
            <pc:sldMk cId="3490490313" sldId="9977"/>
            <ac:spMk id="3" creationId="{9B6EC8F1-88A7-D04C-8387-692EA9166435}"/>
          </ac:spMkLst>
        </pc:spChg>
        <pc:spChg chg="del">
          <ac:chgData name="Abhishek Shukla" userId="dbcd2a54-f337-4034-b631-adfc572b48fc" providerId="ADAL" clId="{80BB1AAC-E21E-47AB-956D-3DAF11CBD11E}" dt="2024-07-02T14:18:39.470" v="3193" actId="478"/>
          <ac:spMkLst>
            <pc:docMk/>
            <pc:sldMk cId="3490490313" sldId="9977"/>
            <ac:spMk id="4" creationId="{1A7324FD-2F91-A865-88FA-AA26D47E6953}"/>
          </ac:spMkLst>
        </pc:spChg>
        <pc:spChg chg="del">
          <ac:chgData name="Abhishek Shukla" userId="dbcd2a54-f337-4034-b631-adfc572b48fc" providerId="ADAL" clId="{80BB1AAC-E21E-47AB-956D-3DAF11CBD11E}" dt="2024-07-02T14:18:39.470" v="3193" actId="478"/>
          <ac:spMkLst>
            <pc:docMk/>
            <pc:sldMk cId="3490490313" sldId="9977"/>
            <ac:spMk id="5" creationId="{7A292D9C-877B-4844-9498-F07A3E56D5D9}"/>
          </ac:spMkLst>
        </pc:spChg>
        <pc:spChg chg="mod">
          <ac:chgData name="Abhishek Shukla" userId="dbcd2a54-f337-4034-b631-adfc572b48fc" providerId="ADAL" clId="{80BB1AAC-E21E-47AB-956D-3DAF11CBD11E}" dt="2024-07-04T10:28:39.036" v="6419" actId="113"/>
          <ac:spMkLst>
            <pc:docMk/>
            <pc:sldMk cId="3490490313" sldId="9977"/>
            <ac:spMk id="9" creationId="{B5B2C3BC-22B2-AF98-8AA6-F38E567333AC}"/>
          </ac:spMkLst>
        </pc:spChg>
        <pc:spChg chg="mod">
          <ac:chgData name="Abhishek Shukla" userId="dbcd2a54-f337-4034-b631-adfc572b48fc" providerId="ADAL" clId="{80BB1AAC-E21E-47AB-956D-3DAF11CBD11E}" dt="2024-07-04T10:29:26.896" v="6429" actId="108"/>
          <ac:spMkLst>
            <pc:docMk/>
            <pc:sldMk cId="3490490313" sldId="9977"/>
            <ac:spMk id="10" creationId="{BD67031B-647B-237E-162D-D4C9E6050910}"/>
          </ac:spMkLst>
        </pc:spChg>
        <pc:spChg chg="mod">
          <ac:chgData name="Abhishek Shukla" userId="dbcd2a54-f337-4034-b631-adfc572b48fc" providerId="ADAL" clId="{80BB1AAC-E21E-47AB-956D-3DAF11CBD11E}" dt="2024-07-04T10:28:39.036" v="6419" actId="113"/>
          <ac:spMkLst>
            <pc:docMk/>
            <pc:sldMk cId="3490490313" sldId="9977"/>
            <ac:spMk id="13" creationId="{2DC02921-A2D3-4884-9AF8-4AD3CE3FCD56}"/>
          </ac:spMkLst>
        </pc:spChg>
        <pc:spChg chg="del">
          <ac:chgData name="Abhishek Shukla" userId="dbcd2a54-f337-4034-b631-adfc572b48fc" providerId="ADAL" clId="{80BB1AAC-E21E-47AB-956D-3DAF11CBD11E}" dt="2024-07-02T14:18:39.470" v="3193" actId="478"/>
          <ac:spMkLst>
            <pc:docMk/>
            <pc:sldMk cId="3490490313" sldId="9977"/>
            <ac:spMk id="22" creationId="{50B5F294-B086-D058-2E13-0E5F67859F07}"/>
          </ac:spMkLst>
        </pc:spChg>
        <pc:spChg chg="del">
          <ac:chgData name="Abhishek Shukla" userId="dbcd2a54-f337-4034-b631-adfc572b48fc" providerId="ADAL" clId="{80BB1AAC-E21E-47AB-956D-3DAF11CBD11E}" dt="2024-07-02T14:18:39.470" v="3193" actId="478"/>
          <ac:spMkLst>
            <pc:docMk/>
            <pc:sldMk cId="3490490313" sldId="9977"/>
            <ac:spMk id="23" creationId="{C264A6FD-4F2B-4482-EB95-11D19C48F7CC}"/>
          </ac:spMkLst>
        </pc:spChg>
        <pc:spChg chg="del">
          <ac:chgData name="Abhishek Shukla" userId="dbcd2a54-f337-4034-b631-adfc572b48fc" providerId="ADAL" clId="{80BB1AAC-E21E-47AB-956D-3DAF11CBD11E}" dt="2024-07-02T14:18:39.470" v="3193" actId="478"/>
          <ac:spMkLst>
            <pc:docMk/>
            <pc:sldMk cId="3490490313" sldId="9977"/>
            <ac:spMk id="24" creationId="{7FE15CB1-BE68-02CD-1845-EA754FDBFCF0}"/>
          </ac:spMkLst>
        </pc:spChg>
        <pc:spChg chg="del">
          <ac:chgData name="Abhishek Shukla" userId="dbcd2a54-f337-4034-b631-adfc572b48fc" providerId="ADAL" clId="{80BB1AAC-E21E-47AB-956D-3DAF11CBD11E}" dt="2024-07-02T14:18:39.470" v="3193" actId="478"/>
          <ac:spMkLst>
            <pc:docMk/>
            <pc:sldMk cId="3490490313" sldId="9977"/>
            <ac:spMk id="25" creationId="{9F081E0D-2A03-CB77-ACBE-7C38BAC95746}"/>
          </ac:spMkLst>
        </pc:spChg>
        <pc:spChg chg="mod">
          <ac:chgData name="Abhishek Shukla" userId="dbcd2a54-f337-4034-b631-adfc572b48fc" providerId="ADAL" clId="{80BB1AAC-E21E-47AB-956D-3DAF11CBD11E}" dt="2024-07-04T10:28:39.036" v="6419" actId="113"/>
          <ac:spMkLst>
            <pc:docMk/>
            <pc:sldMk cId="3490490313" sldId="9977"/>
            <ac:spMk id="26" creationId="{DE82033D-797D-E260-5391-B82D56EF1276}"/>
          </ac:spMkLst>
        </pc:spChg>
        <pc:spChg chg="mod">
          <ac:chgData name="Abhishek Shukla" userId="dbcd2a54-f337-4034-b631-adfc572b48fc" providerId="ADAL" clId="{80BB1AAC-E21E-47AB-956D-3DAF11CBD11E}" dt="2024-07-04T10:29:09.636" v="6425" actId="2711"/>
          <ac:spMkLst>
            <pc:docMk/>
            <pc:sldMk cId="3490490313" sldId="9977"/>
            <ac:spMk id="27" creationId="{21B77F63-5E33-CC49-2DB1-DF32556F504E}"/>
          </ac:spMkLst>
        </pc:spChg>
        <pc:spChg chg="mod">
          <ac:chgData name="Abhishek Shukla" userId="dbcd2a54-f337-4034-b631-adfc572b48fc" providerId="ADAL" clId="{80BB1AAC-E21E-47AB-956D-3DAF11CBD11E}" dt="2024-07-04T10:28:39.036" v="6419" actId="113"/>
          <ac:spMkLst>
            <pc:docMk/>
            <pc:sldMk cId="3490490313" sldId="9977"/>
            <ac:spMk id="28" creationId="{E8106162-28F1-76A6-9347-924702A3468A}"/>
          </ac:spMkLst>
        </pc:spChg>
        <pc:spChg chg="del">
          <ac:chgData name="Abhishek Shukla" userId="dbcd2a54-f337-4034-b631-adfc572b48fc" providerId="ADAL" clId="{80BB1AAC-E21E-47AB-956D-3DAF11CBD11E}" dt="2024-07-02T14:18:39.470" v="3193" actId="478"/>
          <ac:spMkLst>
            <pc:docMk/>
            <pc:sldMk cId="3490490313" sldId="9977"/>
            <ac:spMk id="34" creationId="{59BDE537-1727-1169-AAAD-424F9B50FB99}"/>
          </ac:spMkLst>
        </pc:spChg>
        <pc:spChg chg="del">
          <ac:chgData name="Abhishek Shukla" userId="dbcd2a54-f337-4034-b631-adfc572b48fc" providerId="ADAL" clId="{80BB1AAC-E21E-47AB-956D-3DAF11CBD11E}" dt="2024-07-02T14:18:39.470" v="3193" actId="478"/>
          <ac:spMkLst>
            <pc:docMk/>
            <pc:sldMk cId="3490490313" sldId="9977"/>
            <ac:spMk id="36" creationId="{6C1DE2B3-2A23-93FC-232D-5828FC403CD5}"/>
          </ac:spMkLst>
        </pc:spChg>
        <pc:spChg chg="mod">
          <ac:chgData name="Abhishek Shukla" userId="dbcd2a54-f337-4034-b631-adfc572b48fc" providerId="ADAL" clId="{80BB1AAC-E21E-47AB-956D-3DAF11CBD11E}" dt="2024-07-04T10:28:39.036" v="6419" actId="113"/>
          <ac:spMkLst>
            <pc:docMk/>
            <pc:sldMk cId="3490490313" sldId="9977"/>
            <ac:spMk id="38" creationId="{314E9665-BBC4-9342-4A93-F2FCCC34E82A}"/>
          </ac:spMkLst>
        </pc:spChg>
        <pc:spChg chg="mod">
          <ac:chgData name="Abhishek Shukla" userId="dbcd2a54-f337-4034-b631-adfc572b48fc" providerId="ADAL" clId="{80BB1AAC-E21E-47AB-956D-3DAF11CBD11E}" dt="2024-07-04T10:29:18.318" v="6427" actId="108"/>
          <ac:spMkLst>
            <pc:docMk/>
            <pc:sldMk cId="3490490313" sldId="9977"/>
            <ac:spMk id="39" creationId="{133F6631-3809-FD0A-F981-2B1AEF502736}"/>
          </ac:spMkLst>
        </pc:spChg>
        <pc:spChg chg="mod">
          <ac:chgData name="Abhishek Shukla" userId="dbcd2a54-f337-4034-b631-adfc572b48fc" providerId="ADAL" clId="{80BB1AAC-E21E-47AB-956D-3DAF11CBD11E}" dt="2024-07-04T10:28:39.036" v="6419" actId="113"/>
          <ac:spMkLst>
            <pc:docMk/>
            <pc:sldMk cId="3490490313" sldId="9977"/>
            <ac:spMk id="40" creationId="{F12721ED-7715-2A0C-FCDE-6E5C272CF41C}"/>
          </ac:spMkLst>
        </pc:spChg>
        <pc:spChg chg="mod">
          <ac:chgData name="Abhishek Shukla" userId="dbcd2a54-f337-4034-b631-adfc572b48fc" providerId="ADAL" clId="{80BB1AAC-E21E-47AB-956D-3DAF11CBD11E}" dt="2024-07-04T10:28:39.036" v="6419" actId="113"/>
          <ac:spMkLst>
            <pc:docMk/>
            <pc:sldMk cId="3490490313" sldId="9977"/>
            <ac:spMk id="44" creationId="{9578E7BC-6EDE-10A6-BDF0-0592BE388EA6}"/>
          </ac:spMkLst>
        </pc:spChg>
        <pc:spChg chg="mod">
          <ac:chgData name="Abhishek Shukla" userId="dbcd2a54-f337-4034-b631-adfc572b48fc" providerId="ADAL" clId="{80BB1AAC-E21E-47AB-956D-3DAF11CBD11E}" dt="2024-07-04T10:29:22.942" v="6428" actId="108"/>
          <ac:spMkLst>
            <pc:docMk/>
            <pc:sldMk cId="3490490313" sldId="9977"/>
            <ac:spMk id="45" creationId="{E2BA503A-8D43-A389-17DA-BBA53DDF2359}"/>
          </ac:spMkLst>
        </pc:spChg>
        <pc:spChg chg="mod">
          <ac:chgData name="Abhishek Shukla" userId="dbcd2a54-f337-4034-b631-adfc572b48fc" providerId="ADAL" clId="{80BB1AAC-E21E-47AB-956D-3DAF11CBD11E}" dt="2024-07-04T10:28:39.036" v="6419" actId="113"/>
          <ac:spMkLst>
            <pc:docMk/>
            <pc:sldMk cId="3490490313" sldId="9977"/>
            <ac:spMk id="46" creationId="{E5BC0C9A-2E99-2F5E-7D5E-A9EBC3CF0B52}"/>
          </ac:spMkLst>
        </pc:spChg>
        <pc:spChg chg="mod">
          <ac:chgData name="Abhishek Shukla" userId="dbcd2a54-f337-4034-b631-adfc572b48fc" providerId="ADAL" clId="{80BB1AAC-E21E-47AB-956D-3DAF11CBD11E}" dt="2024-07-02T14:31:14.679" v="3497" actId="14100"/>
          <ac:spMkLst>
            <pc:docMk/>
            <pc:sldMk cId="3490490313" sldId="9977"/>
            <ac:spMk id="49" creationId="{F47EA4CE-1372-2F13-2C97-F9BB4BF651B3}"/>
          </ac:spMkLst>
        </pc:spChg>
        <pc:spChg chg="mod">
          <ac:chgData name="Abhishek Shukla" userId="dbcd2a54-f337-4034-b631-adfc572b48fc" providerId="ADAL" clId="{80BB1AAC-E21E-47AB-956D-3DAF11CBD11E}" dt="2024-07-02T14:18:42.063" v="3194"/>
          <ac:spMkLst>
            <pc:docMk/>
            <pc:sldMk cId="3490490313" sldId="9977"/>
            <ac:spMk id="50" creationId="{DC8578D3-F538-1356-6005-8672A5B0D83D}"/>
          </ac:spMkLst>
        </pc:spChg>
        <pc:spChg chg="mod">
          <ac:chgData name="Abhishek Shukla" userId="dbcd2a54-f337-4034-b631-adfc572b48fc" providerId="ADAL" clId="{80BB1AAC-E21E-47AB-956D-3DAF11CBD11E}" dt="2024-07-02T14:18:42.063" v="3194"/>
          <ac:spMkLst>
            <pc:docMk/>
            <pc:sldMk cId="3490490313" sldId="9977"/>
            <ac:spMk id="52" creationId="{38172CDC-B091-B1B2-9801-D03F4328D5EA}"/>
          </ac:spMkLst>
        </pc:spChg>
        <pc:spChg chg="mod">
          <ac:chgData name="Abhishek Shukla" userId="dbcd2a54-f337-4034-b631-adfc572b48fc" providerId="ADAL" clId="{80BB1AAC-E21E-47AB-956D-3DAF11CBD11E}" dt="2024-07-04T10:28:39.036" v="6419" actId="113"/>
          <ac:spMkLst>
            <pc:docMk/>
            <pc:sldMk cId="3490490313" sldId="9977"/>
            <ac:spMk id="56" creationId="{15EC6FB6-E23B-A278-B64F-FA793CFEAA08}"/>
          </ac:spMkLst>
        </pc:spChg>
        <pc:spChg chg="mod">
          <ac:chgData name="Abhishek Shukla" userId="dbcd2a54-f337-4034-b631-adfc572b48fc" providerId="ADAL" clId="{80BB1AAC-E21E-47AB-956D-3DAF11CBD11E}" dt="2024-07-04T10:29:49.119" v="6479" actId="20577"/>
          <ac:spMkLst>
            <pc:docMk/>
            <pc:sldMk cId="3490490313" sldId="9977"/>
            <ac:spMk id="57" creationId="{E237B56D-F58A-181E-DB78-3C72039ED1B9}"/>
          </ac:spMkLst>
        </pc:spChg>
        <pc:spChg chg="mod">
          <ac:chgData name="Abhishek Shukla" userId="dbcd2a54-f337-4034-b631-adfc572b48fc" providerId="ADAL" clId="{80BB1AAC-E21E-47AB-956D-3DAF11CBD11E}" dt="2024-07-04T10:28:39.036" v="6419" actId="113"/>
          <ac:spMkLst>
            <pc:docMk/>
            <pc:sldMk cId="3490490313" sldId="9977"/>
            <ac:spMk id="58" creationId="{EA576FA2-E834-B595-9EBF-D33C469618E5}"/>
          </ac:spMkLst>
        </pc:spChg>
        <pc:spChg chg="add">
          <ac:chgData name="Abhishek Shukla" userId="dbcd2a54-f337-4034-b631-adfc572b48fc" providerId="ADAL" clId="{80BB1AAC-E21E-47AB-956D-3DAF11CBD11E}" dt="2024-07-02T14:56:21.740" v="3618"/>
          <ac:spMkLst>
            <pc:docMk/>
            <pc:sldMk cId="3490490313" sldId="9977"/>
            <ac:spMk id="60" creationId="{B41881D6-0B2C-96BF-81F0-8687CFE05163}"/>
          </ac:spMkLst>
        </pc:spChg>
        <pc:spChg chg="add mod">
          <ac:chgData name="Abhishek Shukla" userId="dbcd2a54-f337-4034-b631-adfc572b48fc" providerId="ADAL" clId="{80BB1AAC-E21E-47AB-956D-3DAF11CBD11E}" dt="2024-07-02T14:56:24.638" v="3620"/>
          <ac:spMkLst>
            <pc:docMk/>
            <pc:sldMk cId="3490490313" sldId="9977"/>
            <ac:spMk id="61" creationId="{F366B152-2933-A581-F5B6-20D5DB2D00BD}"/>
          </ac:spMkLst>
        </pc:spChg>
        <pc:spChg chg="add">
          <ac:chgData name="Abhishek Shukla" userId="dbcd2a54-f337-4034-b631-adfc572b48fc" providerId="ADAL" clId="{80BB1AAC-E21E-47AB-956D-3DAF11CBD11E}" dt="2024-07-02T14:56:26.833" v="3621"/>
          <ac:spMkLst>
            <pc:docMk/>
            <pc:sldMk cId="3490490313" sldId="9977"/>
            <ac:spMk id="62" creationId="{E13F186D-B959-A661-F178-20ACF6662F13}"/>
          </ac:spMkLst>
        </pc:spChg>
        <pc:spChg chg="add">
          <ac:chgData name="Abhishek Shukla" userId="dbcd2a54-f337-4034-b631-adfc572b48fc" providerId="ADAL" clId="{80BB1AAC-E21E-47AB-956D-3DAF11CBD11E}" dt="2024-07-02T14:57:18.627" v="3626"/>
          <ac:spMkLst>
            <pc:docMk/>
            <pc:sldMk cId="3490490313" sldId="9977"/>
            <ac:spMk id="63" creationId="{8C63D434-E5E5-155C-B145-ED804E2B66E8}"/>
          </ac:spMkLst>
        </pc:spChg>
        <pc:grpChg chg="add mod">
          <ac:chgData name="Abhishek Shukla" userId="dbcd2a54-f337-4034-b631-adfc572b48fc" providerId="ADAL" clId="{80BB1AAC-E21E-47AB-956D-3DAF11CBD11E}" dt="2024-07-02T17:07:16.976" v="5515" actId="1036"/>
          <ac:grpSpMkLst>
            <pc:docMk/>
            <pc:sldMk cId="3490490313" sldId="9977"/>
            <ac:grpSpMk id="6" creationId="{08B6FDA1-A2F5-7D4A-AA60-320FBE595F23}"/>
          </ac:grpSpMkLst>
        </pc:grpChg>
        <pc:grpChg chg="del">
          <ac:chgData name="Abhishek Shukla" userId="dbcd2a54-f337-4034-b631-adfc572b48fc" providerId="ADAL" clId="{80BB1AAC-E21E-47AB-956D-3DAF11CBD11E}" dt="2024-07-02T14:18:39.470" v="3193" actId="478"/>
          <ac:grpSpMkLst>
            <pc:docMk/>
            <pc:sldMk cId="3490490313" sldId="9977"/>
            <ac:grpSpMk id="7" creationId="{D48EB488-0F58-6108-4A7E-342A6D223812}"/>
          </ac:grpSpMkLst>
        </pc:grpChg>
        <pc:grpChg chg="mod">
          <ac:chgData name="Abhishek Shukla" userId="dbcd2a54-f337-4034-b631-adfc572b48fc" providerId="ADAL" clId="{80BB1AAC-E21E-47AB-956D-3DAF11CBD11E}" dt="2024-07-02T14:51:54.943" v="3554"/>
          <ac:grpSpMkLst>
            <pc:docMk/>
            <pc:sldMk cId="3490490313" sldId="9977"/>
            <ac:grpSpMk id="8" creationId="{EEE615D9-BA88-ECA8-A5EC-A516711E4A73}"/>
          </ac:grpSpMkLst>
        </pc:grpChg>
        <pc:grpChg chg="del">
          <ac:chgData name="Abhishek Shukla" userId="dbcd2a54-f337-4034-b631-adfc572b48fc" providerId="ADAL" clId="{80BB1AAC-E21E-47AB-956D-3DAF11CBD11E}" dt="2024-07-02T14:18:39.470" v="3193" actId="478"/>
          <ac:grpSpMkLst>
            <pc:docMk/>
            <pc:sldMk cId="3490490313" sldId="9977"/>
            <ac:grpSpMk id="15" creationId="{6B893514-34F8-67D7-DDC4-8F3AD08D0B1C}"/>
          </ac:grpSpMkLst>
        </pc:grpChg>
        <pc:grpChg chg="add mod">
          <ac:chgData name="Abhishek Shukla" userId="dbcd2a54-f337-4034-b631-adfc572b48fc" providerId="ADAL" clId="{80BB1AAC-E21E-47AB-956D-3DAF11CBD11E}" dt="2024-07-02T17:07:16.976" v="5515" actId="1036"/>
          <ac:grpSpMkLst>
            <pc:docMk/>
            <pc:sldMk cId="3490490313" sldId="9977"/>
            <ac:grpSpMk id="16" creationId="{0A713853-EB75-C3F0-BEBC-E34A9D00CD2E}"/>
          </ac:grpSpMkLst>
        </pc:grpChg>
        <pc:grpChg chg="mod">
          <ac:chgData name="Abhishek Shukla" userId="dbcd2a54-f337-4034-b631-adfc572b48fc" providerId="ADAL" clId="{80BB1AAC-E21E-47AB-956D-3DAF11CBD11E}" dt="2024-07-02T14:54:13.579" v="3561"/>
          <ac:grpSpMkLst>
            <pc:docMk/>
            <pc:sldMk cId="3490490313" sldId="9977"/>
            <ac:grpSpMk id="19" creationId="{08D85AAE-ED49-708D-0F36-CD1319E8F80D}"/>
          </ac:grpSpMkLst>
        </pc:grpChg>
        <pc:grpChg chg="del">
          <ac:chgData name="Abhishek Shukla" userId="dbcd2a54-f337-4034-b631-adfc572b48fc" providerId="ADAL" clId="{80BB1AAC-E21E-47AB-956D-3DAF11CBD11E}" dt="2024-07-02T14:18:39.470" v="3193" actId="478"/>
          <ac:grpSpMkLst>
            <pc:docMk/>
            <pc:sldMk cId="3490490313" sldId="9977"/>
            <ac:grpSpMk id="29" creationId="{AE580CC7-CDD3-4FBE-743B-B6C0A209A0DA}"/>
          </ac:grpSpMkLst>
        </pc:grpChg>
        <pc:grpChg chg="add mod">
          <ac:chgData name="Abhishek Shukla" userId="dbcd2a54-f337-4034-b631-adfc572b48fc" providerId="ADAL" clId="{80BB1AAC-E21E-47AB-956D-3DAF11CBD11E}" dt="2024-07-02T17:07:16.976" v="5515" actId="1036"/>
          <ac:grpSpMkLst>
            <pc:docMk/>
            <pc:sldMk cId="3490490313" sldId="9977"/>
            <ac:grpSpMk id="33" creationId="{BA442B67-30A9-7ECA-5B05-40BA6AE67415}"/>
          </ac:grpSpMkLst>
        </pc:grpChg>
        <pc:grpChg chg="mod">
          <ac:chgData name="Abhishek Shukla" userId="dbcd2a54-f337-4034-b631-adfc572b48fc" providerId="ADAL" clId="{80BB1AAC-E21E-47AB-956D-3DAF11CBD11E}" dt="2024-07-02T14:18:42.063" v="3194"/>
          <ac:grpSpMkLst>
            <pc:docMk/>
            <pc:sldMk cId="3490490313" sldId="9977"/>
            <ac:grpSpMk id="37" creationId="{D29685CF-4C97-A8E0-90FE-0D8E93828C31}"/>
          </ac:grpSpMkLst>
        </pc:grpChg>
        <pc:grpChg chg="add mod">
          <ac:chgData name="Abhishek Shukla" userId="dbcd2a54-f337-4034-b631-adfc572b48fc" providerId="ADAL" clId="{80BB1AAC-E21E-47AB-956D-3DAF11CBD11E}" dt="2024-07-02T17:07:16.976" v="5515" actId="1036"/>
          <ac:grpSpMkLst>
            <pc:docMk/>
            <pc:sldMk cId="3490490313" sldId="9977"/>
            <ac:grpSpMk id="42" creationId="{630F2587-8B57-FDBA-301F-1C12CEB61C31}"/>
          </ac:grpSpMkLst>
        </pc:grpChg>
        <pc:grpChg chg="mod">
          <ac:chgData name="Abhishek Shukla" userId="dbcd2a54-f337-4034-b631-adfc572b48fc" providerId="ADAL" clId="{80BB1AAC-E21E-47AB-956D-3DAF11CBD11E}" dt="2024-07-02T14:57:21.762" v="3628"/>
          <ac:grpSpMkLst>
            <pc:docMk/>
            <pc:sldMk cId="3490490313" sldId="9977"/>
            <ac:grpSpMk id="43" creationId="{0CFF5322-DE74-2654-3B0A-7826C03170DB}"/>
          </ac:grpSpMkLst>
        </pc:grpChg>
        <pc:grpChg chg="add del mod">
          <ac:chgData name="Abhishek Shukla" userId="dbcd2a54-f337-4034-b631-adfc572b48fc" providerId="ADAL" clId="{80BB1AAC-E21E-47AB-956D-3DAF11CBD11E}" dt="2024-07-02T14:52:32.094" v="3559" actId="478"/>
          <ac:grpSpMkLst>
            <pc:docMk/>
            <pc:sldMk cId="3490490313" sldId="9977"/>
            <ac:grpSpMk id="48" creationId="{56A0D78A-DFF4-FD3A-E355-C6EEABE5FE75}"/>
          </ac:grpSpMkLst>
        </pc:grpChg>
        <pc:grpChg chg="mod">
          <ac:chgData name="Abhishek Shukla" userId="dbcd2a54-f337-4034-b631-adfc572b48fc" providerId="ADAL" clId="{80BB1AAC-E21E-47AB-956D-3DAF11CBD11E}" dt="2024-07-02T14:18:42.063" v="3194"/>
          <ac:grpSpMkLst>
            <pc:docMk/>
            <pc:sldMk cId="3490490313" sldId="9977"/>
            <ac:grpSpMk id="51" creationId="{82020C3A-2A76-6E2B-D270-9B1F4E0C75F2}"/>
          </ac:grpSpMkLst>
        </pc:grpChg>
        <pc:grpChg chg="add mod">
          <ac:chgData name="Abhishek Shukla" userId="dbcd2a54-f337-4034-b631-adfc572b48fc" providerId="ADAL" clId="{80BB1AAC-E21E-47AB-956D-3DAF11CBD11E}" dt="2024-07-02T17:07:16.976" v="5515" actId="1036"/>
          <ac:grpSpMkLst>
            <pc:docMk/>
            <pc:sldMk cId="3490490313" sldId="9977"/>
            <ac:grpSpMk id="54" creationId="{85F0D8D9-40A0-9665-0A82-B39699E7D9CD}"/>
          </ac:grpSpMkLst>
        </pc:grpChg>
        <pc:grpChg chg="mod">
          <ac:chgData name="Abhishek Shukla" userId="dbcd2a54-f337-4034-b631-adfc572b48fc" providerId="ADAL" clId="{80BB1AAC-E21E-47AB-956D-3DAF11CBD11E}" dt="2024-07-02T14:51:16.093" v="3536"/>
          <ac:grpSpMkLst>
            <pc:docMk/>
            <pc:sldMk cId="3490490313" sldId="9977"/>
            <ac:grpSpMk id="55" creationId="{F98CFE96-D85B-5DF6-36D9-3E77F7990158}"/>
          </ac:grpSpMkLst>
        </pc:grpChg>
        <pc:picChg chg="mod">
          <ac:chgData name="Abhishek Shukla" userId="dbcd2a54-f337-4034-b631-adfc572b48fc" providerId="ADAL" clId="{80BB1AAC-E21E-47AB-956D-3DAF11CBD11E}" dt="2024-07-02T14:51:54.943" v="3554"/>
          <ac:picMkLst>
            <pc:docMk/>
            <pc:sldMk cId="3490490313" sldId="9977"/>
            <ac:picMk id="14" creationId="{88350E6E-EE0E-CC8B-F7A4-6B93D8236C9B}"/>
          </ac:picMkLst>
        </pc:picChg>
        <pc:picChg chg="mod">
          <ac:chgData name="Abhishek Shukla" userId="dbcd2a54-f337-4034-b631-adfc572b48fc" providerId="ADAL" clId="{80BB1AAC-E21E-47AB-956D-3DAF11CBD11E}" dt="2024-07-02T14:54:13.579" v="3561"/>
          <ac:picMkLst>
            <pc:docMk/>
            <pc:sldMk cId="3490490313" sldId="9977"/>
            <ac:picMk id="32" creationId="{5E66784A-521D-C97A-85D4-9E9248101226}"/>
          </ac:picMkLst>
        </pc:picChg>
        <pc:picChg chg="del">
          <ac:chgData name="Abhishek Shukla" userId="dbcd2a54-f337-4034-b631-adfc572b48fc" providerId="ADAL" clId="{80BB1AAC-E21E-47AB-956D-3DAF11CBD11E}" dt="2024-07-02T14:18:39.470" v="3193" actId="478"/>
          <ac:picMkLst>
            <pc:docMk/>
            <pc:sldMk cId="3490490313" sldId="9977"/>
            <ac:picMk id="35" creationId="{617BF88F-4213-8685-6B99-53757E69A83E}"/>
          </ac:picMkLst>
        </pc:picChg>
        <pc:picChg chg="mod">
          <ac:chgData name="Abhishek Shukla" userId="dbcd2a54-f337-4034-b631-adfc572b48fc" providerId="ADAL" clId="{80BB1AAC-E21E-47AB-956D-3DAF11CBD11E}" dt="2024-07-02T14:19:10.436" v="3213" actId="108"/>
          <ac:picMkLst>
            <pc:docMk/>
            <pc:sldMk cId="3490490313" sldId="9977"/>
            <ac:picMk id="41" creationId="{41EC418E-D6D4-ED1F-EEBA-8D86C8C7FB97}"/>
          </ac:picMkLst>
        </pc:picChg>
        <pc:picChg chg="mod">
          <ac:chgData name="Abhishek Shukla" userId="dbcd2a54-f337-4034-b631-adfc572b48fc" providerId="ADAL" clId="{80BB1AAC-E21E-47AB-956D-3DAF11CBD11E}" dt="2024-07-02T14:57:21.762" v="3628"/>
          <ac:picMkLst>
            <pc:docMk/>
            <pc:sldMk cId="3490490313" sldId="9977"/>
            <ac:picMk id="47" creationId="{6E1F643D-46AF-E469-B315-C28AE6DF9945}"/>
          </ac:picMkLst>
        </pc:picChg>
        <pc:picChg chg="mod">
          <ac:chgData name="Abhishek Shukla" userId="dbcd2a54-f337-4034-b631-adfc572b48fc" providerId="ADAL" clId="{80BB1AAC-E21E-47AB-956D-3DAF11CBD11E}" dt="2024-07-02T14:18:42.063" v="3194"/>
          <ac:picMkLst>
            <pc:docMk/>
            <pc:sldMk cId="3490490313" sldId="9977"/>
            <ac:picMk id="53" creationId="{340E4A37-B7F0-880A-47D9-838AD217C571}"/>
          </ac:picMkLst>
        </pc:picChg>
        <pc:picChg chg="mod">
          <ac:chgData name="Abhishek Shukla" userId="dbcd2a54-f337-4034-b631-adfc572b48fc" providerId="ADAL" clId="{80BB1AAC-E21E-47AB-956D-3DAF11CBD11E}" dt="2024-07-02T14:51:16.093" v="3536"/>
          <ac:picMkLst>
            <pc:docMk/>
            <pc:sldMk cId="3490490313" sldId="9977"/>
            <ac:picMk id="59" creationId="{5C5BA020-8CEC-50EC-CA77-F1B9C49C0DF3}"/>
          </ac:picMkLst>
        </pc:picChg>
        <pc:cxnChg chg="del">
          <ac:chgData name="Abhishek Shukla" userId="dbcd2a54-f337-4034-b631-adfc572b48fc" providerId="ADAL" clId="{80BB1AAC-E21E-47AB-956D-3DAF11CBD11E}" dt="2024-07-02T14:18:39.470" v="3193" actId="478"/>
          <ac:cxnSpMkLst>
            <pc:docMk/>
            <pc:sldMk cId="3490490313" sldId="9977"/>
            <ac:cxnSpMk id="21" creationId="{177F0B98-3B4B-C9C8-21C8-E4952DC9AE89}"/>
          </ac:cxnSpMkLst>
        </pc:cxnChg>
      </pc:sldChg>
      <pc:sldChg chg="addSp delSp modSp add del mod ord setBg modNotes modNotesTx">
        <pc:chgData name="Abhishek Shukla" userId="dbcd2a54-f337-4034-b631-adfc572b48fc" providerId="ADAL" clId="{80BB1AAC-E21E-47AB-956D-3DAF11CBD11E}" dt="2024-07-04T10:25:39.553" v="6264"/>
        <pc:sldMkLst>
          <pc:docMk/>
          <pc:sldMk cId="817221670" sldId="2147469516"/>
        </pc:sldMkLst>
        <pc:spChg chg="mod">
          <ac:chgData name="Abhishek Shukla" userId="dbcd2a54-f337-4034-b631-adfc572b48fc" providerId="ADAL" clId="{80BB1AAC-E21E-47AB-956D-3DAF11CBD11E}" dt="2024-07-03T14:39:31.398" v="5521" actId="20577"/>
          <ac:spMkLst>
            <pc:docMk/>
            <pc:sldMk cId="817221670" sldId="2147469516"/>
            <ac:spMk id="2" creationId="{57207F4D-570B-40B6-EC32-CD74BDA9C082}"/>
          </ac:spMkLst>
        </pc:spChg>
        <pc:spChg chg="del">
          <ac:chgData name="Abhishek Shukla" userId="dbcd2a54-f337-4034-b631-adfc572b48fc" providerId="ADAL" clId="{80BB1AAC-E21E-47AB-956D-3DAF11CBD11E}" dt="2024-07-02T15:35:49.998" v="4717" actId="478"/>
          <ac:spMkLst>
            <pc:docMk/>
            <pc:sldMk cId="817221670" sldId="2147469516"/>
            <ac:spMk id="4" creationId="{C0C44EFA-81F6-1C79-C995-08C37CECAECD}"/>
          </ac:spMkLst>
        </pc:spChg>
        <pc:spChg chg="del">
          <ac:chgData name="Abhishek Shukla" userId="dbcd2a54-f337-4034-b631-adfc572b48fc" providerId="ADAL" clId="{80BB1AAC-E21E-47AB-956D-3DAF11CBD11E}" dt="2024-07-02T15:35:49.998" v="4717" actId="478"/>
          <ac:spMkLst>
            <pc:docMk/>
            <pc:sldMk cId="817221670" sldId="2147469516"/>
            <ac:spMk id="6" creationId="{55659107-5A60-E98D-792E-54E771FFB1DB}"/>
          </ac:spMkLst>
        </pc:spChg>
        <pc:spChg chg="mod">
          <ac:chgData name="Abhishek Shukla" userId="dbcd2a54-f337-4034-b631-adfc572b48fc" providerId="ADAL" clId="{80BB1AAC-E21E-47AB-956D-3DAF11CBD11E}" dt="2024-07-02T17:03:27.401" v="5427" actId="1035"/>
          <ac:spMkLst>
            <pc:docMk/>
            <pc:sldMk cId="817221670" sldId="2147469516"/>
            <ac:spMk id="7" creationId="{EE8C67BF-383F-E526-44F2-F8CB22FE9462}"/>
          </ac:spMkLst>
        </pc:spChg>
        <pc:spChg chg="add">
          <ac:chgData name="Abhishek Shukla" userId="dbcd2a54-f337-4034-b631-adfc572b48fc" providerId="ADAL" clId="{80BB1AAC-E21E-47AB-956D-3DAF11CBD11E}" dt="2024-07-02T15:32:32.297" v="4665"/>
          <ac:spMkLst>
            <pc:docMk/>
            <pc:sldMk cId="817221670" sldId="2147469516"/>
            <ac:spMk id="8" creationId="{2BE87E9D-4F9E-AD94-8B02-4FBDEF1A5A73}"/>
          </ac:spMkLst>
        </pc:spChg>
        <pc:spChg chg="mod">
          <ac:chgData name="Abhishek Shukla" userId="dbcd2a54-f337-4034-b631-adfc572b48fc" providerId="ADAL" clId="{80BB1AAC-E21E-47AB-956D-3DAF11CBD11E}" dt="2024-07-02T17:01:17.942" v="5149" actId="1038"/>
          <ac:spMkLst>
            <pc:docMk/>
            <pc:sldMk cId="817221670" sldId="2147469516"/>
            <ac:spMk id="9" creationId="{A2F558F0-8F39-27CC-5EF5-FC611D8C6D45}"/>
          </ac:spMkLst>
        </pc:spChg>
        <pc:spChg chg="mod">
          <ac:chgData name="Abhishek Shukla" userId="dbcd2a54-f337-4034-b631-adfc572b48fc" providerId="ADAL" clId="{80BB1AAC-E21E-47AB-956D-3DAF11CBD11E}" dt="2024-07-03T14:42:21.989" v="5709" actId="20577"/>
          <ac:spMkLst>
            <pc:docMk/>
            <pc:sldMk cId="817221670" sldId="2147469516"/>
            <ac:spMk id="12" creationId="{97F8A8DF-C6AE-92F5-4DD2-78CEBA8752FE}"/>
          </ac:spMkLst>
        </pc:spChg>
        <pc:spChg chg="mod">
          <ac:chgData name="Abhishek Shukla" userId="dbcd2a54-f337-4034-b631-adfc572b48fc" providerId="ADAL" clId="{80BB1AAC-E21E-47AB-956D-3DAF11CBD11E}" dt="2024-07-02T17:01:14.633" v="5145" actId="1037"/>
          <ac:spMkLst>
            <pc:docMk/>
            <pc:sldMk cId="817221670" sldId="2147469516"/>
            <ac:spMk id="13" creationId="{33BCBE18-92E7-F23D-75A6-563285CFE80A}"/>
          </ac:spMkLst>
        </pc:spChg>
        <pc:spChg chg="mod">
          <ac:chgData name="Abhishek Shukla" userId="dbcd2a54-f337-4034-b631-adfc572b48fc" providerId="ADAL" clId="{80BB1AAC-E21E-47AB-956D-3DAF11CBD11E}" dt="2024-07-03T14:43:30.278" v="5861" actId="1035"/>
          <ac:spMkLst>
            <pc:docMk/>
            <pc:sldMk cId="817221670" sldId="2147469516"/>
            <ac:spMk id="17" creationId="{CEB01BB2-FFBA-986D-47E6-E551985220A0}"/>
          </ac:spMkLst>
        </pc:spChg>
        <pc:spChg chg="del mod">
          <ac:chgData name="Abhishek Shukla" userId="dbcd2a54-f337-4034-b631-adfc572b48fc" providerId="ADAL" clId="{80BB1AAC-E21E-47AB-956D-3DAF11CBD11E}" dt="2024-07-03T14:40:40.991" v="5527" actId="478"/>
          <ac:spMkLst>
            <pc:docMk/>
            <pc:sldMk cId="817221670" sldId="2147469516"/>
            <ac:spMk id="18" creationId="{D4A8CDA9-99F7-F853-B79C-E6F3EEE00455}"/>
          </ac:spMkLst>
        </pc:spChg>
        <pc:spChg chg="del mod">
          <ac:chgData name="Abhishek Shukla" userId="dbcd2a54-f337-4034-b631-adfc572b48fc" providerId="ADAL" clId="{80BB1AAC-E21E-47AB-956D-3DAF11CBD11E}" dt="2024-07-03T14:40:49.684" v="5530" actId="478"/>
          <ac:spMkLst>
            <pc:docMk/>
            <pc:sldMk cId="817221670" sldId="2147469516"/>
            <ac:spMk id="19" creationId="{E7A9FA35-6EAE-3514-62C0-12A4FD8A8177}"/>
          </ac:spMkLst>
        </pc:spChg>
        <pc:spChg chg="add del mod">
          <ac:chgData name="Abhishek Shukla" userId="dbcd2a54-f337-4034-b631-adfc572b48fc" providerId="ADAL" clId="{80BB1AAC-E21E-47AB-956D-3DAF11CBD11E}" dt="2024-07-03T14:43:30.278" v="5861" actId="1035"/>
          <ac:spMkLst>
            <pc:docMk/>
            <pc:sldMk cId="817221670" sldId="2147469516"/>
            <ac:spMk id="20" creationId="{9CA15786-D438-25BE-7875-FCBCCE111B39}"/>
          </ac:spMkLst>
        </pc:spChg>
        <pc:spChg chg="mod">
          <ac:chgData name="Abhishek Shukla" userId="dbcd2a54-f337-4034-b631-adfc572b48fc" providerId="ADAL" clId="{80BB1AAC-E21E-47AB-956D-3DAF11CBD11E}" dt="2024-07-02T17:02:59.305" v="5398" actId="20577"/>
          <ac:spMkLst>
            <pc:docMk/>
            <pc:sldMk cId="817221670" sldId="2147469516"/>
            <ac:spMk id="21" creationId="{15009890-F13B-734C-F308-4774E9BF4788}"/>
          </ac:spMkLst>
        </pc:spChg>
        <pc:spChg chg="mod">
          <ac:chgData name="Abhishek Shukla" userId="dbcd2a54-f337-4034-b631-adfc572b48fc" providerId="ADAL" clId="{80BB1AAC-E21E-47AB-956D-3DAF11CBD11E}" dt="2024-07-03T14:43:30.278" v="5861" actId="1035"/>
          <ac:spMkLst>
            <pc:docMk/>
            <pc:sldMk cId="817221670" sldId="2147469516"/>
            <ac:spMk id="23" creationId="{C23002A7-082C-0076-73FF-EC6D7C555B28}"/>
          </ac:spMkLst>
        </pc:spChg>
        <pc:spChg chg="add del mod">
          <ac:chgData name="Abhishek Shukla" userId="dbcd2a54-f337-4034-b631-adfc572b48fc" providerId="ADAL" clId="{80BB1AAC-E21E-47AB-956D-3DAF11CBD11E}" dt="2024-07-03T14:40:40.991" v="5527" actId="478"/>
          <ac:spMkLst>
            <pc:docMk/>
            <pc:sldMk cId="817221670" sldId="2147469516"/>
            <ac:spMk id="25" creationId="{8BC5F579-DF25-0EC2-B8BA-B76C1EFE3E5C}"/>
          </ac:spMkLst>
        </pc:spChg>
        <pc:spChg chg="add del mod">
          <ac:chgData name="Abhishek Shukla" userId="dbcd2a54-f337-4034-b631-adfc572b48fc" providerId="ADAL" clId="{80BB1AAC-E21E-47AB-956D-3DAF11CBD11E}" dt="2024-07-03T14:40:40.991" v="5527" actId="478"/>
          <ac:spMkLst>
            <pc:docMk/>
            <pc:sldMk cId="817221670" sldId="2147469516"/>
            <ac:spMk id="27" creationId="{001725B0-4446-B2C5-FB18-04C9060FEECF}"/>
          </ac:spMkLst>
        </pc:spChg>
        <pc:spChg chg="mod">
          <ac:chgData name="Abhishek Shukla" userId="dbcd2a54-f337-4034-b631-adfc572b48fc" providerId="ADAL" clId="{80BB1AAC-E21E-47AB-956D-3DAF11CBD11E}" dt="2024-07-02T17:03:23.437" v="5424" actId="1037"/>
          <ac:spMkLst>
            <pc:docMk/>
            <pc:sldMk cId="817221670" sldId="2147469516"/>
            <ac:spMk id="28" creationId="{8738A1AD-BC02-49E6-2E86-DF6C09A69839}"/>
          </ac:spMkLst>
        </pc:spChg>
        <pc:spChg chg="add">
          <ac:chgData name="Abhishek Shukla" userId="dbcd2a54-f337-4034-b631-adfc572b48fc" providerId="ADAL" clId="{80BB1AAC-E21E-47AB-956D-3DAF11CBD11E}" dt="2024-07-02T15:32:40.658" v="4666"/>
          <ac:spMkLst>
            <pc:docMk/>
            <pc:sldMk cId="817221670" sldId="2147469516"/>
            <ac:spMk id="29" creationId="{9EFDF9D2-414C-3A64-DE69-C3BF7F72D1D6}"/>
          </ac:spMkLst>
        </pc:spChg>
        <pc:spChg chg="add mod">
          <ac:chgData name="Abhishek Shukla" userId="dbcd2a54-f337-4034-b631-adfc572b48fc" providerId="ADAL" clId="{80BB1AAC-E21E-47AB-956D-3DAF11CBD11E}" dt="2024-07-02T17:00:47.126" v="5085" actId="1037"/>
          <ac:spMkLst>
            <pc:docMk/>
            <pc:sldMk cId="817221670" sldId="2147469516"/>
            <ac:spMk id="30" creationId="{1228BAB0-A056-18E1-20E9-092442501838}"/>
          </ac:spMkLst>
        </pc:spChg>
        <pc:spChg chg="add mod">
          <ac:chgData name="Abhishek Shukla" userId="dbcd2a54-f337-4034-b631-adfc572b48fc" providerId="ADAL" clId="{80BB1AAC-E21E-47AB-956D-3DAF11CBD11E}" dt="2024-07-02T17:07:05.129" v="5508" actId="20577"/>
          <ac:spMkLst>
            <pc:docMk/>
            <pc:sldMk cId="817221670" sldId="2147469516"/>
            <ac:spMk id="31" creationId="{DE68B152-2213-5538-5689-C7600015F68F}"/>
          </ac:spMkLst>
        </pc:spChg>
        <pc:spChg chg="add mod">
          <ac:chgData name="Abhishek Shukla" userId="dbcd2a54-f337-4034-b631-adfc572b48fc" providerId="ADAL" clId="{80BB1AAC-E21E-47AB-956D-3DAF11CBD11E}" dt="2024-07-02T17:00:47.126" v="5085" actId="1037"/>
          <ac:spMkLst>
            <pc:docMk/>
            <pc:sldMk cId="817221670" sldId="2147469516"/>
            <ac:spMk id="32" creationId="{97ABEE6C-0138-AD0D-801E-32EC32EF4262}"/>
          </ac:spMkLst>
        </pc:spChg>
        <pc:spChg chg="add del mod">
          <ac:chgData name="Abhishek Shukla" userId="dbcd2a54-f337-4034-b631-adfc572b48fc" providerId="ADAL" clId="{80BB1AAC-E21E-47AB-956D-3DAF11CBD11E}" dt="2024-07-03T14:40:55.609" v="5532" actId="478"/>
          <ac:spMkLst>
            <pc:docMk/>
            <pc:sldMk cId="817221670" sldId="2147469516"/>
            <ac:spMk id="33" creationId="{F6CFB98C-8CD9-765E-1564-84F00FB414A7}"/>
          </ac:spMkLst>
        </pc:spChg>
        <pc:spChg chg="mod">
          <ac:chgData name="Abhishek Shukla" userId="dbcd2a54-f337-4034-b631-adfc572b48fc" providerId="ADAL" clId="{80BB1AAC-E21E-47AB-956D-3DAF11CBD11E}" dt="2024-07-02T17:03:35.012" v="5456" actId="20577"/>
          <ac:spMkLst>
            <pc:docMk/>
            <pc:sldMk cId="817221670" sldId="2147469516"/>
            <ac:spMk id="34" creationId="{04905CAD-A9A8-E9B3-3098-D471678517EB}"/>
          </ac:spMkLst>
        </pc:spChg>
        <pc:spChg chg="add mod">
          <ac:chgData name="Abhishek Shukla" userId="dbcd2a54-f337-4034-b631-adfc572b48fc" providerId="ADAL" clId="{80BB1AAC-E21E-47AB-956D-3DAF11CBD11E}" dt="2024-07-03T14:43:30.278" v="5861" actId="1035"/>
          <ac:spMkLst>
            <pc:docMk/>
            <pc:sldMk cId="817221670" sldId="2147469516"/>
            <ac:spMk id="35" creationId="{CD52BF9B-58B3-CCB2-CACF-9E0947AE9FF9}"/>
          </ac:spMkLst>
        </pc:spChg>
        <pc:spChg chg="add mod">
          <ac:chgData name="Abhishek Shukla" userId="dbcd2a54-f337-4034-b631-adfc572b48fc" providerId="ADAL" clId="{80BB1AAC-E21E-47AB-956D-3DAF11CBD11E}" dt="2024-07-03T14:43:30.278" v="5861" actId="1035"/>
          <ac:spMkLst>
            <pc:docMk/>
            <pc:sldMk cId="817221670" sldId="2147469516"/>
            <ac:spMk id="36" creationId="{5AC1C853-33C6-BFE5-1278-7DD68C5D4E0F}"/>
          </ac:spMkLst>
        </pc:spChg>
        <pc:spChg chg="add del mod">
          <ac:chgData name="Abhishek Shukla" userId="dbcd2a54-f337-4034-b631-adfc572b48fc" providerId="ADAL" clId="{80BB1AAC-E21E-47AB-956D-3DAF11CBD11E}" dt="2024-07-03T14:40:54.109" v="5531" actId="478"/>
          <ac:spMkLst>
            <pc:docMk/>
            <pc:sldMk cId="817221670" sldId="2147469516"/>
            <ac:spMk id="37" creationId="{C9419C6C-172B-4911-07A1-41F940DBD192}"/>
          </ac:spMkLst>
        </pc:spChg>
        <pc:spChg chg="add del mod">
          <ac:chgData name="Abhishek Shukla" userId="dbcd2a54-f337-4034-b631-adfc572b48fc" providerId="ADAL" clId="{80BB1AAC-E21E-47AB-956D-3DAF11CBD11E}" dt="2024-07-03T14:40:54.109" v="5531" actId="478"/>
          <ac:spMkLst>
            <pc:docMk/>
            <pc:sldMk cId="817221670" sldId="2147469516"/>
            <ac:spMk id="38" creationId="{4E2CDF59-F263-357D-010C-CECB21671DB2}"/>
          </ac:spMkLst>
        </pc:spChg>
        <pc:spChg chg="del">
          <ac:chgData name="Abhishek Shukla" userId="dbcd2a54-f337-4034-b631-adfc572b48fc" providerId="ADAL" clId="{80BB1AAC-E21E-47AB-956D-3DAF11CBD11E}" dt="2024-07-02T15:32:13.723" v="4664" actId="478"/>
          <ac:spMkLst>
            <pc:docMk/>
            <pc:sldMk cId="817221670" sldId="2147469516"/>
            <ac:spMk id="43" creationId="{94F2B3ED-A6A8-76EA-713A-7ECC0CB2381C}"/>
          </ac:spMkLst>
        </pc:spChg>
        <pc:spChg chg="del">
          <ac:chgData name="Abhishek Shukla" userId="dbcd2a54-f337-4034-b631-adfc572b48fc" providerId="ADAL" clId="{80BB1AAC-E21E-47AB-956D-3DAF11CBD11E}" dt="2024-07-02T15:32:13.723" v="4664" actId="478"/>
          <ac:spMkLst>
            <pc:docMk/>
            <pc:sldMk cId="817221670" sldId="2147469516"/>
            <ac:spMk id="44" creationId="{6FD570F1-23EE-A206-5806-8EB858CED898}"/>
          </ac:spMkLst>
        </pc:spChg>
        <pc:spChg chg="del">
          <ac:chgData name="Abhishek Shukla" userId="dbcd2a54-f337-4034-b631-adfc572b48fc" providerId="ADAL" clId="{80BB1AAC-E21E-47AB-956D-3DAF11CBD11E}" dt="2024-07-02T15:32:13.723" v="4664" actId="478"/>
          <ac:spMkLst>
            <pc:docMk/>
            <pc:sldMk cId="817221670" sldId="2147469516"/>
            <ac:spMk id="45" creationId="{A047384A-B813-DFE4-A680-B95EF1518EB6}"/>
          </ac:spMkLst>
        </pc:spChg>
        <pc:spChg chg="del">
          <ac:chgData name="Abhishek Shukla" userId="dbcd2a54-f337-4034-b631-adfc572b48fc" providerId="ADAL" clId="{80BB1AAC-E21E-47AB-956D-3DAF11CBD11E}" dt="2024-07-02T15:32:13.723" v="4664" actId="478"/>
          <ac:spMkLst>
            <pc:docMk/>
            <pc:sldMk cId="817221670" sldId="2147469516"/>
            <ac:spMk id="46" creationId="{3B7F67C3-9EE8-429C-366A-079ECFFE95FA}"/>
          </ac:spMkLst>
        </pc:spChg>
        <pc:spChg chg="del">
          <ac:chgData name="Abhishek Shukla" userId="dbcd2a54-f337-4034-b631-adfc572b48fc" providerId="ADAL" clId="{80BB1AAC-E21E-47AB-956D-3DAF11CBD11E}" dt="2024-07-02T15:32:13.723" v="4664" actId="478"/>
          <ac:spMkLst>
            <pc:docMk/>
            <pc:sldMk cId="817221670" sldId="2147469516"/>
            <ac:spMk id="47" creationId="{EB199230-DFB0-8A48-63F5-5FD562151AC9}"/>
          </ac:spMkLst>
        </pc:spChg>
        <pc:spChg chg="del">
          <ac:chgData name="Abhishek Shukla" userId="dbcd2a54-f337-4034-b631-adfc572b48fc" providerId="ADAL" clId="{80BB1AAC-E21E-47AB-956D-3DAF11CBD11E}" dt="2024-07-02T15:32:13.723" v="4664" actId="478"/>
          <ac:spMkLst>
            <pc:docMk/>
            <pc:sldMk cId="817221670" sldId="2147469516"/>
            <ac:spMk id="48" creationId="{EE4615C9-A296-AFE4-B8E1-774ED824C3E3}"/>
          </ac:spMkLst>
        </pc:spChg>
        <pc:spChg chg="add del mod">
          <ac:chgData name="Abhishek Shukla" userId="dbcd2a54-f337-4034-b631-adfc572b48fc" providerId="ADAL" clId="{80BB1AAC-E21E-47AB-956D-3DAF11CBD11E}" dt="2024-07-03T14:43:30.278" v="5861" actId="1035"/>
          <ac:spMkLst>
            <pc:docMk/>
            <pc:sldMk cId="817221670" sldId="2147469516"/>
            <ac:spMk id="50" creationId="{45A028F4-B1BC-2357-DDC0-6E2821E5F234}"/>
          </ac:spMkLst>
        </pc:spChg>
        <pc:spChg chg="add del mod">
          <ac:chgData name="Abhishek Shukla" userId="dbcd2a54-f337-4034-b631-adfc572b48fc" providerId="ADAL" clId="{80BB1AAC-E21E-47AB-956D-3DAF11CBD11E}" dt="2024-07-03T14:43:30.278" v="5861" actId="1035"/>
          <ac:spMkLst>
            <pc:docMk/>
            <pc:sldMk cId="817221670" sldId="2147469516"/>
            <ac:spMk id="51" creationId="{02B5FDF8-8ACB-F27E-42A0-C3D810601ACE}"/>
          </ac:spMkLst>
        </pc:spChg>
        <pc:spChg chg="add mod">
          <ac:chgData name="Abhishek Shukla" userId="dbcd2a54-f337-4034-b631-adfc572b48fc" providerId="ADAL" clId="{80BB1AAC-E21E-47AB-956D-3DAF11CBD11E}" dt="2024-07-02T17:00:42.098" v="5081" actId="1035"/>
          <ac:spMkLst>
            <pc:docMk/>
            <pc:sldMk cId="817221670" sldId="2147469516"/>
            <ac:spMk id="52" creationId="{B9D120D1-0102-3C30-8E5B-7853023289CC}"/>
          </ac:spMkLst>
        </pc:spChg>
        <pc:spChg chg="add mod">
          <ac:chgData name="Abhishek Shukla" userId="dbcd2a54-f337-4034-b631-adfc572b48fc" providerId="ADAL" clId="{80BB1AAC-E21E-47AB-956D-3DAF11CBD11E}" dt="2024-07-02T17:00:42.098" v="5081" actId="1035"/>
          <ac:spMkLst>
            <pc:docMk/>
            <pc:sldMk cId="817221670" sldId="2147469516"/>
            <ac:spMk id="53" creationId="{EC41D1C9-9384-D9E7-AEF5-F739EF3ED221}"/>
          </ac:spMkLst>
        </pc:spChg>
        <pc:spChg chg="add mod">
          <ac:chgData name="Abhishek Shukla" userId="dbcd2a54-f337-4034-b631-adfc572b48fc" providerId="ADAL" clId="{80BB1AAC-E21E-47AB-956D-3DAF11CBD11E}" dt="2024-07-02T17:00:42.098" v="5081" actId="1035"/>
          <ac:spMkLst>
            <pc:docMk/>
            <pc:sldMk cId="817221670" sldId="2147469516"/>
            <ac:spMk id="54" creationId="{17F5BF81-304D-19DB-4774-D53FA1CF4686}"/>
          </ac:spMkLst>
        </pc:spChg>
        <pc:spChg chg="add mod">
          <ac:chgData name="Abhishek Shukla" userId="dbcd2a54-f337-4034-b631-adfc572b48fc" providerId="ADAL" clId="{80BB1AAC-E21E-47AB-956D-3DAF11CBD11E}" dt="2024-07-02T17:00:42.098" v="5081" actId="1035"/>
          <ac:spMkLst>
            <pc:docMk/>
            <pc:sldMk cId="817221670" sldId="2147469516"/>
            <ac:spMk id="55" creationId="{EFE26916-FE06-8AED-41DB-79D2753540E7}"/>
          </ac:spMkLst>
        </pc:spChg>
        <pc:spChg chg="add mod">
          <ac:chgData name="Abhishek Shukla" userId="dbcd2a54-f337-4034-b631-adfc572b48fc" providerId="ADAL" clId="{80BB1AAC-E21E-47AB-956D-3DAF11CBD11E}" dt="2024-07-02T17:01:57.497" v="5233" actId="20577"/>
          <ac:spMkLst>
            <pc:docMk/>
            <pc:sldMk cId="817221670" sldId="2147469516"/>
            <ac:spMk id="56" creationId="{0DF80FB7-CE8F-9D15-795C-1B0674AA3870}"/>
          </ac:spMkLst>
        </pc:spChg>
        <pc:spChg chg="add mod">
          <ac:chgData name="Abhishek Shukla" userId="dbcd2a54-f337-4034-b631-adfc572b48fc" providerId="ADAL" clId="{80BB1AAC-E21E-47AB-956D-3DAF11CBD11E}" dt="2024-07-02T17:02:35.835" v="5343" actId="20577"/>
          <ac:spMkLst>
            <pc:docMk/>
            <pc:sldMk cId="817221670" sldId="2147469516"/>
            <ac:spMk id="57" creationId="{16D56390-7B53-536E-5ED5-7ABD4BCB4B59}"/>
          </ac:spMkLst>
        </pc:spChg>
        <pc:spChg chg="add mod">
          <ac:chgData name="Abhishek Shukla" userId="dbcd2a54-f337-4034-b631-adfc572b48fc" providerId="ADAL" clId="{80BB1AAC-E21E-47AB-956D-3DAF11CBD11E}" dt="2024-07-02T17:00:42.098" v="5081" actId="1035"/>
          <ac:spMkLst>
            <pc:docMk/>
            <pc:sldMk cId="817221670" sldId="2147469516"/>
            <ac:spMk id="58" creationId="{B60C5975-B516-D70F-E00B-2A41B48CC9DE}"/>
          </ac:spMkLst>
        </pc:spChg>
        <pc:spChg chg="add mod">
          <ac:chgData name="Abhishek Shukla" userId="dbcd2a54-f337-4034-b631-adfc572b48fc" providerId="ADAL" clId="{80BB1AAC-E21E-47AB-956D-3DAF11CBD11E}" dt="2024-07-02T17:00:42.098" v="5081" actId="1035"/>
          <ac:spMkLst>
            <pc:docMk/>
            <pc:sldMk cId="817221670" sldId="2147469516"/>
            <ac:spMk id="59" creationId="{0A2F4958-452C-78F0-51E8-7542B4C69DAF}"/>
          </ac:spMkLst>
        </pc:spChg>
        <pc:spChg chg="del">
          <ac:chgData name="Abhishek Shukla" userId="dbcd2a54-f337-4034-b631-adfc572b48fc" providerId="ADAL" clId="{80BB1AAC-E21E-47AB-956D-3DAF11CBD11E}" dt="2024-07-02T15:32:13.723" v="4664" actId="478"/>
          <ac:spMkLst>
            <pc:docMk/>
            <pc:sldMk cId="817221670" sldId="2147469516"/>
            <ac:spMk id="60" creationId="{FB078C3B-BC83-9197-809A-EF82CB6D4893}"/>
          </ac:spMkLst>
        </pc:spChg>
        <pc:spChg chg="add mod">
          <ac:chgData name="Abhishek Shukla" userId="dbcd2a54-f337-4034-b631-adfc572b48fc" providerId="ADAL" clId="{80BB1AAC-E21E-47AB-956D-3DAF11CBD11E}" dt="2024-07-02T17:00:42.098" v="5081" actId="1035"/>
          <ac:spMkLst>
            <pc:docMk/>
            <pc:sldMk cId="817221670" sldId="2147469516"/>
            <ac:spMk id="61" creationId="{294E8EE9-D37F-9692-07E9-96C65E8CCE81}"/>
          </ac:spMkLst>
        </pc:spChg>
        <pc:spChg chg="del">
          <ac:chgData name="Abhishek Shukla" userId="dbcd2a54-f337-4034-b631-adfc572b48fc" providerId="ADAL" clId="{80BB1AAC-E21E-47AB-956D-3DAF11CBD11E}" dt="2024-07-02T15:32:13.723" v="4664" actId="478"/>
          <ac:spMkLst>
            <pc:docMk/>
            <pc:sldMk cId="817221670" sldId="2147469516"/>
            <ac:spMk id="62" creationId="{AD52CE0F-0246-9153-BF37-0607B770A6E8}"/>
          </ac:spMkLst>
        </pc:spChg>
        <pc:spChg chg="del">
          <ac:chgData name="Abhishek Shukla" userId="dbcd2a54-f337-4034-b631-adfc572b48fc" providerId="ADAL" clId="{80BB1AAC-E21E-47AB-956D-3DAF11CBD11E}" dt="2024-07-02T15:32:13.723" v="4664" actId="478"/>
          <ac:spMkLst>
            <pc:docMk/>
            <pc:sldMk cId="817221670" sldId="2147469516"/>
            <ac:spMk id="63" creationId="{D483E7AC-C269-9A3B-D13E-2AEA68836238}"/>
          </ac:spMkLst>
        </pc:spChg>
        <pc:spChg chg="del">
          <ac:chgData name="Abhishek Shukla" userId="dbcd2a54-f337-4034-b631-adfc572b48fc" providerId="ADAL" clId="{80BB1AAC-E21E-47AB-956D-3DAF11CBD11E}" dt="2024-07-02T15:32:13.723" v="4664" actId="478"/>
          <ac:spMkLst>
            <pc:docMk/>
            <pc:sldMk cId="817221670" sldId="2147469516"/>
            <ac:spMk id="64" creationId="{A42D98E7-6CE6-6042-5680-DF65FFFE6A94}"/>
          </ac:spMkLst>
        </pc:spChg>
        <pc:spChg chg="del">
          <ac:chgData name="Abhishek Shukla" userId="dbcd2a54-f337-4034-b631-adfc572b48fc" providerId="ADAL" clId="{80BB1AAC-E21E-47AB-956D-3DAF11CBD11E}" dt="2024-07-02T15:32:13.723" v="4664" actId="478"/>
          <ac:spMkLst>
            <pc:docMk/>
            <pc:sldMk cId="817221670" sldId="2147469516"/>
            <ac:spMk id="65" creationId="{3B7DB7E0-6AD1-2E04-3D00-F648288431E3}"/>
          </ac:spMkLst>
        </pc:spChg>
        <pc:spChg chg="del">
          <ac:chgData name="Abhishek Shukla" userId="dbcd2a54-f337-4034-b631-adfc572b48fc" providerId="ADAL" clId="{80BB1AAC-E21E-47AB-956D-3DAF11CBD11E}" dt="2024-07-02T15:32:13.723" v="4664" actId="478"/>
          <ac:spMkLst>
            <pc:docMk/>
            <pc:sldMk cId="817221670" sldId="2147469516"/>
            <ac:spMk id="66" creationId="{B50B3C4D-38FB-92D0-C590-847EB937AF4F}"/>
          </ac:spMkLst>
        </pc:spChg>
        <pc:spChg chg="del">
          <ac:chgData name="Abhishek Shukla" userId="dbcd2a54-f337-4034-b631-adfc572b48fc" providerId="ADAL" clId="{80BB1AAC-E21E-47AB-956D-3DAF11CBD11E}" dt="2024-07-02T15:32:13.723" v="4664" actId="478"/>
          <ac:spMkLst>
            <pc:docMk/>
            <pc:sldMk cId="817221670" sldId="2147469516"/>
            <ac:spMk id="67" creationId="{F052A828-9728-52B3-6192-11653BF48357}"/>
          </ac:spMkLst>
        </pc:spChg>
        <pc:spChg chg="del">
          <ac:chgData name="Abhishek Shukla" userId="dbcd2a54-f337-4034-b631-adfc572b48fc" providerId="ADAL" clId="{80BB1AAC-E21E-47AB-956D-3DAF11CBD11E}" dt="2024-07-02T15:32:13.723" v="4664" actId="478"/>
          <ac:spMkLst>
            <pc:docMk/>
            <pc:sldMk cId="817221670" sldId="2147469516"/>
            <ac:spMk id="68" creationId="{6EC67F35-559D-9334-F5DD-187692BDE733}"/>
          </ac:spMkLst>
        </pc:spChg>
        <pc:spChg chg="del">
          <ac:chgData name="Abhishek Shukla" userId="dbcd2a54-f337-4034-b631-adfc572b48fc" providerId="ADAL" clId="{80BB1AAC-E21E-47AB-956D-3DAF11CBD11E}" dt="2024-07-02T15:32:13.723" v="4664" actId="478"/>
          <ac:spMkLst>
            <pc:docMk/>
            <pc:sldMk cId="817221670" sldId="2147469516"/>
            <ac:spMk id="69" creationId="{F10168FB-F0F8-8F49-B0C4-37247A101021}"/>
          </ac:spMkLst>
        </pc:spChg>
        <pc:spChg chg="del">
          <ac:chgData name="Abhishek Shukla" userId="dbcd2a54-f337-4034-b631-adfc572b48fc" providerId="ADAL" clId="{80BB1AAC-E21E-47AB-956D-3DAF11CBD11E}" dt="2024-07-02T15:32:13.723" v="4664" actId="478"/>
          <ac:spMkLst>
            <pc:docMk/>
            <pc:sldMk cId="817221670" sldId="2147469516"/>
            <ac:spMk id="70" creationId="{C2DEA72B-25EC-5C65-E32B-35E6E5260A12}"/>
          </ac:spMkLst>
        </pc:spChg>
        <pc:spChg chg="del">
          <ac:chgData name="Abhishek Shukla" userId="dbcd2a54-f337-4034-b631-adfc572b48fc" providerId="ADAL" clId="{80BB1AAC-E21E-47AB-956D-3DAF11CBD11E}" dt="2024-07-02T15:32:13.723" v="4664" actId="478"/>
          <ac:spMkLst>
            <pc:docMk/>
            <pc:sldMk cId="817221670" sldId="2147469516"/>
            <ac:spMk id="71" creationId="{7BD92C87-3999-947D-A695-7FE880EFED52}"/>
          </ac:spMkLst>
        </pc:spChg>
        <pc:spChg chg="del">
          <ac:chgData name="Abhishek Shukla" userId="dbcd2a54-f337-4034-b631-adfc572b48fc" providerId="ADAL" clId="{80BB1AAC-E21E-47AB-956D-3DAF11CBD11E}" dt="2024-07-02T15:32:13.723" v="4664" actId="478"/>
          <ac:spMkLst>
            <pc:docMk/>
            <pc:sldMk cId="817221670" sldId="2147469516"/>
            <ac:spMk id="72" creationId="{3C4DA919-6D20-CAC3-3078-635396BF757B}"/>
          </ac:spMkLst>
        </pc:spChg>
        <pc:spChg chg="del">
          <ac:chgData name="Abhishek Shukla" userId="dbcd2a54-f337-4034-b631-adfc572b48fc" providerId="ADAL" clId="{80BB1AAC-E21E-47AB-956D-3DAF11CBD11E}" dt="2024-07-02T15:32:13.723" v="4664" actId="478"/>
          <ac:spMkLst>
            <pc:docMk/>
            <pc:sldMk cId="817221670" sldId="2147469516"/>
            <ac:spMk id="73" creationId="{FFD60AC1-C3A5-F8E3-89CC-B336B2D7A7DD}"/>
          </ac:spMkLst>
        </pc:spChg>
        <pc:spChg chg="add mod">
          <ac:chgData name="Abhishek Shukla" userId="dbcd2a54-f337-4034-b631-adfc572b48fc" providerId="ADAL" clId="{80BB1AAC-E21E-47AB-956D-3DAF11CBD11E}" dt="2024-07-02T17:00:42.098" v="5081" actId="1035"/>
          <ac:spMkLst>
            <pc:docMk/>
            <pc:sldMk cId="817221670" sldId="2147469516"/>
            <ac:spMk id="74" creationId="{4FEC889E-8465-8C4F-9E7B-5A8E630003AA}"/>
          </ac:spMkLst>
        </pc:spChg>
        <pc:spChg chg="add mod">
          <ac:chgData name="Abhishek Shukla" userId="dbcd2a54-f337-4034-b631-adfc572b48fc" providerId="ADAL" clId="{80BB1AAC-E21E-47AB-956D-3DAF11CBD11E}" dt="2024-07-02T17:00:42.098" v="5081" actId="1035"/>
          <ac:spMkLst>
            <pc:docMk/>
            <pc:sldMk cId="817221670" sldId="2147469516"/>
            <ac:spMk id="75" creationId="{6A97E994-8417-BAE4-1415-A5379C058752}"/>
          </ac:spMkLst>
        </pc:spChg>
        <pc:spChg chg="add mod">
          <ac:chgData name="Abhishek Shukla" userId="dbcd2a54-f337-4034-b631-adfc572b48fc" providerId="ADAL" clId="{80BB1AAC-E21E-47AB-956D-3DAF11CBD11E}" dt="2024-07-02T17:00:42.098" v="5081" actId="1035"/>
          <ac:spMkLst>
            <pc:docMk/>
            <pc:sldMk cId="817221670" sldId="2147469516"/>
            <ac:spMk id="76" creationId="{E97448ED-78D2-19CF-BAF5-A4627E833C5A}"/>
          </ac:spMkLst>
        </pc:spChg>
        <pc:spChg chg="del">
          <ac:chgData name="Abhishek Shukla" userId="dbcd2a54-f337-4034-b631-adfc572b48fc" providerId="ADAL" clId="{80BB1AAC-E21E-47AB-956D-3DAF11CBD11E}" dt="2024-07-02T15:32:13.723" v="4664" actId="478"/>
          <ac:spMkLst>
            <pc:docMk/>
            <pc:sldMk cId="817221670" sldId="2147469516"/>
            <ac:spMk id="86" creationId="{C78835E8-369B-5324-175C-676C9825214B}"/>
          </ac:spMkLst>
        </pc:spChg>
        <pc:spChg chg="del">
          <ac:chgData name="Abhishek Shukla" userId="dbcd2a54-f337-4034-b631-adfc572b48fc" providerId="ADAL" clId="{80BB1AAC-E21E-47AB-956D-3DAF11CBD11E}" dt="2024-07-02T15:32:13.723" v="4664" actId="478"/>
          <ac:spMkLst>
            <pc:docMk/>
            <pc:sldMk cId="817221670" sldId="2147469516"/>
            <ac:spMk id="87" creationId="{0157640E-3CC7-FCED-A858-E447CB78C1F2}"/>
          </ac:spMkLst>
        </pc:spChg>
        <pc:spChg chg="del">
          <ac:chgData name="Abhishek Shukla" userId="dbcd2a54-f337-4034-b631-adfc572b48fc" providerId="ADAL" clId="{80BB1AAC-E21E-47AB-956D-3DAF11CBD11E}" dt="2024-07-02T15:32:13.723" v="4664" actId="478"/>
          <ac:spMkLst>
            <pc:docMk/>
            <pc:sldMk cId="817221670" sldId="2147469516"/>
            <ac:spMk id="88" creationId="{20BF7191-77C3-6A01-11FF-A69919C1D866}"/>
          </ac:spMkLst>
        </pc:spChg>
        <pc:grpChg chg="mod">
          <ac:chgData name="Abhishek Shukla" userId="dbcd2a54-f337-4034-b631-adfc572b48fc" providerId="ADAL" clId="{80BB1AAC-E21E-47AB-956D-3DAF11CBD11E}" dt="2024-07-02T17:01:17.942" v="5149" actId="1038"/>
          <ac:grpSpMkLst>
            <pc:docMk/>
            <pc:sldMk cId="817221670" sldId="2147469516"/>
            <ac:grpSpMk id="3" creationId="{85810C1A-1D87-2F67-0256-9A6E68457E89}"/>
          </ac:grpSpMkLst>
        </pc:grpChg>
        <pc:grpChg chg="mod">
          <ac:chgData name="Abhishek Shukla" userId="dbcd2a54-f337-4034-b631-adfc572b48fc" providerId="ADAL" clId="{80BB1AAC-E21E-47AB-956D-3DAF11CBD11E}" dt="2024-07-02T17:01:14.633" v="5145" actId="1037"/>
          <ac:grpSpMkLst>
            <pc:docMk/>
            <pc:sldMk cId="817221670" sldId="2147469516"/>
            <ac:grpSpMk id="10" creationId="{B94835B4-605E-C7A3-C3A6-724D0AFF97EA}"/>
          </ac:grpSpMkLst>
        </pc:grpChg>
        <pc:grpChg chg="mod">
          <ac:chgData name="Abhishek Shukla" userId="dbcd2a54-f337-4034-b631-adfc572b48fc" providerId="ADAL" clId="{80BB1AAC-E21E-47AB-956D-3DAF11CBD11E}" dt="2024-07-02T17:01:09.648" v="5127" actId="1038"/>
          <ac:grpSpMkLst>
            <pc:docMk/>
            <pc:sldMk cId="817221670" sldId="2147469516"/>
            <ac:grpSpMk id="14" creationId="{AC4042C4-F080-A61A-BAE5-73181221E8A6}"/>
          </ac:grpSpMkLst>
        </pc:grpChg>
        <pc:grpChg chg="mod">
          <ac:chgData name="Abhishek Shukla" userId="dbcd2a54-f337-4034-b631-adfc572b48fc" providerId="ADAL" clId="{80BB1AAC-E21E-47AB-956D-3DAF11CBD11E}" dt="2024-07-02T17:01:03.790" v="5114" actId="1038"/>
          <ac:grpSpMkLst>
            <pc:docMk/>
            <pc:sldMk cId="817221670" sldId="2147469516"/>
            <ac:grpSpMk id="22" creationId="{9530DA6A-FC94-4303-0E75-65EAE7E5C549}"/>
          </ac:grpSpMkLst>
        </pc:grpChg>
        <pc:picChg chg="add del">
          <ac:chgData name="Abhishek Shukla" userId="dbcd2a54-f337-4034-b631-adfc572b48fc" providerId="ADAL" clId="{80BB1AAC-E21E-47AB-956D-3DAF11CBD11E}" dt="2024-07-03T14:39:17.614" v="5517" actId="22"/>
          <ac:picMkLst>
            <pc:docMk/>
            <pc:sldMk cId="817221670" sldId="2147469516"/>
            <ac:picMk id="6" creationId="{FD593DA8-C60A-B74D-1FB9-BBB2CC919099}"/>
          </ac:picMkLst>
        </pc:picChg>
        <pc:picChg chg="mod">
          <ac:chgData name="Abhishek Shukla" userId="dbcd2a54-f337-4034-b631-adfc572b48fc" providerId="ADAL" clId="{80BB1AAC-E21E-47AB-956D-3DAF11CBD11E}" dt="2024-07-03T14:43:30.278" v="5861" actId="1035"/>
          <ac:picMkLst>
            <pc:docMk/>
            <pc:sldMk cId="817221670" sldId="2147469516"/>
            <ac:picMk id="24" creationId="{40606D91-F00B-2868-D0FC-5F43C75DBCB7}"/>
          </ac:picMkLst>
        </pc:picChg>
        <pc:picChg chg="del">
          <ac:chgData name="Abhishek Shukla" userId="dbcd2a54-f337-4034-b631-adfc572b48fc" providerId="ADAL" clId="{80BB1AAC-E21E-47AB-956D-3DAF11CBD11E}" dt="2024-07-02T15:34:19.568" v="4672" actId="478"/>
          <ac:picMkLst>
            <pc:docMk/>
            <pc:sldMk cId="817221670" sldId="2147469516"/>
            <ac:picMk id="39" creationId="{7745E63F-BB31-E2FC-2C88-B8D2AC6B5D12}"/>
          </ac:picMkLst>
        </pc:picChg>
        <pc:picChg chg="del">
          <ac:chgData name="Abhishek Shukla" userId="dbcd2a54-f337-4034-b631-adfc572b48fc" providerId="ADAL" clId="{80BB1AAC-E21E-47AB-956D-3DAF11CBD11E}" dt="2024-07-02T15:34:19.568" v="4672" actId="478"/>
          <ac:picMkLst>
            <pc:docMk/>
            <pc:sldMk cId="817221670" sldId="2147469516"/>
            <ac:picMk id="40" creationId="{FC1DA4A4-4633-0741-E354-B96C2A4EA1CB}"/>
          </ac:picMkLst>
        </pc:picChg>
        <pc:picChg chg="del">
          <ac:chgData name="Abhishek Shukla" userId="dbcd2a54-f337-4034-b631-adfc572b48fc" providerId="ADAL" clId="{80BB1AAC-E21E-47AB-956D-3DAF11CBD11E}" dt="2024-07-02T15:34:19.568" v="4672" actId="478"/>
          <ac:picMkLst>
            <pc:docMk/>
            <pc:sldMk cId="817221670" sldId="2147469516"/>
            <ac:picMk id="41" creationId="{1FDF3E20-224B-57C1-1798-27EF5683396D}"/>
          </ac:picMkLst>
        </pc:picChg>
        <pc:picChg chg="del">
          <ac:chgData name="Abhishek Shukla" userId="dbcd2a54-f337-4034-b631-adfc572b48fc" providerId="ADAL" clId="{80BB1AAC-E21E-47AB-956D-3DAF11CBD11E}" dt="2024-07-02T15:34:19.568" v="4672" actId="478"/>
          <ac:picMkLst>
            <pc:docMk/>
            <pc:sldMk cId="817221670" sldId="2147469516"/>
            <ac:picMk id="42" creationId="{5525A06C-1416-66FB-CEFD-64224A74030F}"/>
          </ac:picMkLst>
        </pc:picChg>
        <pc:picChg chg="add del mod">
          <ac:chgData name="Abhishek Shukla" userId="dbcd2a54-f337-4034-b631-adfc572b48fc" providerId="ADAL" clId="{80BB1AAC-E21E-47AB-956D-3DAF11CBD11E}" dt="2024-07-03T14:40:57.708" v="5533" actId="478"/>
          <ac:picMkLst>
            <pc:docMk/>
            <pc:sldMk cId="817221670" sldId="2147469516"/>
            <ac:picMk id="49" creationId="{6910FFFC-EBDB-4326-B696-7F676B8FCEEB}"/>
          </ac:picMkLst>
        </pc:picChg>
      </pc:sldChg>
      <pc:sldChg chg="add del setBg">
        <pc:chgData name="Abhishek Shukla" userId="dbcd2a54-f337-4034-b631-adfc572b48fc" providerId="ADAL" clId="{80BB1AAC-E21E-47AB-956D-3DAF11CBD11E}" dt="2024-07-04T10:24:10.130" v="6258"/>
        <pc:sldMkLst>
          <pc:docMk/>
          <pc:sldMk cId="468341888" sldId="2147469517"/>
        </pc:sldMkLst>
      </pc:sldChg>
      <pc:sldChg chg="addSp delSp modSp add del mod ord">
        <pc:chgData name="Abhishek Shukla" userId="dbcd2a54-f337-4034-b631-adfc572b48fc" providerId="ADAL" clId="{80BB1AAC-E21E-47AB-956D-3DAF11CBD11E}" dt="2024-07-04T10:32:43.398" v="6513"/>
        <pc:sldMkLst>
          <pc:docMk/>
          <pc:sldMk cId="2131802299" sldId="2147469517"/>
        </pc:sldMkLst>
        <pc:spChg chg="mod">
          <ac:chgData name="Abhishek Shukla" userId="dbcd2a54-f337-4034-b631-adfc572b48fc" providerId="ADAL" clId="{80BB1AAC-E21E-47AB-956D-3DAF11CBD11E}" dt="2024-07-04T10:32:43.398" v="6513"/>
          <ac:spMkLst>
            <pc:docMk/>
            <pc:sldMk cId="2131802299" sldId="2147469517"/>
            <ac:spMk id="2" creationId="{57207F4D-570B-40B6-EC32-CD74BDA9C082}"/>
          </ac:spMkLst>
        </pc:spChg>
        <pc:spChg chg="del">
          <ac:chgData name="Abhishek Shukla" userId="dbcd2a54-f337-4034-b631-adfc572b48fc" providerId="ADAL" clId="{80BB1AAC-E21E-47AB-956D-3DAF11CBD11E}" dt="2024-07-03T14:56:40.642" v="5862" actId="478"/>
          <ac:spMkLst>
            <pc:docMk/>
            <pc:sldMk cId="2131802299" sldId="2147469517"/>
            <ac:spMk id="9" creationId="{A2F558F0-8F39-27CC-5EF5-FC611D8C6D45}"/>
          </ac:spMkLst>
        </pc:spChg>
        <pc:spChg chg="del">
          <ac:chgData name="Abhishek Shukla" userId="dbcd2a54-f337-4034-b631-adfc572b48fc" providerId="ADAL" clId="{80BB1AAC-E21E-47AB-956D-3DAF11CBD11E}" dt="2024-07-03T14:56:40.642" v="5862" actId="478"/>
          <ac:spMkLst>
            <pc:docMk/>
            <pc:sldMk cId="2131802299" sldId="2147469517"/>
            <ac:spMk id="13" creationId="{33BCBE18-92E7-F23D-75A6-563285CFE80A}"/>
          </ac:spMkLst>
        </pc:spChg>
        <pc:spChg chg="del">
          <ac:chgData name="Abhishek Shukla" userId="dbcd2a54-f337-4034-b631-adfc572b48fc" providerId="ADAL" clId="{80BB1AAC-E21E-47AB-956D-3DAF11CBD11E}" dt="2024-07-03T14:56:40.642" v="5862" actId="478"/>
          <ac:spMkLst>
            <pc:docMk/>
            <pc:sldMk cId="2131802299" sldId="2147469517"/>
            <ac:spMk id="17" creationId="{CEB01BB2-FFBA-986D-47E6-E551985220A0}"/>
          </ac:spMkLst>
        </pc:spChg>
        <pc:spChg chg="del">
          <ac:chgData name="Abhishek Shukla" userId="dbcd2a54-f337-4034-b631-adfc572b48fc" providerId="ADAL" clId="{80BB1AAC-E21E-47AB-956D-3DAF11CBD11E}" dt="2024-07-03T14:56:40.642" v="5862" actId="478"/>
          <ac:spMkLst>
            <pc:docMk/>
            <pc:sldMk cId="2131802299" sldId="2147469517"/>
            <ac:spMk id="18" creationId="{D4A8CDA9-99F7-F853-B79C-E6F3EEE00455}"/>
          </ac:spMkLst>
        </pc:spChg>
        <pc:spChg chg="del">
          <ac:chgData name="Abhishek Shukla" userId="dbcd2a54-f337-4034-b631-adfc572b48fc" providerId="ADAL" clId="{80BB1AAC-E21E-47AB-956D-3DAF11CBD11E}" dt="2024-07-03T14:56:40.642" v="5862" actId="478"/>
          <ac:spMkLst>
            <pc:docMk/>
            <pc:sldMk cId="2131802299" sldId="2147469517"/>
            <ac:spMk id="19" creationId="{E7A9FA35-6EAE-3514-62C0-12A4FD8A8177}"/>
          </ac:spMkLst>
        </pc:spChg>
        <pc:spChg chg="del">
          <ac:chgData name="Abhishek Shukla" userId="dbcd2a54-f337-4034-b631-adfc572b48fc" providerId="ADAL" clId="{80BB1AAC-E21E-47AB-956D-3DAF11CBD11E}" dt="2024-07-03T14:56:40.642" v="5862" actId="478"/>
          <ac:spMkLst>
            <pc:docMk/>
            <pc:sldMk cId="2131802299" sldId="2147469517"/>
            <ac:spMk id="20" creationId="{9CA15786-D438-25BE-7875-FCBCCE111B39}"/>
          </ac:spMkLst>
        </pc:spChg>
        <pc:spChg chg="del">
          <ac:chgData name="Abhishek Shukla" userId="dbcd2a54-f337-4034-b631-adfc572b48fc" providerId="ADAL" clId="{80BB1AAC-E21E-47AB-956D-3DAF11CBD11E}" dt="2024-07-03T14:56:40.642" v="5862" actId="478"/>
          <ac:spMkLst>
            <pc:docMk/>
            <pc:sldMk cId="2131802299" sldId="2147469517"/>
            <ac:spMk id="21" creationId="{15009890-F13B-734C-F308-4774E9BF4788}"/>
          </ac:spMkLst>
        </pc:spChg>
        <pc:spChg chg="del">
          <ac:chgData name="Abhishek Shukla" userId="dbcd2a54-f337-4034-b631-adfc572b48fc" providerId="ADAL" clId="{80BB1AAC-E21E-47AB-956D-3DAF11CBD11E}" dt="2024-07-03T14:56:40.642" v="5862" actId="478"/>
          <ac:spMkLst>
            <pc:docMk/>
            <pc:sldMk cId="2131802299" sldId="2147469517"/>
            <ac:spMk id="23" creationId="{C23002A7-082C-0076-73FF-EC6D7C555B28}"/>
          </ac:spMkLst>
        </pc:spChg>
        <pc:spChg chg="del">
          <ac:chgData name="Abhishek Shukla" userId="dbcd2a54-f337-4034-b631-adfc572b48fc" providerId="ADAL" clId="{80BB1AAC-E21E-47AB-956D-3DAF11CBD11E}" dt="2024-07-03T14:56:40.642" v="5862" actId="478"/>
          <ac:spMkLst>
            <pc:docMk/>
            <pc:sldMk cId="2131802299" sldId="2147469517"/>
            <ac:spMk id="25" creationId="{8BC5F579-DF25-0EC2-B8BA-B76C1EFE3E5C}"/>
          </ac:spMkLst>
        </pc:spChg>
        <pc:spChg chg="del">
          <ac:chgData name="Abhishek Shukla" userId="dbcd2a54-f337-4034-b631-adfc572b48fc" providerId="ADAL" clId="{80BB1AAC-E21E-47AB-956D-3DAF11CBD11E}" dt="2024-07-03T14:56:40.642" v="5862" actId="478"/>
          <ac:spMkLst>
            <pc:docMk/>
            <pc:sldMk cId="2131802299" sldId="2147469517"/>
            <ac:spMk id="27" creationId="{001725B0-4446-B2C5-FB18-04C9060FEECF}"/>
          </ac:spMkLst>
        </pc:spChg>
        <pc:spChg chg="del">
          <ac:chgData name="Abhishek Shukla" userId="dbcd2a54-f337-4034-b631-adfc572b48fc" providerId="ADAL" clId="{80BB1AAC-E21E-47AB-956D-3DAF11CBD11E}" dt="2024-07-03T14:56:40.642" v="5862" actId="478"/>
          <ac:spMkLst>
            <pc:docMk/>
            <pc:sldMk cId="2131802299" sldId="2147469517"/>
            <ac:spMk id="30" creationId="{1228BAB0-A056-18E1-20E9-092442501838}"/>
          </ac:spMkLst>
        </pc:spChg>
        <pc:spChg chg="del">
          <ac:chgData name="Abhishek Shukla" userId="dbcd2a54-f337-4034-b631-adfc572b48fc" providerId="ADAL" clId="{80BB1AAC-E21E-47AB-956D-3DAF11CBD11E}" dt="2024-07-03T14:56:40.642" v="5862" actId="478"/>
          <ac:spMkLst>
            <pc:docMk/>
            <pc:sldMk cId="2131802299" sldId="2147469517"/>
            <ac:spMk id="31" creationId="{DE68B152-2213-5538-5689-C7600015F68F}"/>
          </ac:spMkLst>
        </pc:spChg>
        <pc:spChg chg="del">
          <ac:chgData name="Abhishek Shukla" userId="dbcd2a54-f337-4034-b631-adfc572b48fc" providerId="ADAL" clId="{80BB1AAC-E21E-47AB-956D-3DAF11CBD11E}" dt="2024-07-03T14:56:40.642" v="5862" actId="478"/>
          <ac:spMkLst>
            <pc:docMk/>
            <pc:sldMk cId="2131802299" sldId="2147469517"/>
            <ac:spMk id="32" creationId="{97ABEE6C-0138-AD0D-801E-32EC32EF4262}"/>
          </ac:spMkLst>
        </pc:spChg>
        <pc:spChg chg="del">
          <ac:chgData name="Abhishek Shukla" userId="dbcd2a54-f337-4034-b631-adfc572b48fc" providerId="ADAL" clId="{80BB1AAC-E21E-47AB-956D-3DAF11CBD11E}" dt="2024-07-03T14:56:40.642" v="5862" actId="478"/>
          <ac:spMkLst>
            <pc:docMk/>
            <pc:sldMk cId="2131802299" sldId="2147469517"/>
            <ac:spMk id="33" creationId="{F6CFB98C-8CD9-765E-1564-84F00FB414A7}"/>
          </ac:spMkLst>
        </pc:spChg>
        <pc:spChg chg="del">
          <ac:chgData name="Abhishek Shukla" userId="dbcd2a54-f337-4034-b631-adfc572b48fc" providerId="ADAL" clId="{80BB1AAC-E21E-47AB-956D-3DAF11CBD11E}" dt="2024-07-03T14:56:42.333" v="5863" actId="478"/>
          <ac:spMkLst>
            <pc:docMk/>
            <pc:sldMk cId="2131802299" sldId="2147469517"/>
            <ac:spMk id="34" creationId="{04905CAD-A9A8-E9B3-3098-D471678517EB}"/>
          </ac:spMkLst>
        </pc:spChg>
        <pc:spChg chg="del">
          <ac:chgData name="Abhishek Shukla" userId="dbcd2a54-f337-4034-b631-adfc572b48fc" providerId="ADAL" clId="{80BB1AAC-E21E-47AB-956D-3DAF11CBD11E}" dt="2024-07-03T14:56:40.642" v="5862" actId="478"/>
          <ac:spMkLst>
            <pc:docMk/>
            <pc:sldMk cId="2131802299" sldId="2147469517"/>
            <ac:spMk id="35" creationId="{CD52BF9B-58B3-CCB2-CACF-9E0947AE9FF9}"/>
          </ac:spMkLst>
        </pc:spChg>
        <pc:spChg chg="del">
          <ac:chgData name="Abhishek Shukla" userId="dbcd2a54-f337-4034-b631-adfc572b48fc" providerId="ADAL" clId="{80BB1AAC-E21E-47AB-956D-3DAF11CBD11E}" dt="2024-07-03T14:56:40.642" v="5862" actId="478"/>
          <ac:spMkLst>
            <pc:docMk/>
            <pc:sldMk cId="2131802299" sldId="2147469517"/>
            <ac:spMk id="36" creationId="{5AC1C853-33C6-BFE5-1278-7DD68C5D4E0F}"/>
          </ac:spMkLst>
        </pc:spChg>
        <pc:spChg chg="del">
          <ac:chgData name="Abhishek Shukla" userId="dbcd2a54-f337-4034-b631-adfc572b48fc" providerId="ADAL" clId="{80BB1AAC-E21E-47AB-956D-3DAF11CBD11E}" dt="2024-07-03T14:56:40.642" v="5862" actId="478"/>
          <ac:spMkLst>
            <pc:docMk/>
            <pc:sldMk cId="2131802299" sldId="2147469517"/>
            <ac:spMk id="37" creationId="{C9419C6C-172B-4911-07A1-41F940DBD192}"/>
          </ac:spMkLst>
        </pc:spChg>
        <pc:spChg chg="del">
          <ac:chgData name="Abhishek Shukla" userId="dbcd2a54-f337-4034-b631-adfc572b48fc" providerId="ADAL" clId="{80BB1AAC-E21E-47AB-956D-3DAF11CBD11E}" dt="2024-07-03T14:56:40.642" v="5862" actId="478"/>
          <ac:spMkLst>
            <pc:docMk/>
            <pc:sldMk cId="2131802299" sldId="2147469517"/>
            <ac:spMk id="38" creationId="{4E2CDF59-F263-357D-010C-CECB21671DB2}"/>
          </ac:spMkLst>
        </pc:spChg>
        <pc:spChg chg="del">
          <ac:chgData name="Abhishek Shukla" userId="dbcd2a54-f337-4034-b631-adfc572b48fc" providerId="ADAL" clId="{80BB1AAC-E21E-47AB-956D-3DAF11CBD11E}" dt="2024-07-03T14:56:40.642" v="5862" actId="478"/>
          <ac:spMkLst>
            <pc:docMk/>
            <pc:sldMk cId="2131802299" sldId="2147469517"/>
            <ac:spMk id="50" creationId="{45A028F4-B1BC-2357-DDC0-6E2821E5F234}"/>
          </ac:spMkLst>
        </pc:spChg>
        <pc:spChg chg="del">
          <ac:chgData name="Abhishek Shukla" userId="dbcd2a54-f337-4034-b631-adfc572b48fc" providerId="ADAL" clId="{80BB1AAC-E21E-47AB-956D-3DAF11CBD11E}" dt="2024-07-03T14:56:40.642" v="5862" actId="478"/>
          <ac:spMkLst>
            <pc:docMk/>
            <pc:sldMk cId="2131802299" sldId="2147469517"/>
            <ac:spMk id="51" creationId="{02B5FDF8-8ACB-F27E-42A0-C3D810601ACE}"/>
          </ac:spMkLst>
        </pc:spChg>
        <pc:spChg chg="del">
          <ac:chgData name="Abhishek Shukla" userId="dbcd2a54-f337-4034-b631-adfc572b48fc" providerId="ADAL" clId="{80BB1AAC-E21E-47AB-956D-3DAF11CBD11E}" dt="2024-07-03T14:56:40.642" v="5862" actId="478"/>
          <ac:spMkLst>
            <pc:docMk/>
            <pc:sldMk cId="2131802299" sldId="2147469517"/>
            <ac:spMk id="52" creationId="{B9D120D1-0102-3C30-8E5B-7853023289CC}"/>
          </ac:spMkLst>
        </pc:spChg>
        <pc:spChg chg="del">
          <ac:chgData name="Abhishek Shukla" userId="dbcd2a54-f337-4034-b631-adfc572b48fc" providerId="ADAL" clId="{80BB1AAC-E21E-47AB-956D-3DAF11CBD11E}" dt="2024-07-03T14:56:40.642" v="5862" actId="478"/>
          <ac:spMkLst>
            <pc:docMk/>
            <pc:sldMk cId="2131802299" sldId="2147469517"/>
            <ac:spMk id="53" creationId="{EC41D1C9-9384-D9E7-AEF5-F739EF3ED221}"/>
          </ac:spMkLst>
        </pc:spChg>
        <pc:spChg chg="del">
          <ac:chgData name="Abhishek Shukla" userId="dbcd2a54-f337-4034-b631-adfc572b48fc" providerId="ADAL" clId="{80BB1AAC-E21E-47AB-956D-3DAF11CBD11E}" dt="2024-07-03T14:56:40.642" v="5862" actId="478"/>
          <ac:spMkLst>
            <pc:docMk/>
            <pc:sldMk cId="2131802299" sldId="2147469517"/>
            <ac:spMk id="54" creationId="{17F5BF81-304D-19DB-4774-D53FA1CF4686}"/>
          </ac:spMkLst>
        </pc:spChg>
        <pc:spChg chg="del">
          <ac:chgData name="Abhishek Shukla" userId="dbcd2a54-f337-4034-b631-adfc572b48fc" providerId="ADAL" clId="{80BB1AAC-E21E-47AB-956D-3DAF11CBD11E}" dt="2024-07-03T14:56:40.642" v="5862" actId="478"/>
          <ac:spMkLst>
            <pc:docMk/>
            <pc:sldMk cId="2131802299" sldId="2147469517"/>
            <ac:spMk id="55" creationId="{EFE26916-FE06-8AED-41DB-79D2753540E7}"/>
          </ac:spMkLst>
        </pc:spChg>
        <pc:spChg chg="del">
          <ac:chgData name="Abhishek Shukla" userId="dbcd2a54-f337-4034-b631-adfc572b48fc" providerId="ADAL" clId="{80BB1AAC-E21E-47AB-956D-3DAF11CBD11E}" dt="2024-07-03T14:56:40.642" v="5862" actId="478"/>
          <ac:spMkLst>
            <pc:docMk/>
            <pc:sldMk cId="2131802299" sldId="2147469517"/>
            <ac:spMk id="56" creationId="{0DF80FB7-CE8F-9D15-795C-1B0674AA3870}"/>
          </ac:spMkLst>
        </pc:spChg>
        <pc:spChg chg="del">
          <ac:chgData name="Abhishek Shukla" userId="dbcd2a54-f337-4034-b631-adfc572b48fc" providerId="ADAL" clId="{80BB1AAC-E21E-47AB-956D-3DAF11CBD11E}" dt="2024-07-03T14:56:40.642" v="5862" actId="478"/>
          <ac:spMkLst>
            <pc:docMk/>
            <pc:sldMk cId="2131802299" sldId="2147469517"/>
            <ac:spMk id="57" creationId="{16D56390-7B53-536E-5ED5-7ABD4BCB4B59}"/>
          </ac:spMkLst>
        </pc:spChg>
        <pc:spChg chg="del">
          <ac:chgData name="Abhishek Shukla" userId="dbcd2a54-f337-4034-b631-adfc572b48fc" providerId="ADAL" clId="{80BB1AAC-E21E-47AB-956D-3DAF11CBD11E}" dt="2024-07-03T14:56:42.333" v="5863" actId="478"/>
          <ac:spMkLst>
            <pc:docMk/>
            <pc:sldMk cId="2131802299" sldId="2147469517"/>
            <ac:spMk id="58" creationId="{B60C5975-B516-D70F-E00B-2A41B48CC9DE}"/>
          </ac:spMkLst>
        </pc:spChg>
        <pc:spChg chg="del">
          <ac:chgData name="Abhishek Shukla" userId="dbcd2a54-f337-4034-b631-adfc572b48fc" providerId="ADAL" clId="{80BB1AAC-E21E-47AB-956D-3DAF11CBD11E}" dt="2024-07-03T14:56:42.333" v="5863" actId="478"/>
          <ac:spMkLst>
            <pc:docMk/>
            <pc:sldMk cId="2131802299" sldId="2147469517"/>
            <ac:spMk id="59" creationId="{0A2F4958-452C-78F0-51E8-7542B4C69DAF}"/>
          </ac:spMkLst>
        </pc:spChg>
        <pc:spChg chg="del">
          <ac:chgData name="Abhishek Shukla" userId="dbcd2a54-f337-4034-b631-adfc572b48fc" providerId="ADAL" clId="{80BB1AAC-E21E-47AB-956D-3DAF11CBD11E}" dt="2024-07-03T14:56:42.333" v="5863" actId="478"/>
          <ac:spMkLst>
            <pc:docMk/>
            <pc:sldMk cId="2131802299" sldId="2147469517"/>
            <ac:spMk id="61" creationId="{294E8EE9-D37F-9692-07E9-96C65E8CCE81}"/>
          </ac:spMkLst>
        </pc:spChg>
        <pc:spChg chg="del">
          <ac:chgData name="Abhishek Shukla" userId="dbcd2a54-f337-4034-b631-adfc572b48fc" providerId="ADAL" clId="{80BB1AAC-E21E-47AB-956D-3DAF11CBD11E}" dt="2024-07-03T14:56:40.642" v="5862" actId="478"/>
          <ac:spMkLst>
            <pc:docMk/>
            <pc:sldMk cId="2131802299" sldId="2147469517"/>
            <ac:spMk id="74" creationId="{4FEC889E-8465-8C4F-9E7B-5A8E630003AA}"/>
          </ac:spMkLst>
        </pc:spChg>
        <pc:spChg chg="del">
          <ac:chgData name="Abhishek Shukla" userId="dbcd2a54-f337-4034-b631-adfc572b48fc" providerId="ADAL" clId="{80BB1AAC-E21E-47AB-956D-3DAF11CBD11E}" dt="2024-07-03T14:56:40.642" v="5862" actId="478"/>
          <ac:spMkLst>
            <pc:docMk/>
            <pc:sldMk cId="2131802299" sldId="2147469517"/>
            <ac:spMk id="75" creationId="{6A97E994-8417-BAE4-1415-A5379C058752}"/>
          </ac:spMkLst>
        </pc:spChg>
        <pc:spChg chg="del">
          <ac:chgData name="Abhishek Shukla" userId="dbcd2a54-f337-4034-b631-adfc572b48fc" providerId="ADAL" clId="{80BB1AAC-E21E-47AB-956D-3DAF11CBD11E}" dt="2024-07-03T14:56:40.642" v="5862" actId="478"/>
          <ac:spMkLst>
            <pc:docMk/>
            <pc:sldMk cId="2131802299" sldId="2147469517"/>
            <ac:spMk id="76" creationId="{E97448ED-78D2-19CF-BAF5-A4627E833C5A}"/>
          </ac:spMkLst>
        </pc:spChg>
        <pc:grpChg chg="del">
          <ac:chgData name="Abhishek Shukla" userId="dbcd2a54-f337-4034-b631-adfc572b48fc" providerId="ADAL" clId="{80BB1AAC-E21E-47AB-956D-3DAF11CBD11E}" dt="2024-07-03T14:56:40.642" v="5862" actId="478"/>
          <ac:grpSpMkLst>
            <pc:docMk/>
            <pc:sldMk cId="2131802299" sldId="2147469517"/>
            <ac:grpSpMk id="3" creationId="{85810C1A-1D87-2F67-0256-9A6E68457E89}"/>
          </ac:grpSpMkLst>
        </pc:grpChg>
        <pc:grpChg chg="del">
          <ac:chgData name="Abhishek Shukla" userId="dbcd2a54-f337-4034-b631-adfc572b48fc" providerId="ADAL" clId="{80BB1AAC-E21E-47AB-956D-3DAF11CBD11E}" dt="2024-07-03T14:56:40.642" v="5862" actId="478"/>
          <ac:grpSpMkLst>
            <pc:docMk/>
            <pc:sldMk cId="2131802299" sldId="2147469517"/>
            <ac:grpSpMk id="10" creationId="{B94835B4-605E-C7A3-C3A6-724D0AFF97EA}"/>
          </ac:grpSpMkLst>
        </pc:grpChg>
        <pc:grpChg chg="del">
          <ac:chgData name="Abhishek Shukla" userId="dbcd2a54-f337-4034-b631-adfc572b48fc" providerId="ADAL" clId="{80BB1AAC-E21E-47AB-956D-3DAF11CBD11E}" dt="2024-07-03T14:56:40.642" v="5862" actId="478"/>
          <ac:grpSpMkLst>
            <pc:docMk/>
            <pc:sldMk cId="2131802299" sldId="2147469517"/>
            <ac:grpSpMk id="14" creationId="{AC4042C4-F080-A61A-BAE5-73181221E8A6}"/>
          </ac:grpSpMkLst>
        </pc:grpChg>
        <pc:grpChg chg="del">
          <ac:chgData name="Abhishek Shukla" userId="dbcd2a54-f337-4034-b631-adfc572b48fc" providerId="ADAL" clId="{80BB1AAC-E21E-47AB-956D-3DAF11CBD11E}" dt="2024-07-03T14:56:40.642" v="5862" actId="478"/>
          <ac:grpSpMkLst>
            <pc:docMk/>
            <pc:sldMk cId="2131802299" sldId="2147469517"/>
            <ac:grpSpMk id="22" creationId="{9530DA6A-FC94-4303-0E75-65EAE7E5C549}"/>
          </ac:grpSpMkLst>
        </pc:grpChg>
        <pc:graphicFrameChg chg="add mod modGraphic">
          <ac:chgData name="Abhishek Shukla" userId="dbcd2a54-f337-4034-b631-adfc572b48fc" providerId="ADAL" clId="{80BB1AAC-E21E-47AB-956D-3DAF11CBD11E}" dt="2024-07-04T10:22:49.943" v="6250" actId="255"/>
          <ac:graphicFrameMkLst>
            <pc:docMk/>
            <pc:sldMk cId="2131802299" sldId="2147469517"/>
            <ac:graphicFrameMk id="4" creationId="{6B67D4A7-A17A-F578-69F0-950C5DBCE766}"/>
          </ac:graphicFrameMkLst>
        </pc:graphicFrameChg>
        <pc:picChg chg="del">
          <ac:chgData name="Abhishek Shukla" userId="dbcd2a54-f337-4034-b631-adfc572b48fc" providerId="ADAL" clId="{80BB1AAC-E21E-47AB-956D-3DAF11CBD11E}" dt="2024-07-03T14:56:40.642" v="5862" actId="478"/>
          <ac:picMkLst>
            <pc:docMk/>
            <pc:sldMk cId="2131802299" sldId="2147469517"/>
            <ac:picMk id="24" creationId="{40606D91-F00B-2868-D0FC-5F43C75DBCB7}"/>
          </ac:picMkLst>
        </pc:picChg>
        <pc:picChg chg="del">
          <ac:chgData name="Abhishek Shukla" userId="dbcd2a54-f337-4034-b631-adfc572b48fc" providerId="ADAL" clId="{80BB1AAC-E21E-47AB-956D-3DAF11CBD11E}" dt="2024-07-03T14:56:40.642" v="5862" actId="478"/>
          <ac:picMkLst>
            <pc:docMk/>
            <pc:sldMk cId="2131802299" sldId="2147469517"/>
            <ac:picMk id="49" creationId="{6910FFFC-EBDB-4326-B696-7F676B8FCEEB}"/>
          </ac:picMkLst>
        </pc:picChg>
      </pc:sldChg>
      <pc:sldChg chg="add del setBg">
        <pc:chgData name="Abhishek Shukla" userId="dbcd2a54-f337-4034-b631-adfc572b48fc" providerId="ADAL" clId="{80BB1AAC-E21E-47AB-956D-3DAF11CBD11E}" dt="2024-07-03T14:39:23.793" v="5519"/>
        <pc:sldMkLst>
          <pc:docMk/>
          <pc:sldMk cId="3346123124" sldId="2147469517"/>
        </pc:sldMkLst>
      </pc:sldChg>
      <pc:sldChg chg="delSp modSp add del mod setBg modNotes">
        <pc:chgData name="Abhishek Shukla" userId="dbcd2a54-f337-4034-b631-adfc572b48fc" providerId="ADAL" clId="{80BB1AAC-E21E-47AB-956D-3DAF11CBD11E}" dt="2024-07-02T17:03:46.951" v="5467" actId="47"/>
        <pc:sldMkLst>
          <pc:docMk/>
          <pc:sldMk cId="3019600076" sldId="2147469520"/>
        </pc:sldMkLst>
        <pc:spChg chg="del">
          <ac:chgData name="Abhishek Shukla" userId="dbcd2a54-f337-4034-b631-adfc572b48fc" providerId="ADAL" clId="{80BB1AAC-E21E-47AB-956D-3DAF11CBD11E}" dt="2024-07-02T15:29:13.363" v="4650" actId="478"/>
          <ac:spMkLst>
            <pc:docMk/>
            <pc:sldMk cId="3019600076" sldId="2147469520"/>
            <ac:spMk id="4" creationId="{C0C44EFA-81F6-1C79-C995-08C37CECAECD}"/>
          </ac:spMkLst>
        </pc:spChg>
        <pc:spChg chg="del">
          <ac:chgData name="Abhishek Shukla" userId="dbcd2a54-f337-4034-b631-adfc572b48fc" providerId="ADAL" clId="{80BB1AAC-E21E-47AB-956D-3DAF11CBD11E}" dt="2024-07-02T15:29:14.570" v="4651" actId="478"/>
          <ac:spMkLst>
            <pc:docMk/>
            <pc:sldMk cId="3019600076" sldId="2147469520"/>
            <ac:spMk id="6" creationId="{55659107-5A60-E98D-792E-54E771FFB1DB}"/>
          </ac:spMkLst>
        </pc:spChg>
        <pc:spChg chg="mod">
          <ac:chgData name="Abhishek Shukla" userId="dbcd2a54-f337-4034-b631-adfc572b48fc" providerId="ADAL" clId="{80BB1AAC-E21E-47AB-956D-3DAF11CBD11E}" dt="2024-07-02T15:37:36.205" v="4843" actId="1036"/>
          <ac:spMkLst>
            <pc:docMk/>
            <pc:sldMk cId="3019600076" sldId="2147469520"/>
            <ac:spMk id="28" creationId="{AC57E466-437B-9DD4-7280-73D9411AC9C9}"/>
          </ac:spMkLst>
        </pc:spChg>
        <pc:spChg chg="mod">
          <ac:chgData name="Abhishek Shukla" userId="dbcd2a54-f337-4034-b631-adfc572b48fc" providerId="ADAL" clId="{80BB1AAC-E21E-47AB-956D-3DAF11CBD11E}" dt="2024-07-02T15:37:36.205" v="4843" actId="1036"/>
          <ac:spMkLst>
            <pc:docMk/>
            <pc:sldMk cId="3019600076" sldId="2147469520"/>
            <ac:spMk id="34" creationId="{AA7D4858-E429-C7CB-67CF-4C67B0CC6A1A}"/>
          </ac:spMkLst>
        </pc:spChg>
        <pc:spChg chg="mod">
          <ac:chgData name="Abhishek Shukla" userId="dbcd2a54-f337-4034-b631-adfc572b48fc" providerId="ADAL" clId="{80BB1AAC-E21E-47AB-956D-3DAF11CBD11E}" dt="2024-07-02T15:37:36.205" v="4843" actId="1036"/>
          <ac:spMkLst>
            <pc:docMk/>
            <pc:sldMk cId="3019600076" sldId="2147469520"/>
            <ac:spMk id="39" creationId="{3DFDF0F2-C292-E781-299C-0415BA26229E}"/>
          </ac:spMkLst>
        </pc:spChg>
        <pc:spChg chg="mod">
          <ac:chgData name="Abhishek Shukla" userId="dbcd2a54-f337-4034-b631-adfc572b48fc" providerId="ADAL" clId="{80BB1AAC-E21E-47AB-956D-3DAF11CBD11E}" dt="2024-07-02T15:37:36.205" v="4843" actId="1036"/>
          <ac:spMkLst>
            <pc:docMk/>
            <pc:sldMk cId="3019600076" sldId="2147469520"/>
            <ac:spMk id="40" creationId="{898BB77C-656A-2020-9E21-41DDAEE9231A}"/>
          </ac:spMkLst>
        </pc:spChg>
        <pc:spChg chg="mod">
          <ac:chgData name="Abhishek Shukla" userId="dbcd2a54-f337-4034-b631-adfc572b48fc" providerId="ADAL" clId="{80BB1AAC-E21E-47AB-956D-3DAF11CBD11E}" dt="2024-07-02T15:37:36.205" v="4843" actId="1036"/>
          <ac:spMkLst>
            <pc:docMk/>
            <pc:sldMk cId="3019600076" sldId="2147469520"/>
            <ac:spMk id="41" creationId="{A1C03511-A327-AC97-0442-2627E7EFFC59}"/>
          </ac:spMkLst>
        </pc:spChg>
        <pc:spChg chg="mod">
          <ac:chgData name="Abhishek Shukla" userId="dbcd2a54-f337-4034-b631-adfc572b48fc" providerId="ADAL" clId="{80BB1AAC-E21E-47AB-956D-3DAF11CBD11E}" dt="2024-07-02T15:37:36.205" v="4843" actId="1036"/>
          <ac:spMkLst>
            <pc:docMk/>
            <pc:sldMk cId="3019600076" sldId="2147469520"/>
            <ac:spMk id="42" creationId="{1D281429-BB72-957B-1EDE-EB32CFAA67A4}"/>
          </ac:spMkLst>
        </pc:spChg>
        <pc:spChg chg="mod">
          <ac:chgData name="Abhishek Shukla" userId="dbcd2a54-f337-4034-b631-adfc572b48fc" providerId="ADAL" clId="{80BB1AAC-E21E-47AB-956D-3DAF11CBD11E}" dt="2024-07-02T15:37:36.205" v="4843" actId="1036"/>
          <ac:spMkLst>
            <pc:docMk/>
            <pc:sldMk cId="3019600076" sldId="2147469520"/>
            <ac:spMk id="43" creationId="{0EDB5AF1-00CB-ED04-3247-36F3740D0647}"/>
          </ac:spMkLst>
        </pc:spChg>
        <pc:spChg chg="mod">
          <ac:chgData name="Abhishek Shukla" userId="dbcd2a54-f337-4034-b631-adfc572b48fc" providerId="ADAL" clId="{80BB1AAC-E21E-47AB-956D-3DAF11CBD11E}" dt="2024-07-02T15:37:36.205" v="4843" actId="1036"/>
          <ac:spMkLst>
            <pc:docMk/>
            <pc:sldMk cId="3019600076" sldId="2147469520"/>
            <ac:spMk id="44" creationId="{718E8DB9-76B3-763A-E7EA-72CD2F3B1D9E}"/>
          </ac:spMkLst>
        </pc:spChg>
        <pc:spChg chg="mod">
          <ac:chgData name="Abhishek Shukla" userId="dbcd2a54-f337-4034-b631-adfc572b48fc" providerId="ADAL" clId="{80BB1AAC-E21E-47AB-956D-3DAF11CBD11E}" dt="2024-07-02T15:37:36.205" v="4843" actId="1036"/>
          <ac:spMkLst>
            <pc:docMk/>
            <pc:sldMk cId="3019600076" sldId="2147469520"/>
            <ac:spMk id="45" creationId="{AD3B57C1-468E-88F1-8C4C-F84F0FB4B169}"/>
          </ac:spMkLst>
        </pc:spChg>
        <pc:spChg chg="mod">
          <ac:chgData name="Abhishek Shukla" userId="dbcd2a54-f337-4034-b631-adfc572b48fc" providerId="ADAL" clId="{80BB1AAC-E21E-47AB-956D-3DAF11CBD11E}" dt="2024-07-02T15:37:36.205" v="4843" actId="1036"/>
          <ac:spMkLst>
            <pc:docMk/>
            <pc:sldMk cId="3019600076" sldId="2147469520"/>
            <ac:spMk id="46" creationId="{AA35F8D7-5CF0-3468-E016-E0519671E336}"/>
          </ac:spMkLst>
        </pc:spChg>
        <pc:spChg chg="mod">
          <ac:chgData name="Abhishek Shukla" userId="dbcd2a54-f337-4034-b631-adfc572b48fc" providerId="ADAL" clId="{80BB1AAC-E21E-47AB-956D-3DAF11CBD11E}" dt="2024-07-02T15:37:36.205" v="4843" actId="1036"/>
          <ac:spMkLst>
            <pc:docMk/>
            <pc:sldMk cId="3019600076" sldId="2147469520"/>
            <ac:spMk id="47" creationId="{5AD651F1-0D97-6EB9-084D-56BB145C905F}"/>
          </ac:spMkLst>
        </pc:spChg>
        <pc:spChg chg="mod">
          <ac:chgData name="Abhishek Shukla" userId="dbcd2a54-f337-4034-b631-adfc572b48fc" providerId="ADAL" clId="{80BB1AAC-E21E-47AB-956D-3DAF11CBD11E}" dt="2024-07-02T15:37:36.205" v="4843" actId="1036"/>
          <ac:spMkLst>
            <pc:docMk/>
            <pc:sldMk cId="3019600076" sldId="2147469520"/>
            <ac:spMk id="48" creationId="{3FC29CDB-B333-33D4-E624-FB043EFC773B}"/>
          </ac:spMkLst>
        </pc:spChg>
      </pc:sldChg>
    </pc:docChg>
  </pc:docChgLst>
  <pc:docChgLst>
    <pc:chgData name="Abhishek Shukla" userId="dbcd2a54-f337-4034-b631-adfc572b48fc" providerId="ADAL" clId="{B49ADE4A-4081-4677-AE8E-5D507372BB38}"/>
    <pc:docChg chg="modSld">
      <pc:chgData name="Abhishek Shukla" userId="dbcd2a54-f337-4034-b631-adfc572b48fc" providerId="ADAL" clId="{B49ADE4A-4081-4677-AE8E-5D507372BB38}" dt="2024-10-10T15:28:37.454" v="6" actId="20577"/>
      <pc:docMkLst>
        <pc:docMk/>
      </pc:docMkLst>
      <pc:sldChg chg="modSp mod">
        <pc:chgData name="Abhishek Shukla" userId="dbcd2a54-f337-4034-b631-adfc572b48fc" providerId="ADAL" clId="{B49ADE4A-4081-4677-AE8E-5D507372BB38}" dt="2024-10-10T15:28:37.454" v="6" actId="20577"/>
        <pc:sldMkLst>
          <pc:docMk/>
          <pc:sldMk cId="2592744838" sldId="341"/>
        </pc:sldMkLst>
        <pc:spChg chg="mod">
          <ac:chgData name="Abhishek Shukla" userId="dbcd2a54-f337-4034-b631-adfc572b48fc" providerId="ADAL" clId="{B49ADE4A-4081-4677-AE8E-5D507372BB38}" dt="2024-10-10T15:28:37.454" v="6" actId="20577"/>
          <ac:spMkLst>
            <pc:docMk/>
            <pc:sldMk cId="2592744838" sldId="341"/>
            <ac:spMk id="4" creationId="{00000000-0000-0000-0000-000000000000}"/>
          </ac:spMkLst>
        </pc:spChg>
      </pc:sldChg>
    </pc:docChg>
  </pc:docChgLst>
  <pc:docChgLst>
    <pc:chgData name="Abhishek Shukla" userId="dbcd2a54-f337-4034-b631-adfc572b48fc" providerId="ADAL" clId="{92B80134-7216-4DDA-B6BE-758168366B5E}"/>
    <pc:docChg chg="undo custSel addSld delSld modSld">
      <pc:chgData name="Abhishek Shukla" userId="dbcd2a54-f337-4034-b631-adfc572b48fc" providerId="ADAL" clId="{92B80134-7216-4DDA-B6BE-758168366B5E}" dt="2024-09-02T17:21:16.330" v="319" actId="20577"/>
      <pc:docMkLst>
        <pc:docMk/>
      </pc:docMkLst>
      <pc:sldChg chg="addSp modSp mod">
        <pc:chgData name="Abhishek Shukla" userId="dbcd2a54-f337-4034-b631-adfc572b48fc" providerId="ADAL" clId="{92B80134-7216-4DDA-B6BE-758168366B5E}" dt="2024-09-02T17:21:16.330" v="319" actId="20577"/>
        <pc:sldMkLst>
          <pc:docMk/>
          <pc:sldMk cId="4120487977" sldId="323"/>
        </pc:sldMkLst>
        <pc:spChg chg="add mod">
          <ac:chgData name="Abhishek Shukla" userId="dbcd2a54-f337-4034-b631-adfc572b48fc" providerId="ADAL" clId="{92B80134-7216-4DDA-B6BE-758168366B5E}" dt="2024-09-02T17:20:22.760" v="276"/>
          <ac:spMkLst>
            <pc:docMk/>
            <pc:sldMk cId="4120487977" sldId="323"/>
            <ac:spMk id="2" creationId="{D8714503-BC9D-7DEC-EA10-AD9204D99A5C}"/>
          </ac:spMkLst>
        </pc:spChg>
        <pc:spChg chg="add mod">
          <ac:chgData name="Abhishek Shukla" userId="dbcd2a54-f337-4034-b631-adfc572b48fc" providerId="ADAL" clId="{92B80134-7216-4DDA-B6BE-758168366B5E}" dt="2024-09-02T17:21:16.330" v="319" actId="20577"/>
          <ac:spMkLst>
            <pc:docMk/>
            <pc:sldMk cId="4120487977" sldId="323"/>
            <ac:spMk id="3" creationId="{4AFE7949-A352-ECB4-2A6B-2CC0DAD13BAC}"/>
          </ac:spMkLst>
        </pc:spChg>
      </pc:sldChg>
      <pc:sldChg chg="modSp mod">
        <pc:chgData name="Abhishek Shukla" userId="dbcd2a54-f337-4034-b631-adfc572b48fc" providerId="ADAL" clId="{92B80134-7216-4DDA-B6BE-758168366B5E}" dt="2024-08-29T11:52:11.711" v="203" actId="20577"/>
        <pc:sldMkLst>
          <pc:docMk/>
          <pc:sldMk cId="2592744838" sldId="341"/>
        </pc:sldMkLst>
        <pc:spChg chg="mod">
          <ac:chgData name="Abhishek Shukla" userId="dbcd2a54-f337-4034-b631-adfc572b48fc" providerId="ADAL" clId="{92B80134-7216-4DDA-B6BE-758168366B5E}" dt="2024-08-29T11:52:11.711" v="203" actId="20577"/>
          <ac:spMkLst>
            <pc:docMk/>
            <pc:sldMk cId="2592744838" sldId="341"/>
            <ac:spMk id="4" creationId="{00000000-0000-0000-0000-000000000000}"/>
          </ac:spMkLst>
        </pc:spChg>
      </pc:sldChg>
      <pc:sldChg chg="del">
        <pc:chgData name="Abhishek Shukla" userId="dbcd2a54-f337-4034-b631-adfc572b48fc" providerId="ADAL" clId="{92B80134-7216-4DDA-B6BE-758168366B5E}" dt="2024-08-29T11:42:54.438" v="3" actId="47"/>
        <pc:sldMkLst>
          <pc:docMk/>
          <pc:sldMk cId="1011421704" sldId="9916"/>
        </pc:sldMkLst>
      </pc:sldChg>
      <pc:sldChg chg="del">
        <pc:chgData name="Abhishek Shukla" userId="dbcd2a54-f337-4034-b631-adfc572b48fc" providerId="ADAL" clId="{92B80134-7216-4DDA-B6BE-758168366B5E}" dt="2024-08-29T11:43:25.744" v="6" actId="47"/>
        <pc:sldMkLst>
          <pc:docMk/>
          <pc:sldMk cId="2917880464" sldId="9917"/>
        </pc:sldMkLst>
      </pc:sldChg>
      <pc:sldChg chg="del">
        <pc:chgData name="Abhishek Shukla" userId="dbcd2a54-f337-4034-b631-adfc572b48fc" providerId="ADAL" clId="{92B80134-7216-4DDA-B6BE-758168366B5E}" dt="2024-08-29T11:42:55.443" v="4" actId="47"/>
        <pc:sldMkLst>
          <pc:docMk/>
          <pc:sldMk cId="3010081606" sldId="9976"/>
        </pc:sldMkLst>
      </pc:sldChg>
      <pc:sldChg chg="del">
        <pc:chgData name="Abhishek Shukla" userId="dbcd2a54-f337-4034-b631-adfc572b48fc" providerId="ADAL" clId="{92B80134-7216-4DDA-B6BE-758168366B5E}" dt="2024-08-29T11:45:21.607" v="20" actId="47"/>
        <pc:sldMkLst>
          <pc:docMk/>
          <pc:sldMk cId="3490490313" sldId="9977"/>
        </pc:sldMkLst>
      </pc:sldChg>
      <pc:sldChg chg="modSp mod">
        <pc:chgData name="Abhishek Shukla" userId="dbcd2a54-f337-4034-b631-adfc572b48fc" providerId="ADAL" clId="{92B80134-7216-4DDA-B6BE-758168366B5E}" dt="2024-09-02T11:02:23.925" v="274" actId="20577"/>
        <pc:sldMkLst>
          <pc:docMk/>
          <pc:sldMk cId="817221670" sldId="2147469516"/>
        </pc:sldMkLst>
        <pc:spChg chg="mod">
          <ac:chgData name="Abhishek Shukla" userId="dbcd2a54-f337-4034-b631-adfc572b48fc" providerId="ADAL" clId="{92B80134-7216-4DDA-B6BE-758168366B5E}" dt="2024-08-29T11:46:20.344" v="31"/>
          <ac:spMkLst>
            <pc:docMk/>
            <pc:sldMk cId="817221670" sldId="2147469516"/>
            <ac:spMk id="2" creationId="{57207F4D-570B-40B6-EC32-CD74BDA9C082}"/>
          </ac:spMkLst>
        </pc:spChg>
        <pc:spChg chg="mod">
          <ac:chgData name="Abhishek Shukla" userId="dbcd2a54-f337-4034-b631-adfc572b48fc" providerId="ADAL" clId="{92B80134-7216-4DDA-B6BE-758168366B5E}" dt="2024-09-02T11:02:23.925" v="274" actId="20577"/>
          <ac:spMkLst>
            <pc:docMk/>
            <pc:sldMk cId="817221670" sldId="2147469516"/>
            <ac:spMk id="12" creationId="{97F8A8DF-C6AE-92F5-4DD2-78CEBA8752FE}"/>
          </ac:spMkLst>
        </pc:spChg>
      </pc:sldChg>
      <pc:sldChg chg="modSp mod modAnim">
        <pc:chgData name="Abhishek Shukla" userId="dbcd2a54-f337-4034-b631-adfc572b48fc" providerId="ADAL" clId="{92B80134-7216-4DDA-B6BE-758168366B5E}" dt="2024-09-02T10:51:44.017" v="227"/>
        <pc:sldMkLst>
          <pc:docMk/>
          <pc:sldMk cId="2131802299" sldId="2147469517"/>
        </pc:sldMkLst>
        <pc:spChg chg="mod">
          <ac:chgData name="Abhishek Shukla" userId="dbcd2a54-f337-4034-b631-adfc572b48fc" providerId="ADAL" clId="{92B80134-7216-4DDA-B6BE-758168366B5E}" dt="2024-08-29T11:45:59.491" v="29"/>
          <ac:spMkLst>
            <pc:docMk/>
            <pc:sldMk cId="2131802299" sldId="2147469517"/>
            <ac:spMk id="2" creationId="{57207F4D-570B-40B6-EC32-CD74BDA9C082}"/>
          </ac:spMkLst>
        </pc:spChg>
      </pc:sldChg>
      <pc:sldChg chg="modSp mod">
        <pc:chgData name="Abhishek Shukla" userId="dbcd2a54-f337-4034-b631-adfc572b48fc" providerId="ADAL" clId="{92B80134-7216-4DDA-B6BE-758168366B5E}" dt="2024-08-29T11:46:37.276" v="60" actId="20577"/>
        <pc:sldMkLst>
          <pc:docMk/>
          <pc:sldMk cId="3500125209" sldId="2147469518"/>
        </pc:sldMkLst>
        <pc:spChg chg="mod">
          <ac:chgData name="Abhishek Shukla" userId="dbcd2a54-f337-4034-b631-adfc572b48fc" providerId="ADAL" clId="{92B80134-7216-4DDA-B6BE-758168366B5E}" dt="2024-08-29T11:46:37.276" v="60" actId="20577"/>
          <ac:spMkLst>
            <pc:docMk/>
            <pc:sldMk cId="3500125209" sldId="2147469518"/>
            <ac:spMk id="3" creationId="{9B6EC8F1-88A7-D04C-8387-692EA9166435}"/>
          </ac:spMkLst>
        </pc:spChg>
      </pc:sldChg>
      <pc:sldChg chg="del">
        <pc:chgData name="Abhishek Shukla" userId="dbcd2a54-f337-4034-b631-adfc572b48fc" providerId="ADAL" clId="{92B80134-7216-4DDA-B6BE-758168366B5E}" dt="2024-08-29T11:43:30.549" v="7"/>
        <pc:sldMkLst>
          <pc:docMk/>
          <pc:sldMk cId="2518455243" sldId="2147469521"/>
        </pc:sldMkLst>
      </pc:sldChg>
      <pc:sldChg chg="del">
        <pc:chgData name="Abhishek Shukla" userId="dbcd2a54-f337-4034-b631-adfc572b48fc" providerId="ADAL" clId="{92B80134-7216-4DDA-B6BE-758168366B5E}" dt="2024-08-29T11:43:30.549" v="7"/>
        <pc:sldMkLst>
          <pc:docMk/>
          <pc:sldMk cId="144310451" sldId="2147469522"/>
        </pc:sldMkLst>
      </pc:sldChg>
      <pc:sldChg chg="delSp modSp mod modAnim modNotesTx">
        <pc:chgData name="Abhishek Shukla" userId="dbcd2a54-f337-4034-b631-adfc572b48fc" providerId="ADAL" clId="{92B80134-7216-4DDA-B6BE-758168366B5E}" dt="2024-09-02T10:57:58.332" v="272" actId="14100"/>
        <pc:sldMkLst>
          <pc:docMk/>
          <pc:sldMk cId="990607901" sldId="2147469524"/>
        </pc:sldMkLst>
        <pc:spChg chg="mod">
          <ac:chgData name="Abhishek Shukla" userId="dbcd2a54-f337-4034-b631-adfc572b48fc" providerId="ADAL" clId="{92B80134-7216-4DDA-B6BE-758168366B5E}" dt="2024-08-29T11:48:34.564" v="107" actId="20577"/>
          <ac:spMkLst>
            <pc:docMk/>
            <pc:sldMk cId="990607901" sldId="2147469524"/>
            <ac:spMk id="2" creationId="{57207F4D-570B-40B6-EC32-CD74BDA9C082}"/>
          </ac:spMkLst>
        </pc:spChg>
        <pc:spChg chg="mod">
          <ac:chgData name="Abhishek Shukla" userId="dbcd2a54-f337-4034-b631-adfc572b48fc" providerId="ADAL" clId="{92B80134-7216-4DDA-B6BE-758168366B5E}" dt="2024-08-29T11:48:21.439" v="69" actId="20577"/>
          <ac:spMkLst>
            <pc:docMk/>
            <pc:sldMk cId="990607901" sldId="2147469524"/>
            <ac:spMk id="8" creationId="{484027AE-2E15-5246-F786-87BB540A161F}"/>
          </ac:spMkLst>
        </pc:spChg>
        <pc:spChg chg="mod">
          <ac:chgData name="Abhishek Shukla" userId="dbcd2a54-f337-4034-b631-adfc572b48fc" providerId="ADAL" clId="{92B80134-7216-4DDA-B6BE-758168366B5E}" dt="2024-09-02T10:57:58.332" v="272" actId="14100"/>
          <ac:spMkLst>
            <pc:docMk/>
            <pc:sldMk cId="990607901" sldId="2147469524"/>
            <ac:spMk id="29" creationId="{8D694160-34BE-357F-F942-673A2E7FB9D0}"/>
          </ac:spMkLst>
        </pc:spChg>
        <pc:spChg chg="mod">
          <ac:chgData name="Abhishek Shukla" userId="dbcd2a54-f337-4034-b631-adfc572b48fc" providerId="ADAL" clId="{92B80134-7216-4DDA-B6BE-758168366B5E}" dt="2024-08-29T11:51:53.534" v="197" actId="1035"/>
          <ac:spMkLst>
            <pc:docMk/>
            <pc:sldMk cId="990607901" sldId="2147469524"/>
            <ac:spMk id="33" creationId="{BC3F476E-111D-E582-1AF6-8A7AA63D37C0}"/>
          </ac:spMkLst>
        </pc:spChg>
        <pc:spChg chg="mod">
          <ac:chgData name="Abhishek Shukla" userId="dbcd2a54-f337-4034-b631-adfc572b48fc" providerId="ADAL" clId="{92B80134-7216-4DDA-B6BE-758168366B5E}" dt="2024-08-29T11:51:53.534" v="197" actId="1035"/>
          <ac:spMkLst>
            <pc:docMk/>
            <pc:sldMk cId="990607901" sldId="2147469524"/>
            <ac:spMk id="35" creationId="{3666B65B-31A5-1529-7D89-A05345E8E197}"/>
          </ac:spMkLst>
        </pc:spChg>
        <pc:spChg chg="mod">
          <ac:chgData name="Abhishek Shukla" userId="dbcd2a54-f337-4034-b631-adfc572b48fc" providerId="ADAL" clId="{92B80134-7216-4DDA-B6BE-758168366B5E}" dt="2024-08-29T11:51:53.534" v="197" actId="1035"/>
          <ac:spMkLst>
            <pc:docMk/>
            <pc:sldMk cId="990607901" sldId="2147469524"/>
            <ac:spMk id="36" creationId="{0A4A4E20-C962-E6C5-6966-74038395D9AF}"/>
          </ac:spMkLst>
        </pc:spChg>
        <pc:spChg chg="mod">
          <ac:chgData name="Abhishek Shukla" userId="dbcd2a54-f337-4034-b631-adfc572b48fc" providerId="ADAL" clId="{92B80134-7216-4DDA-B6BE-758168366B5E}" dt="2024-08-29T11:51:53.534" v="197" actId="1035"/>
          <ac:spMkLst>
            <pc:docMk/>
            <pc:sldMk cId="990607901" sldId="2147469524"/>
            <ac:spMk id="37" creationId="{9A25E156-5168-3D53-0146-13E5FDEC217A}"/>
          </ac:spMkLst>
        </pc:spChg>
        <pc:spChg chg="mod">
          <ac:chgData name="Abhishek Shukla" userId="dbcd2a54-f337-4034-b631-adfc572b48fc" providerId="ADAL" clId="{92B80134-7216-4DDA-B6BE-758168366B5E}" dt="2024-08-29T11:51:53.534" v="197" actId="1035"/>
          <ac:spMkLst>
            <pc:docMk/>
            <pc:sldMk cId="990607901" sldId="2147469524"/>
            <ac:spMk id="38" creationId="{93499678-6468-24B0-8BCF-70A999093BA9}"/>
          </ac:spMkLst>
        </pc:spChg>
        <pc:spChg chg="mod">
          <ac:chgData name="Abhishek Shukla" userId="dbcd2a54-f337-4034-b631-adfc572b48fc" providerId="ADAL" clId="{92B80134-7216-4DDA-B6BE-758168366B5E}" dt="2024-08-29T11:51:53.534" v="197" actId="1035"/>
          <ac:spMkLst>
            <pc:docMk/>
            <pc:sldMk cId="990607901" sldId="2147469524"/>
            <ac:spMk id="49" creationId="{8B372B52-EAE1-B31F-98FF-E39948D41DE4}"/>
          </ac:spMkLst>
        </pc:spChg>
        <pc:spChg chg="mod">
          <ac:chgData name="Abhishek Shukla" userId="dbcd2a54-f337-4034-b631-adfc572b48fc" providerId="ADAL" clId="{92B80134-7216-4DDA-B6BE-758168366B5E}" dt="2024-08-29T11:51:53.534" v="197" actId="1035"/>
          <ac:spMkLst>
            <pc:docMk/>
            <pc:sldMk cId="990607901" sldId="2147469524"/>
            <ac:spMk id="50" creationId="{D576C421-4530-8557-E8C7-6DEC587FEB27}"/>
          </ac:spMkLst>
        </pc:spChg>
        <pc:spChg chg="mod">
          <ac:chgData name="Abhishek Shukla" userId="dbcd2a54-f337-4034-b631-adfc572b48fc" providerId="ADAL" clId="{92B80134-7216-4DDA-B6BE-758168366B5E}" dt="2024-08-29T11:51:53.534" v="197" actId="1035"/>
          <ac:spMkLst>
            <pc:docMk/>
            <pc:sldMk cId="990607901" sldId="2147469524"/>
            <ac:spMk id="51" creationId="{1FC518EC-9114-6675-9D0C-C58BA3CEE16F}"/>
          </ac:spMkLst>
        </pc:spChg>
        <pc:spChg chg="mod">
          <ac:chgData name="Abhishek Shukla" userId="dbcd2a54-f337-4034-b631-adfc572b48fc" providerId="ADAL" clId="{92B80134-7216-4DDA-B6BE-758168366B5E}" dt="2024-08-29T11:51:53.534" v="197" actId="1035"/>
          <ac:spMkLst>
            <pc:docMk/>
            <pc:sldMk cId="990607901" sldId="2147469524"/>
            <ac:spMk id="52" creationId="{A44E9D3C-2120-0094-A0B4-195C4ED0C971}"/>
          </ac:spMkLst>
        </pc:spChg>
        <pc:spChg chg="mod">
          <ac:chgData name="Abhishek Shukla" userId="dbcd2a54-f337-4034-b631-adfc572b48fc" providerId="ADAL" clId="{92B80134-7216-4DDA-B6BE-758168366B5E}" dt="2024-08-29T11:51:53.534" v="197" actId="1035"/>
          <ac:spMkLst>
            <pc:docMk/>
            <pc:sldMk cId="990607901" sldId="2147469524"/>
            <ac:spMk id="53" creationId="{C0DE780D-E697-C976-AA3D-DD70A583E1C5}"/>
          </ac:spMkLst>
        </pc:spChg>
        <pc:spChg chg="mod">
          <ac:chgData name="Abhishek Shukla" userId="dbcd2a54-f337-4034-b631-adfc572b48fc" providerId="ADAL" clId="{92B80134-7216-4DDA-B6BE-758168366B5E}" dt="2024-08-29T11:51:53.534" v="197" actId="1035"/>
          <ac:spMkLst>
            <pc:docMk/>
            <pc:sldMk cId="990607901" sldId="2147469524"/>
            <ac:spMk id="54" creationId="{6F56FF4D-EA80-9221-253D-AF82CEBEF4F2}"/>
          </ac:spMkLst>
        </pc:spChg>
        <pc:spChg chg="mod">
          <ac:chgData name="Abhishek Shukla" userId="dbcd2a54-f337-4034-b631-adfc572b48fc" providerId="ADAL" clId="{92B80134-7216-4DDA-B6BE-758168366B5E}" dt="2024-08-29T11:51:53.534" v="197" actId="1035"/>
          <ac:spMkLst>
            <pc:docMk/>
            <pc:sldMk cId="990607901" sldId="2147469524"/>
            <ac:spMk id="55" creationId="{488F2BDD-3AB0-42F5-1910-727DB78C1D6D}"/>
          </ac:spMkLst>
        </pc:spChg>
        <pc:spChg chg="mod">
          <ac:chgData name="Abhishek Shukla" userId="dbcd2a54-f337-4034-b631-adfc572b48fc" providerId="ADAL" clId="{92B80134-7216-4DDA-B6BE-758168366B5E}" dt="2024-08-29T11:51:53.534" v="197" actId="1035"/>
          <ac:spMkLst>
            <pc:docMk/>
            <pc:sldMk cId="990607901" sldId="2147469524"/>
            <ac:spMk id="56" creationId="{9C425918-3CD9-0E37-0D45-5814F466333F}"/>
          </ac:spMkLst>
        </pc:spChg>
        <pc:spChg chg="mod">
          <ac:chgData name="Abhishek Shukla" userId="dbcd2a54-f337-4034-b631-adfc572b48fc" providerId="ADAL" clId="{92B80134-7216-4DDA-B6BE-758168366B5E}" dt="2024-08-29T11:51:53.534" v="197" actId="1035"/>
          <ac:spMkLst>
            <pc:docMk/>
            <pc:sldMk cId="990607901" sldId="2147469524"/>
            <ac:spMk id="57" creationId="{F1AF040F-EBD3-074D-AE89-30C9395E9172}"/>
          </ac:spMkLst>
        </pc:spChg>
        <pc:spChg chg="mod">
          <ac:chgData name="Abhishek Shukla" userId="dbcd2a54-f337-4034-b631-adfc572b48fc" providerId="ADAL" clId="{92B80134-7216-4DDA-B6BE-758168366B5E}" dt="2024-08-29T11:51:53.534" v="197" actId="1035"/>
          <ac:spMkLst>
            <pc:docMk/>
            <pc:sldMk cId="990607901" sldId="2147469524"/>
            <ac:spMk id="58" creationId="{140D6094-3051-9BE7-0073-848002E409DE}"/>
          </ac:spMkLst>
        </pc:spChg>
        <pc:spChg chg="mod">
          <ac:chgData name="Abhishek Shukla" userId="dbcd2a54-f337-4034-b631-adfc572b48fc" providerId="ADAL" clId="{92B80134-7216-4DDA-B6BE-758168366B5E}" dt="2024-08-29T11:51:53.534" v="197" actId="1035"/>
          <ac:spMkLst>
            <pc:docMk/>
            <pc:sldMk cId="990607901" sldId="2147469524"/>
            <ac:spMk id="59" creationId="{B1877358-DFA7-8E2F-DBC0-CED386775D52}"/>
          </ac:spMkLst>
        </pc:spChg>
        <pc:spChg chg="mod">
          <ac:chgData name="Abhishek Shukla" userId="dbcd2a54-f337-4034-b631-adfc572b48fc" providerId="ADAL" clId="{92B80134-7216-4DDA-B6BE-758168366B5E}" dt="2024-09-02T10:52:59.319" v="237" actId="1035"/>
          <ac:spMkLst>
            <pc:docMk/>
            <pc:sldMk cId="990607901" sldId="2147469524"/>
            <ac:spMk id="61" creationId="{3CA36D78-A3B1-D801-4E7A-30A381345F0E}"/>
          </ac:spMkLst>
        </pc:spChg>
        <pc:spChg chg="mod">
          <ac:chgData name="Abhishek Shukla" userId="dbcd2a54-f337-4034-b631-adfc572b48fc" providerId="ADAL" clId="{92B80134-7216-4DDA-B6BE-758168366B5E}" dt="2024-09-02T10:52:59.319" v="237" actId="1035"/>
          <ac:spMkLst>
            <pc:docMk/>
            <pc:sldMk cId="990607901" sldId="2147469524"/>
            <ac:spMk id="74" creationId="{CC2D1CAA-8855-9A1C-F701-79E8CC79AFBA}"/>
          </ac:spMkLst>
        </pc:spChg>
        <pc:picChg chg="del mod">
          <ac:chgData name="Abhishek Shukla" userId="dbcd2a54-f337-4034-b631-adfc572b48fc" providerId="ADAL" clId="{92B80134-7216-4DDA-B6BE-758168366B5E}" dt="2024-08-29T11:51:10.932" v="175" actId="478"/>
          <ac:picMkLst>
            <pc:docMk/>
            <pc:sldMk cId="990607901" sldId="2147469524"/>
            <ac:picMk id="32" creationId="{89B93997-7A33-E756-308F-E4089A18EA5C}"/>
          </ac:picMkLst>
        </pc:picChg>
      </pc:sldChg>
      <pc:sldChg chg="modSp add del mod setBg modAnim modNotes">
        <pc:chgData name="Abhishek Shukla" userId="dbcd2a54-f337-4034-b631-adfc572b48fc" providerId="ADAL" clId="{92B80134-7216-4DDA-B6BE-758168366B5E}" dt="2024-09-02T10:49:57.165" v="219"/>
        <pc:sldMkLst>
          <pc:docMk/>
          <pc:sldMk cId="1474243182" sldId="2147469525"/>
        </pc:sldMkLst>
        <pc:spChg chg="mod">
          <ac:chgData name="Abhishek Shukla" userId="dbcd2a54-f337-4034-b631-adfc572b48fc" providerId="ADAL" clId="{92B80134-7216-4DDA-B6BE-758168366B5E}" dt="2024-09-02T10:37:51.333" v="206" actId="14100"/>
          <ac:spMkLst>
            <pc:docMk/>
            <pc:sldMk cId="1474243182" sldId="2147469525"/>
            <ac:spMk id="3" creationId="{E4DC1430-995E-B715-94FD-6A9F7F5179E4}"/>
          </ac:spMkLst>
        </pc:spChg>
        <pc:spChg chg="mod">
          <ac:chgData name="Abhishek Shukla" userId="dbcd2a54-f337-4034-b631-adfc572b48fc" providerId="ADAL" clId="{92B80134-7216-4DDA-B6BE-758168366B5E}" dt="2024-08-29T11:49:44.130" v="126" actId="20577"/>
          <ac:spMkLst>
            <pc:docMk/>
            <pc:sldMk cId="1474243182" sldId="2147469525"/>
            <ac:spMk id="19" creationId="{B07E7204-D644-D37B-5AC5-F825BE260D8F}"/>
          </ac:spMkLst>
        </pc:spChg>
        <pc:spChg chg="mod">
          <ac:chgData name="Abhishek Shukla" userId="dbcd2a54-f337-4034-b631-adfc572b48fc" providerId="ADAL" clId="{92B80134-7216-4DDA-B6BE-758168366B5E}" dt="2024-09-02T10:43:04.659" v="213" actId="1035"/>
          <ac:spMkLst>
            <pc:docMk/>
            <pc:sldMk cId="1474243182" sldId="2147469525"/>
            <ac:spMk id="21" creationId="{E167A91A-1EE2-E924-C186-58426D3FF9CA}"/>
          </ac:spMkLst>
        </pc:spChg>
      </pc:sldChg>
      <pc:sldChg chg="addSp delSp modSp mod modAnim">
        <pc:chgData name="Abhishek Shukla" userId="dbcd2a54-f337-4034-b631-adfc572b48fc" providerId="ADAL" clId="{92B80134-7216-4DDA-B6BE-758168366B5E}" dt="2024-09-02T10:50:36.953" v="224"/>
        <pc:sldMkLst>
          <pc:docMk/>
          <pc:sldMk cId="1724709229" sldId="2147469526"/>
        </pc:sldMkLst>
        <pc:spChg chg="mod">
          <ac:chgData name="Abhishek Shukla" userId="dbcd2a54-f337-4034-b631-adfc572b48fc" providerId="ADAL" clId="{92B80134-7216-4DDA-B6BE-758168366B5E}" dt="2024-08-29T11:44:28.317" v="12"/>
          <ac:spMkLst>
            <pc:docMk/>
            <pc:sldMk cId="1724709229" sldId="2147469526"/>
            <ac:spMk id="2" creationId="{57207F4D-570B-40B6-EC32-CD74BDA9C082}"/>
          </ac:spMkLst>
        </pc:spChg>
        <pc:spChg chg="mod">
          <ac:chgData name="Abhishek Shukla" userId="dbcd2a54-f337-4034-b631-adfc572b48fc" providerId="ADAL" clId="{92B80134-7216-4DDA-B6BE-758168366B5E}" dt="2024-08-29T11:44:44.639" v="14"/>
          <ac:spMkLst>
            <pc:docMk/>
            <pc:sldMk cId="1724709229" sldId="2147469526"/>
            <ac:spMk id="5" creationId="{B841ADFD-EDEE-8BCC-6A2D-DD9CA5620885}"/>
          </ac:spMkLst>
        </pc:spChg>
        <pc:spChg chg="mod">
          <ac:chgData name="Abhishek Shukla" userId="dbcd2a54-f337-4034-b631-adfc572b48fc" providerId="ADAL" clId="{92B80134-7216-4DDA-B6BE-758168366B5E}" dt="2024-08-29T11:45:06.882" v="18" actId="207"/>
          <ac:spMkLst>
            <pc:docMk/>
            <pc:sldMk cId="1724709229" sldId="2147469526"/>
            <ac:spMk id="6" creationId="{0D341358-9F20-86FF-D195-0AD01842A6FA}"/>
          </ac:spMkLst>
        </pc:spChg>
        <pc:spChg chg="mod">
          <ac:chgData name="Abhishek Shukla" userId="dbcd2a54-f337-4034-b631-adfc572b48fc" providerId="ADAL" clId="{92B80134-7216-4DDA-B6BE-758168366B5E}" dt="2024-08-29T11:44:44.639" v="14"/>
          <ac:spMkLst>
            <pc:docMk/>
            <pc:sldMk cId="1724709229" sldId="2147469526"/>
            <ac:spMk id="7" creationId="{8DB0AB88-F7E7-470F-6115-E568FD3E82A1}"/>
          </ac:spMkLst>
        </pc:spChg>
        <pc:spChg chg="del">
          <ac:chgData name="Abhishek Shukla" userId="dbcd2a54-f337-4034-b631-adfc572b48fc" providerId="ADAL" clId="{92B80134-7216-4DDA-B6BE-758168366B5E}" dt="2024-08-29T11:44:44.106" v="13" actId="478"/>
          <ac:spMkLst>
            <pc:docMk/>
            <pc:sldMk cId="1724709229" sldId="2147469526"/>
            <ac:spMk id="8" creationId="{484027AE-2E15-5246-F786-87BB540A161F}"/>
          </ac:spMkLst>
        </pc:spChg>
        <pc:spChg chg="mod">
          <ac:chgData name="Abhishek Shukla" userId="dbcd2a54-f337-4034-b631-adfc572b48fc" providerId="ADAL" clId="{92B80134-7216-4DDA-B6BE-758168366B5E}" dt="2024-08-29T11:44:44.639" v="14"/>
          <ac:spMkLst>
            <pc:docMk/>
            <pc:sldMk cId="1724709229" sldId="2147469526"/>
            <ac:spMk id="12" creationId="{AA7188EC-898C-F29A-539C-9FD2CAE61F6D}"/>
          </ac:spMkLst>
        </pc:spChg>
        <pc:spChg chg="mod">
          <ac:chgData name="Abhishek Shukla" userId="dbcd2a54-f337-4034-b631-adfc572b48fc" providerId="ADAL" clId="{92B80134-7216-4DDA-B6BE-758168366B5E}" dt="2024-08-29T11:45:04.750" v="17" actId="207"/>
          <ac:spMkLst>
            <pc:docMk/>
            <pc:sldMk cId="1724709229" sldId="2147469526"/>
            <ac:spMk id="13" creationId="{B16C8D77-5369-2855-DC19-B0ECEDEE58FC}"/>
          </ac:spMkLst>
        </pc:spChg>
        <pc:spChg chg="mod">
          <ac:chgData name="Abhishek Shukla" userId="dbcd2a54-f337-4034-b631-adfc572b48fc" providerId="ADAL" clId="{92B80134-7216-4DDA-B6BE-758168366B5E}" dt="2024-08-29T11:44:44.639" v="14"/>
          <ac:spMkLst>
            <pc:docMk/>
            <pc:sldMk cId="1724709229" sldId="2147469526"/>
            <ac:spMk id="14" creationId="{E40F530A-FA67-F293-A74C-7AA7945459A5}"/>
          </ac:spMkLst>
        </pc:spChg>
        <pc:spChg chg="mod">
          <ac:chgData name="Abhishek Shukla" userId="dbcd2a54-f337-4034-b631-adfc572b48fc" providerId="ADAL" clId="{92B80134-7216-4DDA-B6BE-758168366B5E}" dt="2024-08-29T11:44:44.639" v="14"/>
          <ac:spMkLst>
            <pc:docMk/>
            <pc:sldMk cId="1724709229" sldId="2147469526"/>
            <ac:spMk id="18" creationId="{74BCF13C-8458-BB71-228F-1F8B2186ED84}"/>
          </ac:spMkLst>
        </pc:spChg>
        <pc:spChg chg="mod">
          <ac:chgData name="Abhishek Shukla" userId="dbcd2a54-f337-4034-b631-adfc572b48fc" providerId="ADAL" clId="{92B80134-7216-4DDA-B6BE-758168366B5E}" dt="2024-08-29T11:45:02.717" v="16" actId="207"/>
          <ac:spMkLst>
            <pc:docMk/>
            <pc:sldMk cId="1724709229" sldId="2147469526"/>
            <ac:spMk id="19" creationId="{506550C6-CD3B-BE95-C3E0-7039E5672CEF}"/>
          </ac:spMkLst>
        </pc:spChg>
        <pc:spChg chg="mod">
          <ac:chgData name="Abhishek Shukla" userId="dbcd2a54-f337-4034-b631-adfc572b48fc" providerId="ADAL" clId="{92B80134-7216-4DDA-B6BE-758168366B5E}" dt="2024-08-29T11:44:44.639" v="14"/>
          <ac:spMkLst>
            <pc:docMk/>
            <pc:sldMk cId="1724709229" sldId="2147469526"/>
            <ac:spMk id="20" creationId="{F6F874A0-9F42-8520-DD78-DDEAAFA1B9C9}"/>
          </ac:spMkLst>
        </pc:spChg>
        <pc:spChg chg="mod">
          <ac:chgData name="Abhishek Shukla" userId="dbcd2a54-f337-4034-b631-adfc572b48fc" providerId="ADAL" clId="{92B80134-7216-4DDA-B6BE-758168366B5E}" dt="2024-08-29T11:44:44.639" v="14"/>
          <ac:spMkLst>
            <pc:docMk/>
            <pc:sldMk cId="1724709229" sldId="2147469526"/>
            <ac:spMk id="24" creationId="{164E9F1A-103B-B319-EB31-336F64E12E33}"/>
          </ac:spMkLst>
        </pc:spChg>
        <pc:spChg chg="mod">
          <ac:chgData name="Abhishek Shukla" userId="dbcd2a54-f337-4034-b631-adfc572b48fc" providerId="ADAL" clId="{92B80134-7216-4DDA-B6BE-758168366B5E}" dt="2024-08-29T11:45:09.087" v="19" actId="207"/>
          <ac:spMkLst>
            <pc:docMk/>
            <pc:sldMk cId="1724709229" sldId="2147469526"/>
            <ac:spMk id="25" creationId="{D1D075BA-CE45-A5ED-3BB0-B794AD5F473A}"/>
          </ac:spMkLst>
        </pc:spChg>
        <pc:spChg chg="mod">
          <ac:chgData name="Abhishek Shukla" userId="dbcd2a54-f337-4034-b631-adfc572b48fc" providerId="ADAL" clId="{92B80134-7216-4DDA-B6BE-758168366B5E}" dt="2024-08-29T11:44:44.639" v="14"/>
          <ac:spMkLst>
            <pc:docMk/>
            <pc:sldMk cId="1724709229" sldId="2147469526"/>
            <ac:spMk id="26" creationId="{603EDC1D-0E03-959B-2EC3-FF0F8977CBA3}"/>
          </ac:spMkLst>
        </pc:spChg>
        <pc:spChg chg="del">
          <ac:chgData name="Abhishek Shukla" userId="dbcd2a54-f337-4034-b631-adfc572b48fc" providerId="ADAL" clId="{92B80134-7216-4DDA-B6BE-758168366B5E}" dt="2024-08-29T11:44:44.106" v="13" actId="478"/>
          <ac:spMkLst>
            <pc:docMk/>
            <pc:sldMk cId="1724709229" sldId="2147469526"/>
            <ac:spMk id="29" creationId="{8D694160-34BE-357F-F942-673A2E7FB9D0}"/>
          </ac:spMkLst>
        </pc:spChg>
        <pc:spChg chg="mod">
          <ac:chgData name="Abhishek Shukla" userId="dbcd2a54-f337-4034-b631-adfc572b48fc" providerId="ADAL" clId="{92B80134-7216-4DDA-B6BE-758168366B5E}" dt="2024-08-29T11:44:44.639" v="14"/>
          <ac:spMkLst>
            <pc:docMk/>
            <pc:sldMk cId="1724709229" sldId="2147469526"/>
            <ac:spMk id="31" creationId="{04247AF5-5E01-6756-20A8-3D6BA4FDFDE2}"/>
          </ac:spMkLst>
        </pc:spChg>
        <pc:spChg chg="del">
          <ac:chgData name="Abhishek Shukla" userId="dbcd2a54-f337-4034-b631-adfc572b48fc" providerId="ADAL" clId="{92B80134-7216-4DDA-B6BE-758168366B5E}" dt="2024-08-29T11:44:44.106" v="13" actId="478"/>
          <ac:spMkLst>
            <pc:docMk/>
            <pc:sldMk cId="1724709229" sldId="2147469526"/>
            <ac:spMk id="33" creationId="{BC3F476E-111D-E582-1AF6-8A7AA63D37C0}"/>
          </ac:spMkLst>
        </pc:spChg>
        <pc:spChg chg="mod">
          <ac:chgData name="Abhishek Shukla" userId="dbcd2a54-f337-4034-b631-adfc572b48fc" providerId="ADAL" clId="{92B80134-7216-4DDA-B6BE-758168366B5E}" dt="2024-08-29T11:45:00.107" v="15" actId="207"/>
          <ac:spMkLst>
            <pc:docMk/>
            <pc:sldMk cId="1724709229" sldId="2147469526"/>
            <ac:spMk id="34" creationId="{B48E386E-EB39-E588-E392-C6E194A610CB}"/>
          </ac:spMkLst>
        </pc:spChg>
        <pc:spChg chg="del">
          <ac:chgData name="Abhishek Shukla" userId="dbcd2a54-f337-4034-b631-adfc572b48fc" providerId="ADAL" clId="{92B80134-7216-4DDA-B6BE-758168366B5E}" dt="2024-08-29T11:44:44.106" v="13" actId="478"/>
          <ac:spMkLst>
            <pc:docMk/>
            <pc:sldMk cId="1724709229" sldId="2147469526"/>
            <ac:spMk id="35" creationId="{3666B65B-31A5-1529-7D89-A05345E8E197}"/>
          </ac:spMkLst>
        </pc:spChg>
        <pc:spChg chg="del">
          <ac:chgData name="Abhishek Shukla" userId="dbcd2a54-f337-4034-b631-adfc572b48fc" providerId="ADAL" clId="{92B80134-7216-4DDA-B6BE-758168366B5E}" dt="2024-08-29T11:44:44.106" v="13" actId="478"/>
          <ac:spMkLst>
            <pc:docMk/>
            <pc:sldMk cId="1724709229" sldId="2147469526"/>
            <ac:spMk id="36" creationId="{0A4A4E20-C962-E6C5-6966-74038395D9AF}"/>
          </ac:spMkLst>
        </pc:spChg>
        <pc:spChg chg="del">
          <ac:chgData name="Abhishek Shukla" userId="dbcd2a54-f337-4034-b631-adfc572b48fc" providerId="ADAL" clId="{92B80134-7216-4DDA-B6BE-758168366B5E}" dt="2024-08-29T11:44:44.106" v="13" actId="478"/>
          <ac:spMkLst>
            <pc:docMk/>
            <pc:sldMk cId="1724709229" sldId="2147469526"/>
            <ac:spMk id="37" creationId="{9A25E156-5168-3D53-0146-13E5FDEC217A}"/>
          </ac:spMkLst>
        </pc:spChg>
        <pc:spChg chg="del">
          <ac:chgData name="Abhishek Shukla" userId="dbcd2a54-f337-4034-b631-adfc572b48fc" providerId="ADAL" clId="{92B80134-7216-4DDA-B6BE-758168366B5E}" dt="2024-08-29T11:44:44.106" v="13" actId="478"/>
          <ac:spMkLst>
            <pc:docMk/>
            <pc:sldMk cId="1724709229" sldId="2147469526"/>
            <ac:spMk id="38" creationId="{93499678-6468-24B0-8BCF-70A999093BA9}"/>
          </ac:spMkLst>
        </pc:spChg>
        <pc:spChg chg="mod">
          <ac:chgData name="Abhishek Shukla" userId="dbcd2a54-f337-4034-b631-adfc572b48fc" providerId="ADAL" clId="{92B80134-7216-4DDA-B6BE-758168366B5E}" dt="2024-08-29T11:44:44.639" v="14"/>
          <ac:spMkLst>
            <pc:docMk/>
            <pc:sldMk cId="1724709229" sldId="2147469526"/>
            <ac:spMk id="39" creationId="{E06E4222-44A5-F1DB-138B-4876A93C3B65}"/>
          </ac:spMkLst>
        </pc:spChg>
        <pc:spChg chg="del">
          <ac:chgData name="Abhishek Shukla" userId="dbcd2a54-f337-4034-b631-adfc572b48fc" providerId="ADAL" clId="{92B80134-7216-4DDA-B6BE-758168366B5E}" dt="2024-08-29T11:44:44.106" v="13" actId="478"/>
          <ac:spMkLst>
            <pc:docMk/>
            <pc:sldMk cId="1724709229" sldId="2147469526"/>
            <ac:spMk id="49" creationId="{8B372B52-EAE1-B31F-98FF-E39948D41DE4}"/>
          </ac:spMkLst>
        </pc:spChg>
        <pc:spChg chg="del">
          <ac:chgData name="Abhishek Shukla" userId="dbcd2a54-f337-4034-b631-adfc572b48fc" providerId="ADAL" clId="{92B80134-7216-4DDA-B6BE-758168366B5E}" dt="2024-08-29T11:44:44.106" v="13" actId="478"/>
          <ac:spMkLst>
            <pc:docMk/>
            <pc:sldMk cId="1724709229" sldId="2147469526"/>
            <ac:spMk id="50" creationId="{D576C421-4530-8557-E8C7-6DEC587FEB27}"/>
          </ac:spMkLst>
        </pc:spChg>
        <pc:spChg chg="del">
          <ac:chgData name="Abhishek Shukla" userId="dbcd2a54-f337-4034-b631-adfc572b48fc" providerId="ADAL" clId="{92B80134-7216-4DDA-B6BE-758168366B5E}" dt="2024-08-29T11:44:44.106" v="13" actId="478"/>
          <ac:spMkLst>
            <pc:docMk/>
            <pc:sldMk cId="1724709229" sldId="2147469526"/>
            <ac:spMk id="51" creationId="{1FC518EC-9114-6675-9D0C-C58BA3CEE16F}"/>
          </ac:spMkLst>
        </pc:spChg>
        <pc:spChg chg="del">
          <ac:chgData name="Abhishek Shukla" userId="dbcd2a54-f337-4034-b631-adfc572b48fc" providerId="ADAL" clId="{92B80134-7216-4DDA-B6BE-758168366B5E}" dt="2024-08-29T11:44:44.106" v="13" actId="478"/>
          <ac:spMkLst>
            <pc:docMk/>
            <pc:sldMk cId="1724709229" sldId="2147469526"/>
            <ac:spMk id="52" creationId="{A44E9D3C-2120-0094-A0B4-195C4ED0C971}"/>
          </ac:spMkLst>
        </pc:spChg>
        <pc:spChg chg="del">
          <ac:chgData name="Abhishek Shukla" userId="dbcd2a54-f337-4034-b631-adfc572b48fc" providerId="ADAL" clId="{92B80134-7216-4DDA-B6BE-758168366B5E}" dt="2024-08-29T11:44:44.106" v="13" actId="478"/>
          <ac:spMkLst>
            <pc:docMk/>
            <pc:sldMk cId="1724709229" sldId="2147469526"/>
            <ac:spMk id="53" creationId="{C0DE780D-E697-C976-AA3D-DD70A583E1C5}"/>
          </ac:spMkLst>
        </pc:spChg>
        <pc:spChg chg="del">
          <ac:chgData name="Abhishek Shukla" userId="dbcd2a54-f337-4034-b631-adfc572b48fc" providerId="ADAL" clId="{92B80134-7216-4DDA-B6BE-758168366B5E}" dt="2024-08-29T11:44:44.106" v="13" actId="478"/>
          <ac:spMkLst>
            <pc:docMk/>
            <pc:sldMk cId="1724709229" sldId="2147469526"/>
            <ac:spMk id="54" creationId="{6F56FF4D-EA80-9221-253D-AF82CEBEF4F2}"/>
          </ac:spMkLst>
        </pc:spChg>
        <pc:spChg chg="del">
          <ac:chgData name="Abhishek Shukla" userId="dbcd2a54-f337-4034-b631-adfc572b48fc" providerId="ADAL" clId="{92B80134-7216-4DDA-B6BE-758168366B5E}" dt="2024-08-29T11:44:44.106" v="13" actId="478"/>
          <ac:spMkLst>
            <pc:docMk/>
            <pc:sldMk cId="1724709229" sldId="2147469526"/>
            <ac:spMk id="55" creationId="{488F2BDD-3AB0-42F5-1910-727DB78C1D6D}"/>
          </ac:spMkLst>
        </pc:spChg>
        <pc:spChg chg="del">
          <ac:chgData name="Abhishek Shukla" userId="dbcd2a54-f337-4034-b631-adfc572b48fc" providerId="ADAL" clId="{92B80134-7216-4DDA-B6BE-758168366B5E}" dt="2024-08-29T11:44:44.106" v="13" actId="478"/>
          <ac:spMkLst>
            <pc:docMk/>
            <pc:sldMk cId="1724709229" sldId="2147469526"/>
            <ac:spMk id="56" creationId="{9C425918-3CD9-0E37-0D45-5814F466333F}"/>
          </ac:spMkLst>
        </pc:spChg>
        <pc:spChg chg="del">
          <ac:chgData name="Abhishek Shukla" userId="dbcd2a54-f337-4034-b631-adfc572b48fc" providerId="ADAL" clId="{92B80134-7216-4DDA-B6BE-758168366B5E}" dt="2024-08-29T11:44:44.106" v="13" actId="478"/>
          <ac:spMkLst>
            <pc:docMk/>
            <pc:sldMk cId="1724709229" sldId="2147469526"/>
            <ac:spMk id="57" creationId="{F1AF040F-EBD3-074D-AE89-30C9395E9172}"/>
          </ac:spMkLst>
        </pc:spChg>
        <pc:spChg chg="del">
          <ac:chgData name="Abhishek Shukla" userId="dbcd2a54-f337-4034-b631-adfc572b48fc" providerId="ADAL" clId="{92B80134-7216-4DDA-B6BE-758168366B5E}" dt="2024-08-29T11:44:44.106" v="13" actId="478"/>
          <ac:spMkLst>
            <pc:docMk/>
            <pc:sldMk cId="1724709229" sldId="2147469526"/>
            <ac:spMk id="58" creationId="{140D6094-3051-9BE7-0073-848002E409DE}"/>
          </ac:spMkLst>
        </pc:spChg>
        <pc:spChg chg="del">
          <ac:chgData name="Abhishek Shukla" userId="dbcd2a54-f337-4034-b631-adfc572b48fc" providerId="ADAL" clId="{92B80134-7216-4DDA-B6BE-758168366B5E}" dt="2024-08-29T11:44:44.106" v="13" actId="478"/>
          <ac:spMkLst>
            <pc:docMk/>
            <pc:sldMk cId="1724709229" sldId="2147469526"/>
            <ac:spMk id="59" creationId="{B1877358-DFA7-8E2F-DBC0-CED386775D52}"/>
          </ac:spMkLst>
        </pc:spChg>
        <pc:spChg chg="del">
          <ac:chgData name="Abhishek Shukla" userId="dbcd2a54-f337-4034-b631-adfc572b48fc" providerId="ADAL" clId="{92B80134-7216-4DDA-B6BE-758168366B5E}" dt="2024-08-29T11:44:44.106" v="13" actId="478"/>
          <ac:spMkLst>
            <pc:docMk/>
            <pc:sldMk cId="1724709229" sldId="2147469526"/>
            <ac:spMk id="61" creationId="{3CA36D78-A3B1-D801-4E7A-30A381345F0E}"/>
          </ac:spMkLst>
        </pc:spChg>
        <pc:spChg chg="del">
          <ac:chgData name="Abhishek Shukla" userId="dbcd2a54-f337-4034-b631-adfc572b48fc" providerId="ADAL" clId="{92B80134-7216-4DDA-B6BE-758168366B5E}" dt="2024-08-29T11:44:44.106" v="13" actId="478"/>
          <ac:spMkLst>
            <pc:docMk/>
            <pc:sldMk cId="1724709229" sldId="2147469526"/>
            <ac:spMk id="74" creationId="{CC2D1CAA-8855-9A1C-F701-79E8CC79AFBA}"/>
          </ac:spMkLst>
        </pc:spChg>
        <pc:grpChg chg="add mod">
          <ac:chgData name="Abhishek Shukla" userId="dbcd2a54-f337-4034-b631-adfc572b48fc" providerId="ADAL" clId="{92B80134-7216-4DDA-B6BE-758168366B5E}" dt="2024-08-29T11:44:44.639" v="14"/>
          <ac:grpSpMkLst>
            <pc:docMk/>
            <pc:sldMk cId="1724709229" sldId="2147469526"/>
            <ac:grpSpMk id="3" creationId="{D7832DC6-6181-9064-E70A-985EF939C417}"/>
          </ac:grpSpMkLst>
        </pc:grpChg>
        <pc:grpChg chg="mod">
          <ac:chgData name="Abhishek Shukla" userId="dbcd2a54-f337-4034-b631-adfc572b48fc" providerId="ADAL" clId="{92B80134-7216-4DDA-B6BE-758168366B5E}" dt="2024-08-29T11:44:44.639" v="14"/>
          <ac:grpSpMkLst>
            <pc:docMk/>
            <pc:sldMk cId="1724709229" sldId="2147469526"/>
            <ac:grpSpMk id="4" creationId="{4D277164-FF98-7E51-8F17-E7C415AFA6A5}"/>
          </ac:grpSpMkLst>
        </pc:grpChg>
        <pc:grpChg chg="add mod">
          <ac:chgData name="Abhishek Shukla" userId="dbcd2a54-f337-4034-b631-adfc572b48fc" providerId="ADAL" clId="{92B80134-7216-4DDA-B6BE-758168366B5E}" dt="2024-08-29T11:44:44.639" v="14"/>
          <ac:grpSpMkLst>
            <pc:docMk/>
            <pc:sldMk cId="1724709229" sldId="2147469526"/>
            <ac:grpSpMk id="10" creationId="{4793FC75-4B3C-6A18-CB97-ED2248C7258A}"/>
          </ac:grpSpMkLst>
        </pc:grpChg>
        <pc:grpChg chg="mod">
          <ac:chgData name="Abhishek Shukla" userId="dbcd2a54-f337-4034-b631-adfc572b48fc" providerId="ADAL" clId="{92B80134-7216-4DDA-B6BE-758168366B5E}" dt="2024-08-29T11:44:44.639" v="14"/>
          <ac:grpSpMkLst>
            <pc:docMk/>
            <pc:sldMk cId="1724709229" sldId="2147469526"/>
            <ac:grpSpMk id="11" creationId="{7BC45D5E-308D-81C3-355C-FA0FB988B6C1}"/>
          </ac:grpSpMkLst>
        </pc:grpChg>
        <pc:grpChg chg="add mod">
          <ac:chgData name="Abhishek Shukla" userId="dbcd2a54-f337-4034-b631-adfc572b48fc" providerId="ADAL" clId="{92B80134-7216-4DDA-B6BE-758168366B5E}" dt="2024-08-29T11:44:44.639" v="14"/>
          <ac:grpSpMkLst>
            <pc:docMk/>
            <pc:sldMk cId="1724709229" sldId="2147469526"/>
            <ac:grpSpMk id="16" creationId="{D7075944-A8FF-781F-5D7A-6F01BAA0744B}"/>
          </ac:grpSpMkLst>
        </pc:grpChg>
        <pc:grpChg chg="mod">
          <ac:chgData name="Abhishek Shukla" userId="dbcd2a54-f337-4034-b631-adfc572b48fc" providerId="ADAL" clId="{92B80134-7216-4DDA-B6BE-758168366B5E}" dt="2024-08-29T11:44:44.639" v="14"/>
          <ac:grpSpMkLst>
            <pc:docMk/>
            <pc:sldMk cId="1724709229" sldId="2147469526"/>
            <ac:grpSpMk id="17" creationId="{6DF71491-7045-D17F-2298-F1C7880D5ADD}"/>
          </ac:grpSpMkLst>
        </pc:grpChg>
        <pc:grpChg chg="add mod">
          <ac:chgData name="Abhishek Shukla" userId="dbcd2a54-f337-4034-b631-adfc572b48fc" providerId="ADAL" clId="{92B80134-7216-4DDA-B6BE-758168366B5E}" dt="2024-08-29T11:44:44.639" v="14"/>
          <ac:grpSpMkLst>
            <pc:docMk/>
            <pc:sldMk cId="1724709229" sldId="2147469526"/>
            <ac:grpSpMk id="22" creationId="{6F3C891D-5508-9C78-1528-28AE0EEE8F41}"/>
          </ac:grpSpMkLst>
        </pc:grpChg>
        <pc:grpChg chg="mod">
          <ac:chgData name="Abhishek Shukla" userId="dbcd2a54-f337-4034-b631-adfc572b48fc" providerId="ADAL" clId="{92B80134-7216-4DDA-B6BE-758168366B5E}" dt="2024-08-29T11:44:44.639" v="14"/>
          <ac:grpSpMkLst>
            <pc:docMk/>
            <pc:sldMk cId="1724709229" sldId="2147469526"/>
            <ac:grpSpMk id="23" creationId="{7FDF471A-C70A-6DE9-6BF5-896C0490C294}"/>
          </ac:grpSpMkLst>
        </pc:grpChg>
        <pc:grpChg chg="add mod">
          <ac:chgData name="Abhishek Shukla" userId="dbcd2a54-f337-4034-b631-adfc572b48fc" providerId="ADAL" clId="{92B80134-7216-4DDA-B6BE-758168366B5E}" dt="2024-08-29T11:44:44.639" v="14"/>
          <ac:grpSpMkLst>
            <pc:docMk/>
            <pc:sldMk cId="1724709229" sldId="2147469526"/>
            <ac:grpSpMk id="28" creationId="{B2C62CA1-91F3-E46C-7151-5F558CF7C738}"/>
          </ac:grpSpMkLst>
        </pc:grpChg>
        <pc:grpChg chg="mod">
          <ac:chgData name="Abhishek Shukla" userId="dbcd2a54-f337-4034-b631-adfc572b48fc" providerId="ADAL" clId="{92B80134-7216-4DDA-B6BE-758168366B5E}" dt="2024-08-29T11:44:44.639" v="14"/>
          <ac:grpSpMkLst>
            <pc:docMk/>
            <pc:sldMk cId="1724709229" sldId="2147469526"/>
            <ac:grpSpMk id="30" creationId="{CFBE1DF3-8738-64B1-9E79-93E5D0D673D8}"/>
          </ac:grpSpMkLst>
        </pc:grpChg>
        <pc:picChg chg="mod">
          <ac:chgData name="Abhishek Shukla" userId="dbcd2a54-f337-4034-b631-adfc572b48fc" providerId="ADAL" clId="{92B80134-7216-4DDA-B6BE-758168366B5E}" dt="2024-08-29T11:44:44.639" v="14"/>
          <ac:picMkLst>
            <pc:docMk/>
            <pc:sldMk cId="1724709229" sldId="2147469526"/>
            <ac:picMk id="9" creationId="{9CB6EA9F-D498-154F-D4A9-0B7B4BC44541}"/>
          </ac:picMkLst>
        </pc:picChg>
        <pc:picChg chg="mod">
          <ac:chgData name="Abhishek Shukla" userId="dbcd2a54-f337-4034-b631-adfc572b48fc" providerId="ADAL" clId="{92B80134-7216-4DDA-B6BE-758168366B5E}" dt="2024-08-29T11:44:44.639" v="14"/>
          <ac:picMkLst>
            <pc:docMk/>
            <pc:sldMk cId="1724709229" sldId="2147469526"/>
            <ac:picMk id="15" creationId="{8B107C22-CE2B-06CC-0EF4-FC2CEF3631E6}"/>
          </ac:picMkLst>
        </pc:picChg>
        <pc:picChg chg="mod">
          <ac:chgData name="Abhishek Shukla" userId="dbcd2a54-f337-4034-b631-adfc572b48fc" providerId="ADAL" clId="{92B80134-7216-4DDA-B6BE-758168366B5E}" dt="2024-08-29T11:44:44.639" v="14"/>
          <ac:picMkLst>
            <pc:docMk/>
            <pc:sldMk cId="1724709229" sldId="2147469526"/>
            <ac:picMk id="21" creationId="{1FD8E244-91CB-52BA-413D-6D36227BC1EC}"/>
          </ac:picMkLst>
        </pc:picChg>
        <pc:picChg chg="mod">
          <ac:chgData name="Abhishek Shukla" userId="dbcd2a54-f337-4034-b631-adfc572b48fc" providerId="ADAL" clId="{92B80134-7216-4DDA-B6BE-758168366B5E}" dt="2024-08-29T11:44:44.639" v="14"/>
          <ac:picMkLst>
            <pc:docMk/>
            <pc:sldMk cId="1724709229" sldId="2147469526"/>
            <ac:picMk id="27" creationId="{CC760FCA-0417-65C3-3F06-30B97BAA83A6}"/>
          </ac:picMkLst>
        </pc:picChg>
        <pc:picChg chg="del">
          <ac:chgData name="Abhishek Shukla" userId="dbcd2a54-f337-4034-b631-adfc572b48fc" providerId="ADAL" clId="{92B80134-7216-4DDA-B6BE-758168366B5E}" dt="2024-08-29T11:44:44.106" v="13" actId="478"/>
          <ac:picMkLst>
            <pc:docMk/>
            <pc:sldMk cId="1724709229" sldId="2147469526"/>
            <ac:picMk id="32" creationId="{89B93997-7A33-E756-308F-E4089A18EA5C}"/>
          </ac:picMkLst>
        </pc:picChg>
        <pc:picChg chg="mod">
          <ac:chgData name="Abhishek Shukla" userId="dbcd2a54-f337-4034-b631-adfc572b48fc" providerId="ADAL" clId="{92B80134-7216-4DDA-B6BE-758168366B5E}" dt="2024-08-29T11:44:44.639" v="14"/>
          <ac:picMkLst>
            <pc:docMk/>
            <pc:sldMk cId="1724709229" sldId="2147469526"/>
            <ac:picMk id="40" creationId="{5D1AF4ED-3606-832B-606B-6D2084DE2F5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18" name="Shape 418"/>
          <p:cNvSpPr>
            <a:spLocks noGrp="1" noRot="1" noChangeAspect="1"/>
          </p:cNvSpPr>
          <p:nvPr>
            <p:ph type="sldImg"/>
          </p:nvPr>
        </p:nvSpPr>
        <p:spPr>
          <a:xfrm>
            <a:off x="1143000" y="685800"/>
            <a:ext cx="4572000" cy="3429000"/>
          </a:xfrm>
          <a:prstGeom prst="rect">
            <a:avLst/>
          </a:prstGeom>
        </p:spPr>
        <p:txBody>
          <a:bodyPr/>
          <a:lstStyle/>
          <a:p>
            <a:endParaRPr/>
          </a:p>
        </p:txBody>
      </p:sp>
      <p:sp>
        <p:nvSpPr>
          <p:cNvPr id="419" name="Shape 41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Calibri"/>
      </a:defRPr>
    </a:lvl1pPr>
    <a:lvl2pPr indent="228600" latinLnBrk="0">
      <a:spcBef>
        <a:spcPts val="400"/>
      </a:spcBef>
      <a:defRPr sz="1200">
        <a:latin typeface="+mj-lt"/>
        <a:ea typeface="+mj-ea"/>
        <a:cs typeface="+mj-cs"/>
        <a:sym typeface="Calibri"/>
      </a:defRPr>
    </a:lvl2pPr>
    <a:lvl3pPr indent="457200" latinLnBrk="0">
      <a:spcBef>
        <a:spcPts val="400"/>
      </a:spcBef>
      <a:defRPr sz="1200">
        <a:latin typeface="+mj-lt"/>
        <a:ea typeface="+mj-ea"/>
        <a:cs typeface="+mj-cs"/>
        <a:sym typeface="Calibri"/>
      </a:defRPr>
    </a:lvl3pPr>
    <a:lvl4pPr indent="685800" latinLnBrk="0">
      <a:spcBef>
        <a:spcPts val="400"/>
      </a:spcBef>
      <a:defRPr sz="1200">
        <a:latin typeface="+mj-lt"/>
        <a:ea typeface="+mj-ea"/>
        <a:cs typeface="+mj-cs"/>
        <a:sym typeface="Calibri"/>
      </a:defRPr>
    </a:lvl4pPr>
    <a:lvl5pPr indent="914400" latinLnBrk="0">
      <a:spcBef>
        <a:spcPts val="400"/>
      </a:spcBef>
      <a:defRPr sz="1200">
        <a:latin typeface="+mj-lt"/>
        <a:ea typeface="+mj-ea"/>
        <a:cs typeface="+mj-cs"/>
        <a:sym typeface="Calibri"/>
      </a:defRPr>
    </a:lvl5pPr>
    <a:lvl6pPr indent="1143000" latinLnBrk="0">
      <a:spcBef>
        <a:spcPts val="400"/>
      </a:spcBef>
      <a:defRPr sz="1200">
        <a:latin typeface="+mj-lt"/>
        <a:ea typeface="+mj-ea"/>
        <a:cs typeface="+mj-cs"/>
        <a:sym typeface="Calibri"/>
      </a:defRPr>
    </a:lvl6pPr>
    <a:lvl7pPr indent="1371600" latinLnBrk="0">
      <a:spcBef>
        <a:spcPts val="400"/>
      </a:spcBef>
      <a:defRPr sz="1200">
        <a:latin typeface="+mj-lt"/>
        <a:ea typeface="+mj-ea"/>
        <a:cs typeface="+mj-cs"/>
        <a:sym typeface="Calibri"/>
      </a:defRPr>
    </a:lvl7pPr>
    <a:lvl8pPr indent="1600200" latinLnBrk="0">
      <a:spcBef>
        <a:spcPts val="400"/>
      </a:spcBef>
      <a:defRPr sz="1200">
        <a:latin typeface="+mj-lt"/>
        <a:ea typeface="+mj-ea"/>
        <a:cs typeface="+mj-cs"/>
        <a:sym typeface="Calibri"/>
      </a:defRPr>
    </a:lvl8pPr>
    <a:lvl9pPr indent="1828800" latinLnBrk="0">
      <a:spcBef>
        <a:spcPts val="400"/>
      </a:spcBef>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b="1" dirty="0"/>
              <a:t>To </a:t>
            </a:r>
            <a:r>
              <a:rPr lang="en-US" sz="1800" b="1" dirty="0">
                <a:effectLst/>
                <a:latin typeface="Calibri" panose="020F0502020204030204" pitchFamily="34" charset="0"/>
                <a:ea typeface="Times New Roman" panose="02020603050405020304" pitchFamily="18" charset="0"/>
              </a:rPr>
              <a:t>streamline the automation SOP for P&amp;P requires few modifications:</a:t>
            </a:r>
          </a:p>
          <a:p>
            <a:pPr marL="342900" lvl="0" indent="-342900">
              <a:buSzPts val="1000"/>
              <a:buFont typeface="Symbol" panose="05050102010706020507" pitchFamily="18" charset="2"/>
              <a:buChar char=""/>
              <a:tabLst>
                <a:tab pos="457200" algn="l"/>
              </a:tabLst>
            </a:pPr>
            <a:r>
              <a:rPr lang="en-IN" sz="1800" dirty="0">
                <a:effectLst/>
                <a:latin typeface="Aptos" panose="020B0004020202020204" pitchFamily="34" charset="0"/>
                <a:ea typeface="Aptos" panose="020B0004020202020204" pitchFamily="34" charset="0"/>
                <a:cs typeface="Aptos" panose="020B0004020202020204" pitchFamily="34" charset="0"/>
              </a:rPr>
              <a:t>Currently, the LLM isn't provided with a context (e.g., a policy document) for reference during call assessments. As a result, the assessment relies solely on the question statements.</a:t>
            </a:r>
          </a:p>
          <a:p>
            <a:pPr marL="342900" lvl="0" indent="-342900">
              <a:buSzPts val="1000"/>
              <a:buFont typeface="Symbol" panose="05050102010706020507" pitchFamily="18" charset="2"/>
              <a:buChar char=""/>
              <a:tabLst>
                <a:tab pos="457200" algn="l"/>
              </a:tabLst>
            </a:pPr>
            <a:r>
              <a:rPr lang="en-IN" sz="1800" dirty="0">
                <a:effectLst/>
                <a:latin typeface="Aptos" panose="020B0004020202020204" pitchFamily="34" charset="0"/>
                <a:ea typeface="Aptos" panose="020B0004020202020204" pitchFamily="34" charset="0"/>
                <a:cs typeface="Aptos" panose="020B0004020202020204" pitchFamily="34" charset="0"/>
              </a:rPr>
              <a:t>Providing a detailed context document </a:t>
            </a:r>
            <a:r>
              <a:rPr lang="en-IN" sz="1800" i="1" dirty="0">
                <a:effectLst/>
                <a:latin typeface="Aptos" panose="020B0004020202020204" pitchFamily="34" charset="0"/>
                <a:ea typeface="Aptos" panose="020B0004020202020204" pitchFamily="34" charset="0"/>
                <a:cs typeface="Aptos" panose="020B0004020202020204" pitchFamily="34" charset="0"/>
              </a:rPr>
              <a:t>can</a:t>
            </a:r>
            <a:r>
              <a:rPr lang="en-IN" sz="1800" dirty="0">
                <a:effectLst/>
                <a:latin typeface="Aptos" panose="020B0004020202020204" pitchFamily="34" charset="0"/>
                <a:ea typeface="Aptos" panose="020B0004020202020204" pitchFamily="34" charset="0"/>
                <a:cs typeface="Aptos" panose="020B0004020202020204" pitchFamily="34" charset="0"/>
              </a:rPr>
              <a:t> enhance scores. In the absence of such documents, ensuring the question statements align closely with Astound policy expectations </a:t>
            </a:r>
            <a:r>
              <a:rPr lang="en-IN" sz="1800" i="1" dirty="0">
                <a:effectLst/>
                <a:latin typeface="Aptos" panose="020B0004020202020204" pitchFamily="34" charset="0"/>
                <a:ea typeface="Aptos" panose="020B0004020202020204" pitchFamily="34" charset="0"/>
                <a:cs typeface="Aptos" panose="020B0004020202020204" pitchFamily="34" charset="0"/>
              </a:rPr>
              <a:t>can</a:t>
            </a:r>
            <a:r>
              <a:rPr lang="en-IN" sz="1800" dirty="0">
                <a:effectLst/>
                <a:latin typeface="Aptos" panose="020B0004020202020204" pitchFamily="34" charset="0"/>
                <a:ea typeface="Aptos" panose="020B0004020202020204" pitchFamily="34" charset="0"/>
                <a:cs typeface="Aptos" panose="020B0004020202020204" pitchFamily="34" charset="0"/>
              </a:rPr>
              <a:t> also improve scores.</a:t>
            </a:r>
            <a:endParaRPr lang="en-IN" sz="1800" b="1" dirty="0">
              <a:effectLst/>
              <a:latin typeface="Aptos" panose="020B0004020202020204" pitchFamily="34" charset="0"/>
              <a:ea typeface="Aptos" panose="020B0004020202020204" pitchFamily="34" charset="0"/>
              <a:cs typeface="Aptos" panose="020B0004020202020204" pitchFamily="34" charset="0"/>
            </a:endParaRPr>
          </a:p>
          <a:p>
            <a:pPr marL="342900" lvl="0" indent="-342900">
              <a:buSzPts val="1000"/>
              <a:buFont typeface="Symbol" panose="05050102010706020507" pitchFamily="18" charset="2"/>
              <a:buChar char=""/>
              <a:tabLst>
                <a:tab pos="457200" algn="l"/>
              </a:tabLst>
            </a:pPr>
            <a:endParaRPr lang="en-IN" sz="1800" b="1" dirty="0">
              <a:effectLst/>
              <a:latin typeface="Aptos" panose="020B0004020202020204" pitchFamily="34" charset="0"/>
              <a:ea typeface="Aptos" panose="020B0004020202020204" pitchFamily="34" charset="0"/>
              <a:cs typeface="Aptos" panose="020B0004020202020204" pitchFamily="34" charset="0"/>
            </a:endParaRPr>
          </a:p>
          <a:p>
            <a:pPr marL="0" lvl="0" indent="0">
              <a:buSzPts val="1000"/>
              <a:buFont typeface="Symbol" panose="05050102010706020507" pitchFamily="18" charset="2"/>
              <a:buNone/>
              <a:tabLst>
                <a:tab pos="457200" algn="l"/>
              </a:tabLst>
            </a:pPr>
            <a:r>
              <a:rPr lang="en-IN" sz="1800" b="1" dirty="0">
                <a:effectLst/>
                <a:latin typeface="Aptos" panose="020B0004020202020204" pitchFamily="34" charset="0"/>
                <a:ea typeface="Aptos" panose="020B0004020202020204" pitchFamily="34" charset="0"/>
                <a:cs typeface="Aptos" panose="020B0004020202020204" pitchFamily="34" charset="0"/>
              </a:rPr>
              <a:t>Key Insights:</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Potential impact on operational cost based on sentiment, quality, and average duration trend.</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Potential impact on CSAT based on quality attributes trend.</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Leaderboards for training need and dataset identification.</a:t>
            </a:r>
          </a:p>
          <a:p>
            <a:pPr marL="742950" lvl="1" indent="-285750">
              <a:buSzPts val="1000"/>
              <a:buFont typeface="Arial" panose="020B0604020202020204" pitchFamily="34" charset="0"/>
              <a:buChar char="•"/>
              <a:tabLst>
                <a:tab pos="457200" algn="l"/>
              </a:tabLst>
            </a:pPr>
            <a:r>
              <a:rPr lang="en-IN" sz="1800" b="0" dirty="0">
                <a:effectLst/>
                <a:latin typeface="Aptos" panose="020B0004020202020204" pitchFamily="34" charset="0"/>
                <a:ea typeface="Aptos" panose="020B0004020202020204" pitchFamily="34" charset="0"/>
                <a:cs typeface="Aptos" panose="020B0004020202020204" pitchFamily="34" charset="0"/>
              </a:rPr>
              <a:t>Top Agents on Quality Dashboard for training dataset/content</a:t>
            </a:r>
          </a:p>
          <a:p>
            <a:pPr marL="742950" lvl="1" indent="-285750">
              <a:buSzPts val="1000"/>
              <a:buFont typeface="Arial" panose="020B0604020202020204" pitchFamily="34" charset="0"/>
              <a:buChar char="•"/>
              <a:tabLst>
                <a:tab pos="457200" algn="l"/>
              </a:tabLst>
            </a:pPr>
            <a:r>
              <a:rPr lang="en-IN" sz="1800" b="0" dirty="0">
                <a:effectLst/>
                <a:latin typeface="Aptos" panose="020B0004020202020204" pitchFamily="34" charset="0"/>
                <a:ea typeface="Aptos" panose="020B0004020202020204" pitchFamily="34" charset="0"/>
                <a:cs typeface="Aptos" panose="020B0004020202020204" pitchFamily="34" charset="0"/>
              </a:rPr>
              <a:t>Bottom Agents for immediate training need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80795E-97A1-1649-BC85-6FC4756F4D0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156015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b="1" dirty="0"/>
              <a:t>To </a:t>
            </a:r>
            <a:r>
              <a:rPr lang="en-US" sz="1800" b="1" dirty="0">
                <a:effectLst/>
                <a:latin typeface="Calibri" panose="020F0502020204030204" pitchFamily="34" charset="0"/>
                <a:ea typeface="Times New Roman" panose="02020603050405020304" pitchFamily="18" charset="0"/>
              </a:rPr>
              <a:t>streamline the automation SOP for P&amp;P requires few modifications:</a:t>
            </a:r>
          </a:p>
          <a:p>
            <a:pPr marL="342900" lvl="0" indent="-342900">
              <a:buSzPts val="1000"/>
              <a:buFont typeface="Symbol" panose="05050102010706020507" pitchFamily="18" charset="2"/>
              <a:buChar char=""/>
              <a:tabLst>
                <a:tab pos="457200" algn="l"/>
              </a:tabLst>
            </a:pPr>
            <a:r>
              <a:rPr lang="en-IN" sz="1800" dirty="0">
                <a:effectLst/>
                <a:latin typeface="Aptos" panose="020B0004020202020204" pitchFamily="34" charset="0"/>
                <a:ea typeface="Aptos" panose="020B0004020202020204" pitchFamily="34" charset="0"/>
                <a:cs typeface="Aptos" panose="020B0004020202020204" pitchFamily="34" charset="0"/>
              </a:rPr>
              <a:t>Currently, the LLM isn't provided with a context (e.g., a policy document) for reference during call assessments. As a result, the assessment relies solely on the question statements.</a:t>
            </a:r>
          </a:p>
          <a:p>
            <a:pPr marL="342900" lvl="0" indent="-342900">
              <a:buSzPts val="1000"/>
              <a:buFont typeface="Symbol" panose="05050102010706020507" pitchFamily="18" charset="2"/>
              <a:buChar char=""/>
              <a:tabLst>
                <a:tab pos="457200" algn="l"/>
              </a:tabLst>
            </a:pPr>
            <a:r>
              <a:rPr lang="en-IN" sz="1800" dirty="0">
                <a:effectLst/>
                <a:latin typeface="Aptos" panose="020B0004020202020204" pitchFamily="34" charset="0"/>
                <a:ea typeface="Aptos" panose="020B0004020202020204" pitchFamily="34" charset="0"/>
                <a:cs typeface="Aptos" panose="020B0004020202020204" pitchFamily="34" charset="0"/>
              </a:rPr>
              <a:t>Providing a detailed context document </a:t>
            </a:r>
            <a:r>
              <a:rPr lang="en-IN" sz="1800" i="1" dirty="0">
                <a:effectLst/>
                <a:latin typeface="Aptos" panose="020B0004020202020204" pitchFamily="34" charset="0"/>
                <a:ea typeface="Aptos" panose="020B0004020202020204" pitchFamily="34" charset="0"/>
                <a:cs typeface="Aptos" panose="020B0004020202020204" pitchFamily="34" charset="0"/>
              </a:rPr>
              <a:t>can</a:t>
            </a:r>
            <a:r>
              <a:rPr lang="en-IN" sz="1800" dirty="0">
                <a:effectLst/>
                <a:latin typeface="Aptos" panose="020B0004020202020204" pitchFamily="34" charset="0"/>
                <a:ea typeface="Aptos" panose="020B0004020202020204" pitchFamily="34" charset="0"/>
                <a:cs typeface="Aptos" panose="020B0004020202020204" pitchFamily="34" charset="0"/>
              </a:rPr>
              <a:t> enhance scores. In the absence of such documents, ensuring the question statements align closely with Astound policy expectations </a:t>
            </a:r>
            <a:r>
              <a:rPr lang="en-IN" sz="1800" i="1" dirty="0">
                <a:effectLst/>
                <a:latin typeface="Aptos" panose="020B0004020202020204" pitchFamily="34" charset="0"/>
                <a:ea typeface="Aptos" panose="020B0004020202020204" pitchFamily="34" charset="0"/>
                <a:cs typeface="Aptos" panose="020B0004020202020204" pitchFamily="34" charset="0"/>
              </a:rPr>
              <a:t>can</a:t>
            </a:r>
            <a:r>
              <a:rPr lang="en-IN" sz="1800" dirty="0">
                <a:effectLst/>
                <a:latin typeface="Aptos" panose="020B0004020202020204" pitchFamily="34" charset="0"/>
                <a:ea typeface="Aptos" panose="020B0004020202020204" pitchFamily="34" charset="0"/>
                <a:cs typeface="Aptos" panose="020B0004020202020204" pitchFamily="34" charset="0"/>
              </a:rPr>
              <a:t> also improve scores.</a:t>
            </a:r>
            <a:endParaRPr lang="en-IN" sz="1800" b="1" dirty="0">
              <a:effectLst/>
              <a:latin typeface="Aptos" panose="020B0004020202020204" pitchFamily="34" charset="0"/>
              <a:ea typeface="Aptos" panose="020B0004020202020204" pitchFamily="34" charset="0"/>
              <a:cs typeface="Aptos" panose="020B0004020202020204" pitchFamily="34" charset="0"/>
            </a:endParaRPr>
          </a:p>
          <a:p>
            <a:pPr marL="342900" lvl="0" indent="-342900">
              <a:buSzPts val="1000"/>
              <a:buFont typeface="Symbol" panose="05050102010706020507" pitchFamily="18" charset="2"/>
              <a:buChar char=""/>
              <a:tabLst>
                <a:tab pos="457200" algn="l"/>
              </a:tabLst>
            </a:pPr>
            <a:endParaRPr lang="en-IN" sz="1800" b="1" dirty="0">
              <a:effectLst/>
              <a:latin typeface="Aptos" panose="020B0004020202020204" pitchFamily="34" charset="0"/>
              <a:ea typeface="Aptos" panose="020B0004020202020204" pitchFamily="34" charset="0"/>
              <a:cs typeface="Aptos" panose="020B0004020202020204" pitchFamily="34" charset="0"/>
            </a:endParaRPr>
          </a:p>
          <a:p>
            <a:pPr marL="0" lvl="0" indent="0">
              <a:buSzPts val="1000"/>
              <a:buFont typeface="Symbol" panose="05050102010706020507" pitchFamily="18" charset="2"/>
              <a:buNone/>
              <a:tabLst>
                <a:tab pos="457200" algn="l"/>
              </a:tabLst>
            </a:pPr>
            <a:r>
              <a:rPr lang="en-IN" sz="1800" b="1" dirty="0">
                <a:effectLst/>
                <a:latin typeface="Aptos" panose="020B0004020202020204" pitchFamily="34" charset="0"/>
                <a:ea typeface="Aptos" panose="020B0004020202020204" pitchFamily="34" charset="0"/>
                <a:cs typeface="Aptos" panose="020B0004020202020204" pitchFamily="34" charset="0"/>
              </a:rPr>
              <a:t>Key Insights:</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Potential impact on operational cost based on sentiment, quality, and average duration trend.</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Potential impact on CSAT based on quality attributes trend.</a:t>
            </a:r>
          </a:p>
          <a:p>
            <a:pPr marL="285750" lvl="0" indent="-285750">
              <a:buSzPts val="1000"/>
              <a:buFont typeface="Arial" panose="020B0604020202020204" pitchFamily="34" charset="0"/>
              <a:buChar char="•"/>
              <a:tabLst>
                <a:tab pos="457200" algn="l"/>
              </a:tabLst>
            </a:pPr>
            <a:r>
              <a:rPr lang="en-US" sz="1800" b="0" dirty="0">
                <a:effectLst/>
                <a:latin typeface="Aptos" panose="020B0004020202020204" pitchFamily="34" charset="0"/>
                <a:ea typeface="Aptos" panose="020B0004020202020204" pitchFamily="34" charset="0"/>
                <a:cs typeface="Aptos" panose="020B0004020202020204" pitchFamily="34" charset="0"/>
              </a:rPr>
              <a:t>Leaderboards for training need and dataset identification.</a:t>
            </a:r>
          </a:p>
          <a:p>
            <a:pPr marL="742950" lvl="1" indent="-285750">
              <a:buSzPts val="1000"/>
              <a:buFont typeface="Arial" panose="020B0604020202020204" pitchFamily="34" charset="0"/>
              <a:buChar char="•"/>
              <a:tabLst>
                <a:tab pos="457200" algn="l"/>
              </a:tabLst>
            </a:pPr>
            <a:r>
              <a:rPr lang="en-IN" sz="1800" b="0" dirty="0">
                <a:effectLst/>
                <a:latin typeface="Aptos" panose="020B0004020202020204" pitchFamily="34" charset="0"/>
                <a:ea typeface="Aptos" panose="020B0004020202020204" pitchFamily="34" charset="0"/>
                <a:cs typeface="Aptos" panose="020B0004020202020204" pitchFamily="34" charset="0"/>
              </a:rPr>
              <a:t>Top Agents on Quality Dashboard for training dataset/content</a:t>
            </a:r>
          </a:p>
          <a:p>
            <a:pPr marL="742950" lvl="1" indent="-285750">
              <a:buSzPts val="1000"/>
              <a:buFont typeface="Arial" panose="020B0604020202020204" pitchFamily="34" charset="0"/>
              <a:buChar char="•"/>
              <a:tabLst>
                <a:tab pos="457200" algn="l"/>
              </a:tabLst>
            </a:pPr>
            <a:r>
              <a:rPr lang="en-IN" sz="1800" b="0" dirty="0">
                <a:effectLst/>
                <a:latin typeface="Aptos" panose="020B0004020202020204" pitchFamily="34" charset="0"/>
                <a:ea typeface="Aptos" panose="020B0004020202020204" pitchFamily="34" charset="0"/>
                <a:cs typeface="Aptos" panose="020B0004020202020204" pitchFamily="34" charset="0"/>
              </a:rPr>
              <a:t>Bottom Agents for immediate training need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80795E-97A1-1649-BC85-6FC4756F4D0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8231487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800" b="1" dirty="0">
                <a:effectLst/>
                <a:latin typeface="Aptos" panose="020B0004020202020204" pitchFamily="34" charset="0"/>
                <a:ea typeface="Aptos" panose="020B0004020202020204" pitchFamily="34" charset="0"/>
                <a:cs typeface="Aptos" panose="020B0004020202020204" pitchFamily="34" charset="0"/>
              </a:rPr>
              <a:t>Benefits:</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Ability to automate 100% of QA evaluation process</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Less than 24 to 36hrs. turnaround time for QA evaluation forms</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Actionable insights with 30+ speech attributes</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Multi-</a:t>
            </a:r>
            <a:r>
              <a:rPr lang="en-US" sz="1800" b="0" dirty="0" err="1">
                <a:effectLst/>
                <a:latin typeface="Aptos" panose="020B0004020202020204" pitchFamily="34" charset="0"/>
                <a:ea typeface="Aptos" panose="020B0004020202020204" pitchFamily="34" charset="0"/>
                <a:cs typeface="Aptos" panose="020B0004020202020204" pitchFamily="34" charset="0"/>
              </a:rPr>
              <a:t>langauge</a:t>
            </a:r>
            <a:r>
              <a:rPr lang="en-US" sz="1800" b="0" dirty="0">
                <a:effectLst/>
                <a:latin typeface="Aptos" panose="020B0004020202020204" pitchFamily="34" charset="0"/>
                <a:ea typeface="Aptos" panose="020B0004020202020204" pitchFamily="34" charset="0"/>
                <a:cs typeface="Aptos" panose="020B0004020202020204" pitchFamily="34" charset="0"/>
              </a:rPr>
              <a:t> support</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Improved call KPIs</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 Improvement in FCR, CX, NPS, CSAT</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 Reduction in ACW, TAT, AHT, ATQ</a:t>
            </a:r>
          </a:p>
          <a:p>
            <a:pPr marL="0" indent="0">
              <a:buFont typeface="Arial" panose="020B0604020202020204" pitchFamily="34" charset="0"/>
              <a:buNone/>
            </a:pPr>
            <a:endParaRPr lang="en-US" sz="1800" b="0" dirty="0">
              <a:effectLst/>
              <a:latin typeface="Aptos" panose="020B0004020202020204" pitchFamily="34" charset="0"/>
              <a:ea typeface="Aptos" panose="020B0004020202020204" pitchFamily="34" charset="0"/>
              <a:cs typeface="Aptos" panose="020B0004020202020204" pitchFamily="34" charset="0"/>
            </a:endParaRPr>
          </a:p>
          <a:p>
            <a:pPr marL="0" indent="0">
              <a:buFont typeface="Arial" panose="020B0604020202020204" pitchFamily="34" charset="0"/>
              <a:buNone/>
            </a:pPr>
            <a:r>
              <a:rPr lang="en-US" sz="1800" b="1" dirty="0">
                <a:effectLst/>
                <a:latin typeface="Aptos" panose="020B0004020202020204" pitchFamily="34" charset="0"/>
                <a:ea typeface="Aptos" panose="020B0004020202020204" pitchFamily="34" charset="0"/>
                <a:cs typeface="Aptos" panose="020B0004020202020204" pitchFamily="34" charset="0"/>
              </a:rPr>
              <a:t>Data Security and Privacy:</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Data Encryption and Privacy ensures Transcripts are encrypted for security, with PII redacted to protect privacy. Following output generation, raw files are deleted to ensure data minimization.</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Data Retention and Access Control ensures outputs for calls older than 90 days are automatically cleared, maintaining data hygiene. Geographical data residency is enforced, preventing data from leaving the specified region.</a:t>
            </a:r>
          </a:p>
          <a:p>
            <a:pPr marL="0" indent="0">
              <a:buFont typeface="Arial" panose="020B0604020202020204" pitchFamily="34" charset="0"/>
              <a:buNone/>
            </a:pPr>
            <a:r>
              <a:rPr lang="en-US" sz="1800" b="0" dirty="0">
                <a:effectLst/>
                <a:latin typeface="Aptos" panose="020B0004020202020204" pitchFamily="34" charset="0"/>
                <a:ea typeface="Aptos" panose="020B0004020202020204" pitchFamily="34" charset="0"/>
                <a:cs typeface="Aptos" panose="020B0004020202020204" pitchFamily="34" charset="0"/>
              </a:rPr>
              <a:t>• Secure Access ensures outputs are accessible exclusively through VPN-based authorization, ensuring that only authorized personnel can access sensitive data.</a:t>
            </a:r>
            <a:endParaRPr lang="en-IN" sz="1800" b="0" dirty="0">
              <a:effectLst/>
              <a:latin typeface="Aptos" panose="020B0004020202020204" pitchFamily="34" charset="0"/>
              <a:ea typeface="Aptos" panose="020B0004020202020204" pitchFamily="34" charset="0"/>
              <a:cs typeface="Aptos" panose="020B00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80795E-97A1-1649-BC85-6FC4756F4D02}"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369315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svg"/><Relationship Id="rId2" Type="http://schemas.openxmlformats.org/officeDocument/2006/relationships/image" Target="../media/image10.jpeg"/><Relationship Id="rId1" Type="http://schemas.openxmlformats.org/officeDocument/2006/relationships/slideMaster" Target="../slideMasters/slideMaster4.xml"/><Relationship Id="rId6" Type="http://schemas.openxmlformats.org/officeDocument/2006/relationships/image" Target="../media/image13.png"/><Relationship Id="rId5" Type="http://schemas.openxmlformats.org/officeDocument/2006/relationships/image" Target="../media/image12.png"/><Relationship Id="rId4" Type="http://schemas.microsoft.com/office/2007/relationships/hdphoto" Target="../media/hdphoto1.wdp"/></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g"/><Relationship Id="rId1" Type="http://schemas.openxmlformats.org/officeDocument/2006/relationships/slideMaster" Target="../slideMasters/slideMaster4.xml"/><Relationship Id="rId5" Type="http://schemas.openxmlformats.org/officeDocument/2006/relationships/image" Target="../media/image20.png"/><Relationship Id="rId4" Type="http://schemas.openxmlformats.org/officeDocument/2006/relationships/image" Target="../media/image23.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g"/><Relationship Id="rId1" Type="http://schemas.openxmlformats.org/officeDocument/2006/relationships/slideMaster" Target="../slideMasters/slideMaster4.xml"/><Relationship Id="rId5" Type="http://schemas.openxmlformats.org/officeDocument/2006/relationships/image" Target="../media/image20.png"/><Relationship Id="rId4" Type="http://schemas.openxmlformats.org/officeDocument/2006/relationships/image" Target="../media/image26.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7.jpg"/><Relationship Id="rId1" Type="http://schemas.openxmlformats.org/officeDocument/2006/relationships/slideMaster" Target="../slideMasters/slideMaster4.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0.jpg"/><Relationship Id="rId1" Type="http://schemas.openxmlformats.org/officeDocument/2006/relationships/slideMaster" Target="../slideMasters/slideMaster4.xml"/><Relationship Id="rId5" Type="http://schemas.openxmlformats.org/officeDocument/2006/relationships/image" Target="../media/image32.svg"/><Relationship Id="rId4" Type="http://schemas.openxmlformats.org/officeDocument/2006/relationships/image" Target="../media/image31.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jpg"/><Relationship Id="rId1" Type="http://schemas.openxmlformats.org/officeDocument/2006/relationships/slideMaster" Target="../slideMasters/slideMaster4.xml"/><Relationship Id="rId5" Type="http://schemas.openxmlformats.org/officeDocument/2006/relationships/image" Target="../media/image35.svg"/><Relationship Id="rId4" Type="http://schemas.openxmlformats.org/officeDocument/2006/relationships/image" Target="../media/image34.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6.png"/><Relationship Id="rId1" Type="http://schemas.openxmlformats.org/officeDocument/2006/relationships/slideMaster" Target="../slideMasters/slideMaster4.xml"/><Relationship Id="rId5" Type="http://schemas.openxmlformats.org/officeDocument/2006/relationships/image" Target="../media/image38.svg"/><Relationship Id="rId4" Type="http://schemas.openxmlformats.org/officeDocument/2006/relationships/image" Target="../media/image37.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9.jpg"/><Relationship Id="rId1" Type="http://schemas.openxmlformats.org/officeDocument/2006/relationships/slideMaster" Target="../slideMasters/slideMaster4.xml"/><Relationship Id="rId5" Type="http://schemas.openxmlformats.org/officeDocument/2006/relationships/image" Target="../media/image41.svg"/><Relationship Id="rId4" Type="http://schemas.openxmlformats.org/officeDocument/2006/relationships/image" Target="../media/image40.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jpg"/><Relationship Id="rId1" Type="http://schemas.openxmlformats.org/officeDocument/2006/relationships/slideMaster" Target="../slideMasters/slideMaster4.xml"/><Relationship Id="rId4" Type="http://schemas.openxmlformats.org/officeDocument/2006/relationships/image" Target="../media/image43.emf"/></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4.jpg"/><Relationship Id="rId1" Type="http://schemas.openxmlformats.org/officeDocument/2006/relationships/slideMaster" Target="../slideMasters/slideMaster4.xml"/><Relationship Id="rId5" Type="http://schemas.openxmlformats.org/officeDocument/2006/relationships/image" Target="../media/image38.svg"/><Relationship Id="rId4" Type="http://schemas.openxmlformats.org/officeDocument/2006/relationships/image" Target="../media/image37.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5.jpeg"/><Relationship Id="rId1" Type="http://schemas.openxmlformats.org/officeDocument/2006/relationships/slideMaster" Target="../slideMasters/slideMaster4.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6.jpeg"/><Relationship Id="rId1" Type="http://schemas.openxmlformats.org/officeDocument/2006/relationships/slideMaster" Target="../slideMasters/slideMaster4.xml"/><Relationship Id="rId5" Type="http://schemas.openxmlformats.org/officeDocument/2006/relationships/image" Target="../media/image48.svg"/><Relationship Id="rId4" Type="http://schemas.openxmlformats.org/officeDocument/2006/relationships/image" Target="../media/image47.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9.jpg"/><Relationship Id="rId1" Type="http://schemas.openxmlformats.org/officeDocument/2006/relationships/slideMaster" Target="../slideMasters/slideMaster4.xml"/><Relationship Id="rId5" Type="http://schemas.openxmlformats.org/officeDocument/2006/relationships/image" Target="../media/image51.svg"/><Relationship Id="rId4" Type="http://schemas.openxmlformats.org/officeDocument/2006/relationships/image" Target="../media/image50.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2.jpg"/><Relationship Id="rId1" Type="http://schemas.openxmlformats.org/officeDocument/2006/relationships/slideMaster" Target="../slideMasters/slideMaster4.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3.jp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4.jpg"/><Relationship Id="rId1" Type="http://schemas.openxmlformats.org/officeDocument/2006/relationships/slideMaster" Target="../slideMasters/slideMaster4.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5.jpg"/><Relationship Id="rId1" Type="http://schemas.openxmlformats.org/officeDocument/2006/relationships/slideMaster" Target="../slideMasters/slideMaster4.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6.jpg"/><Relationship Id="rId1" Type="http://schemas.openxmlformats.org/officeDocument/2006/relationships/slideMaster" Target="../slideMasters/slideMaster4.xml"/><Relationship Id="rId4" Type="http://schemas.openxmlformats.org/officeDocument/2006/relationships/image" Target="../media/image43.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7.jpg"/><Relationship Id="rId1" Type="http://schemas.openxmlformats.org/officeDocument/2006/relationships/slideMaster" Target="../slideMasters/slideMaster4.xml"/><Relationship Id="rId5" Type="http://schemas.openxmlformats.org/officeDocument/2006/relationships/image" Target="../media/image59.svg"/><Relationship Id="rId4" Type="http://schemas.openxmlformats.org/officeDocument/2006/relationships/image" Target="../media/image58.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0.jpg"/><Relationship Id="rId1" Type="http://schemas.openxmlformats.org/officeDocument/2006/relationships/slideMaster" Target="../slideMasters/slideMaster4.xml"/><Relationship Id="rId5" Type="http://schemas.openxmlformats.org/officeDocument/2006/relationships/image" Target="../media/image48.svg"/><Relationship Id="rId4" Type="http://schemas.openxmlformats.org/officeDocument/2006/relationships/image" Target="../media/image47.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1.jpg"/><Relationship Id="rId1" Type="http://schemas.openxmlformats.org/officeDocument/2006/relationships/slideMaster" Target="../slideMasters/slideMaster4.xml"/><Relationship Id="rId5" Type="http://schemas.openxmlformats.org/officeDocument/2006/relationships/image" Target="../media/image63.svg"/><Relationship Id="rId4" Type="http://schemas.openxmlformats.org/officeDocument/2006/relationships/image" Target="../media/image62.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4.jpg"/><Relationship Id="rId1" Type="http://schemas.openxmlformats.org/officeDocument/2006/relationships/slideMaster" Target="../slideMasters/slideMaster4.xml"/><Relationship Id="rId5" Type="http://schemas.openxmlformats.org/officeDocument/2006/relationships/image" Target="../media/image66.svg"/><Relationship Id="rId4" Type="http://schemas.openxmlformats.org/officeDocument/2006/relationships/image" Target="../media/image65.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7.png"/><Relationship Id="rId1" Type="http://schemas.openxmlformats.org/officeDocument/2006/relationships/slideMaster" Target="../slideMasters/slideMaster4.xml"/><Relationship Id="rId5" Type="http://schemas.openxmlformats.org/officeDocument/2006/relationships/image" Target="../media/image69.svg"/><Relationship Id="rId4" Type="http://schemas.openxmlformats.org/officeDocument/2006/relationships/image" Target="../media/image68.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0.png"/><Relationship Id="rId1" Type="http://schemas.openxmlformats.org/officeDocument/2006/relationships/slideMaster" Target="../slideMasters/slideMaster4.xml"/><Relationship Id="rId5" Type="http://schemas.openxmlformats.org/officeDocument/2006/relationships/image" Target="../media/image69.svg"/><Relationship Id="rId4" Type="http://schemas.openxmlformats.org/officeDocument/2006/relationships/image" Target="../media/image68.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1.png"/><Relationship Id="rId1" Type="http://schemas.openxmlformats.org/officeDocument/2006/relationships/slideMaster" Target="../slideMasters/slideMaster4.xml"/><Relationship Id="rId5" Type="http://schemas.openxmlformats.org/officeDocument/2006/relationships/image" Target="../media/image69.svg"/><Relationship Id="rId4" Type="http://schemas.openxmlformats.org/officeDocument/2006/relationships/image" Target="../media/image68.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2.png"/><Relationship Id="rId1" Type="http://schemas.openxmlformats.org/officeDocument/2006/relationships/slideMaster" Target="../slideMasters/slideMaster4.xml"/><Relationship Id="rId5" Type="http://schemas.openxmlformats.org/officeDocument/2006/relationships/image" Target="../media/image74.svg"/><Relationship Id="rId4" Type="http://schemas.openxmlformats.org/officeDocument/2006/relationships/image" Target="../media/image73.png"/></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g"/><Relationship Id="rId1" Type="http://schemas.openxmlformats.org/officeDocument/2006/relationships/slideMaster" Target="../slideMasters/slideMaster4.xml"/><Relationship Id="rId5" Type="http://schemas.openxmlformats.org/officeDocument/2006/relationships/image" Target="../media/image78.png"/><Relationship Id="rId4" Type="http://schemas.openxmlformats.org/officeDocument/2006/relationships/image" Target="../media/image77.svg"/></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5.jp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g"/><Relationship Id="rId1" Type="http://schemas.openxmlformats.org/officeDocument/2006/relationships/slideMaster" Target="../slideMasters/slideMaster4.xml"/><Relationship Id="rId5" Type="http://schemas.openxmlformats.org/officeDocument/2006/relationships/image" Target="../media/image78.png"/><Relationship Id="rId4" Type="http://schemas.openxmlformats.org/officeDocument/2006/relationships/image" Target="../media/image77.sv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20.png"/><Relationship Id="rId1" Type="http://schemas.openxmlformats.org/officeDocument/2006/relationships/slideMaster" Target="../slideMasters/slideMaster4.xml"/><Relationship Id="rId4" Type="http://schemas.openxmlformats.org/officeDocument/2006/relationships/image" Target="../media/image80.sv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1.pn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84.svg"/><Relationship Id="rId2" Type="http://schemas.openxmlformats.org/officeDocument/2006/relationships/image" Target="../media/image83.png"/><Relationship Id="rId1" Type="http://schemas.openxmlformats.org/officeDocument/2006/relationships/slideMaster" Target="../slideMasters/slideMaster4.xml"/><Relationship Id="rId6" Type="http://schemas.openxmlformats.org/officeDocument/2006/relationships/image" Target="../media/image78.png"/><Relationship Id="rId5" Type="http://schemas.openxmlformats.org/officeDocument/2006/relationships/image" Target="../media/image86.svg"/><Relationship Id="rId4" Type="http://schemas.openxmlformats.org/officeDocument/2006/relationships/image" Target="../media/image85.png"/></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png"/><Relationship Id="rId1" Type="http://schemas.openxmlformats.org/officeDocument/2006/relationships/slideMaster" Target="../slideMasters/slideMaster5.xml"/><Relationship Id="rId4" Type="http://schemas.openxmlformats.org/officeDocument/2006/relationships/image" Target="../media/image91.svg"/></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3" Type="http://schemas.openxmlformats.org/officeDocument/2006/relationships/hyperlink" Target="https://www.facebook.com/HindujaGlobalSolutions/" TargetMode="External"/><Relationship Id="rId2" Type="http://schemas.openxmlformats.org/officeDocument/2006/relationships/hyperlink" Target="https://twitter.com/teamhgs" TargetMode="External"/><Relationship Id="rId1" Type="http://schemas.openxmlformats.org/officeDocument/2006/relationships/slideMaster" Target="../slideMasters/slideMaster5.xml"/><Relationship Id="rId4" Type="http://schemas.openxmlformats.org/officeDocument/2006/relationships/hyperlink" Target="hgs.cx"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938DFC6-5BF1-4B9E-99DC-925FA72CD6E4}"/>
              </a:ext>
            </a:extLst>
          </p:cNvPr>
          <p:cNvSpPr/>
          <p:nvPr userDrawn="1"/>
        </p:nvSpPr>
        <p:spPr>
          <a:xfrm>
            <a:off x="-1" y="0"/>
            <a:ext cx="1231207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iStock-877873518.jpg" descr="iStock-877873518.jpg">
            <a:extLst>
              <a:ext uri="{FF2B5EF4-FFF2-40B4-BE49-F238E27FC236}">
                <a16:creationId xmlns:a16="http://schemas.microsoft.com/office/drawing/2014/main" id="{BC4B297B-3DAE-44A4-9E71-19C2E355485C}"/>
              </a:ext>
            </a:extLst>
          </p:cNvPr>
          <p:cNvPicPr>
            <a:picLocks noChangeAspect="1"/>
          </p:cNvPicPr>
          <p:nvPr userDrawn="1"/>
        </p:nvPicPr>
        <p:blipFill rotWithShape="1">
          <a:blip r:embed="rId2" cstate="screen">
            <a:alphaModFix amt="68785"/>
            <a:extLst>
              <a:ext uri="{28A0092B-C50C-407E-A947-70E740481C1C}">
                <a14:useLocalDpi xmlns:a14="http://schemas.microsoft.com/office/drawing/2010/main"/>
              </a:ext>
            </a:extLst>
          </a:blip>
          <a:srcRect/>
          <a:stretch/>
        </p:blipFill>
        <p:spPr>
          <a:xfrm flipH="1">
            <a:off x="0" y="0"/>
            <a:ext cx="12319747" cy="6858000"/>
          </a:xfrm>
          <a:prstGeom prst="rect">
            <a:avLst/>
          </a:prstGeom>
          <a:ln w="12700">
            <a:miter lim="400000"/>
          </a:ln>
        </p:spPr>
      </p:pic>
      <p:sp>
        <p:nvSpPr>
          <p:cNvPr id="2" name="Rectangle 1">
            <a:extLst>
              <a:ext uri="{FF2B5EF4-FFF2-40B4-BE49-F238E27FC236}">
                <a16:creationId xmlns:a16="http://schemas.microsoft.com/office/drawing/2014/main" id="{16488F52-FE3D-451E-B4FC-DF642B1D7C24}"/>
              </a:ext>
            </a:extLst>
          </p:cNvPr>
          <p:cNvSpPr/>
          <p:nvPr userDrawn="1"/>
        </p:nvSpPr>
        <p:spPr>
          <a:xfrm>
            <a:off x="-120073" y="0"/>
            <a:ext cx="12312073" cy="3495785"/>
          </a:xfrm>
          <a:prstGeom prst="rect">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cxnSp>
        <p:nvCxnSpPr>
          <p:cNvPr id="8" name="Straight Connector 7">
            <a:extLst>
              <a:ext uri="{FF2B5EF4-FFF2-40B4-BE49-F238E27FC236}">
                <a16:creationId xmlns:a16="http://schemas.microsoft.com/office/drawing/2014/main" id="{BDB7AFA1-2FA3-4527-912A-5DA34198CF55}"/>
              </a:ext>
            </a:extLst>
          </p:cNvPr>
          <p:cNvCxnSpPr/>
          <p:nvPr userDrawn="1"/>
        </p:nvCxnSpPr>
        <p:spPr>
          <a:xfrm>
            <a:off x="6093289" y="731164"/>
            <a:ext cx="1" cy="1025927"/>
          </a:xfrm>
          <a:prstGeom prst="line">
            <a:avLst/>
          </a:prstGeom>
          <a:noFill/>
          <a:ln w="25400" cap="flat" cmpd="sng" algn="ctr">
            <a:solidFill>
              <a:sysClr val="window" lastClr="FFFFFF">
                <a:lumMod val="85000"/>
              </a:sysClr>
            </a:solidFill>
            <a:prstDash val="solid"/>
          </a:ln>
          <a:effectLst/>
        </p:spPr>
      </p:cxnSp>
      <p:pic>
        <p:nvPicPr>
          <p:cNvPr id="9" name="Picture 8">
            <a:extLst>
              <a:ext uri="{FF2B5EF4-FFF2-40B4-BE49-F238E27FC236}">
                <a16:creationId xmlns:a16="http://schemas.microsoft.com/office/drawing/2014/main" id="{6DFEA778-7E24-45C1-8279-CC9F9714704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95431" y="731164"/>
            <a:ext cx="4572000" cy="835430"/>
          </a:xfrm>
          <a:prstGeom prst="rect">
            <a:avLst/>
          </a:prstGeom>
        </p:spPr>
      </p:pic>
      <p:sp>
        <p:nvSpPr>
          <p:cNvPr id="10" name="WE TRANSFORM…">
            <a:extLst>
              <a:ext uri="{FF2B5EF4-FFF2-40B4-BE49-F238E27FC236}">
                <a16:creationId xmlns:a16="http://schemas.microsoft.com/office/drawing/2014/main" id="{A9DF690A-5526-4036-A0F3-2975365B39BB}"/>
              </a:ext>
            </a:extLst>
          </p:cNvPr>
          <p:cNvSpPr txBox="1"/>
          <p:nvPr userDrawn="1"/>
        </p:nvSpPr>
        <p:spPr>
          <a:xfrm>
            <a:off x="1468314" y="1691407"/>
            <a:ext cx="4572000" cy="792000"/>
          </a:xfrm>
          <a:prstGeom prst="rect">
            <a:avLst/>
          </a:prstGeom>
          <a:ln w="254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tIns="45720" bIns="45720" anchor="t">
            <a:noAutofit/>
          </a:bodyPr>
          <a:lstStyle/>
          <a:p>
            <a:pPr algn="ctr">
              <a:defRPr sz="9000">
                <a:solidFill>
                  <a:srgbClr val="FFFFFF"/>
                </a:solidFill>
                <a:latin typeface="Oswald Bold"/>
                <a:ea typeface="Oswald Bold"/>
                <a:cs typeface="Oswald Bold"/>
                <a:sym typeface="Oswald Bold"/>
              </a:defRPr>
            </a:pPr>
            <a:r>
              <a:rPr sz="2100">
                <a:latin typeface="Oswald"/>
              </a:rPr>
              <a:t>WE TRANSFORM</a:t>
            </a:r>
            <a:r>
              <a:rPr lang="en-US" sz="2100">
                <a:latin typeface="Oswald"/>
              </a:rPr>
              <a:t> ORGANIZATIONS </a:t>
            </a:r>
          </a:p>
          <a:p>
            <a:pPr algn="ctr">
              <a:defRPr sz="9000">
                <a:solidFill>
                  <a:srgbClr val="FFFFFF"/>
                </a:solidFill>
                <a:latin typeface="Oswald Bold"/>
                <a:ea typeface="Oswald Bold"/>
                <a:cs typeface="Oswald Bold"/>
                <a:sym typeface="Oswald Bold"/>
              </a:defRPr>
            </a:pPr>
            <a:r>
              <a:rPr sz="2100">
                <a:latin typeface="Oswald"/>
              </a:rPr>
              <a:t>INTO</a:t>
            </a:r>
            <a:r>
              <a:rPr lang="en-US" sz="2100">
                <a:solidFill>
                  <a:srgbClr val="FFFFFF"/>
                </a:solidFill>
                <a:latin typeface="Oswald"/>
              </a:rPr>
              <a:t> </a:t>
            </a:r>
            <a:r>
              <a:rPr sz="2100">
                <a:solidFill>
                  <a:schemeClr val="accent1">
                    <a:lumMod val="60000"/>
                    <a:lumOff val="40000"/>
                  </a:schemeClr>
                </a:solidFill>
                <a:latin typeface="Oswald"/>
              </a:rPr>
              <a:t>DIGITAL INNOVATORS</a:t>
            </a:r>
          </a:p>
        </p:txBody>
      </p:sp>
    </p:spTree>
    <p:extLst>
      <p:ext uri="{BB962C8B-B14F-4D97-AF65-F5344CB8AC3E}">
        <p14:creationId xmlns:p14="http://schemas.microsoft.com/office/powerpoint/2010/main" val="127388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_2">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28440E43-A48A-4931-800C-61EE2E995C7F}"/>
              </a:ext>
            </a:extLst>
          </p:cNvPr>
          <p:cNvCxnSpPr>
            <a:cxnSpLocks/>
          </p:cNvCxnSpPr>
          <p:nvPr userDrawn="1"/>
        </p:nvCxnSpPr>
        <p:spPr>
          <a:xfrm>
            <a:off x="315884" y="949089"/>
            <a:ext cx="11587941" cy="0"/>
          </a:xfrm>
          <a:prstGeom prst="line">
            <a:avLst/>
          </a:prstGeom>
          <a:ln w="3175">
            <a:solidFill>
              <a:schemeClr val="tx1">
                <a:alpha val="10000"/>
              </a:schemeClr>
            </a:solidFill>
          </a:ln>
        </p:spPr>
        <p:style>
          <a:lnRef idx="1">
            <a:schemeClr val="accent1"/>
          </a:lnRef>
          <a:fillRef idx="0">
            <a:schemeClr val="accent1"/>
          </a:fillRef>
          <a:effectRef idx="0">
            <a:schemeClr val="accent1"/>
          </a:effectRef>
          <a:fontRef idx="minor">
            <a:schemeClr val="tx1"/>
          </a:fontRef>
        </p:style>
      </p:cxnSp>
      <p:sp>
        <p:nvSpPr>
          <p:cNvPr id="8" name="Slide Number Placeholder 5">
            <a:extLst>
              <a:ext uri="{FF2B5EF4-FFF2-40B4-BE49-F238E27FC236}">
                <a16:creationId xmlns:a16="http://schemas.microsoft.com/office/drawing/2014/main" id="{BC2BD286-8BDB-411F-B60A-2EB3BD028A28}"/>
              </a:ext>
            </a:extLst>
          </p:cNvPr>
          <p:cNvSpPr txBox="1">
            <a:spLocks/>
          </p:cNvSpPr>
          <p:nvPr userDrawn="1"/>
        </p:nvSpPr>
        <p:spPr>
          <a:xfrm>
            <a:off x="11727495" y="6608017"/>
            <a:ext cx="176330" cy="153888"/>
          </a:xfrm>
          <a:prstGeom prst="rect">
            <a:avLst/>
          </a:prstGeom>
        </p:spPr>
        <p:txBody>
          <a:bodyPr vert="horz" wrap="none" lIns="0" tIns="0" rIns="0" bIns="0" rtlCol="0" anchor="ctr">
            <a:spAutoFit/>
          </a:bodyP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r" defTabSz="914400" rtl="0" eaLnBrk="1" latinLnBrk="0" hangingPunct="1"/>
            <a:fld id="{3EA52045-F26A-4223-A33C-6DC7D431C861}" type="slidenum">
              <a:rPr lang="en-US" sz="1000" kern="1200" smtClean="0">
                <a:solidFill>
                  <a:schemeClr val="bg1">
                    <a:lumMod val="65000"/>
                  </a:schemeClr>
                </a:solidFill>
                <a:latin typeface="+mn-lt"/>
                <a:ea typeface="Microsoft YaHei Light" panose="020B0502040204020203" pitchFamily="34" charset="-122"/>
                <a:cs typeface="+mn-cs"/>
              </a:rPr>
              <a:pPr marL="0" algn="r" defTabSz="914400" rtl="0" eaLnBrk="1" latinLnBrk="0" hangingPunct="1"/>
              <a:t>‹#›</a:t>
            </a:fld>
            <a:endParaRPr lang="en-US" sz="1000" kern="1200">
              <a:solidFill>
                <a:schemeClr val="bg1">
                  <a:lumMod val="65000"/>
                </a:schemeClr>
              </a:solidFill>
              <a:latin typeface="+mn-lt"/>
              <a:ea typeface="Microsoft YaHei Light" panose="020B0502040204020203" pitchFamily="34" charset="-122"/>
              <a:cs typeface="+mn-cs"/>
            </a:endParaRPr>
          </a:p>
        </p:txBody>
      </p:sp>
      <p:cxnSp>
        <p:nvCxnSpPr>
          <p:cNvPr id="7" name="Straight Connector 6">
            <a:extLst>
              <a:ext uri="{FF2B5EF4-FFF2-40B4-BE49-F238E27FC236}">
                <a16:creationId xmlns:a16="http://schemas.microsoft.com/office/drawing/2014/main" id="{ED4D5959-A90C-4D8A-B355-1E80C101B4D6}"/>
              </a:ext>
            </a:extLst>
          </p:cNvPr>
          <p:cNvCxnSpPr/>
          <p:nvPr userDrawn="1"/>
        </p:nvCxnSpPr>
        <p:spPr>
          <a:xfrm>
            <a:off x="2305060" y="196432"/>
            <a:ext cx="1" cy="720000"/>
          </a:xfrm>
          <a:prstGeom prst="line">
            <a:avLst/>
          </a:prstGeom>
          <a:noFill/>
          <a:ln w="25400" cap="flat" cmpd="sng" algn="ctr">
            <a:solidFill>
              <a:sysClr val="window" lastClr="FFFFFF">
                <a:lumMod val="85000"/>
              </a:sysClr>
            </a:solidFill>
            <a:prstDash val="solid"/>
          </a:ln>
          <a:effectLst/>
        </p:spPr>
      </p:cxnSp>
      <p:cxnSp>
        <p:nvCxnSpPr>
          <p:cNvPr id="9" name="Straight Connector 8">
            <a:extLst>
              <a:ext uri="{FF2B5EF4-FFF2-40B4-BE49-F238E27FC236}">
                <a16:creationId xmlns:a16="http://schemas.microsoft.com/office/drawing/2014/main" id="{575AA5F4-A502-4C1A-81B1-F8934DF2FB0D}"/>
              </a:ext>
            </a:extLst>
          </p:cNvPr>
          <p:cNvCxnSpPr/>
          <p:nvPr userDrawn="1"/>
        </p:nvCxnSpPr>
        <p:spPr>
          <a:xfrm>
            <a:off x="10282112" y="196431"/>
            <a:ext cx="1" cy="720000"/>
          </a:xfrm>
          <a:prstGeom prst="line">
            <a:avLst/>
          </a:prstGeom>
          <a:noFill/>
          <a:ln w="25400" cap="flat" cmpd="sng" algn="ctr">
            <a:solidFill>
              <a:sysClr val="window" lastClr="FFFFFF">
                <a:lumMod val="85000"/>
              </a:sysClr>
            </a:solidFill>
            <a:prstDash val="solid"/>
          </a:ln>
          <a:effectLst/>
        </p:spPr>
      </p:cxnSp>
      <p:pic>
        <p:nvPicPr>
          <p:cNvPr id="6" name="Picture 2" descr="Logo, company name&#10;&#10;Description automatically generated">
            <a:extLst>
              <a:ext uri="{FF2B5EF4-FFF2-40B4-BE49-F238E27FC236}">
                <a16:creationId xmlns:a16="http://schemas.microsoft.com/office/drawing/2014/main" id="{4F1277D5-AE8C-4E91-BE2C-60B56D8C86FD}"/>
              </a:ext>
            </a:extLst>
          </p:cNvPr>
          <p:cNvPicPr>
            <a:picLocks noChangeAspect="1"/>
          </p:cNvPicPr>
          <p:nvPr userDrawn="1"/>
        </p:nvPicPr>
        <p:blipFill>
          <a:blip r:embed="rId2"/>
          <a:stretch>
            <a:fillRect/>
          </a:stretch>
        </p:blipFill>
        <p:spPr>
          <a:xfrm>
            <a:off x="10390466" y="257213"/>
            <a:ext cx="1425194" cy="659218"/>
          </a:xfrm>
          <a:prstGeom prst="rect">
            <a:avLst/>
          </a:prstGeom>
        </p:spPr>
      </p:pic>
    </p:spTree>
    <p:extLst>
      <p:ext uri="{BB962C8B-B14F-4D97-AF65-F5344CB8AC3E}">
        <p14:creationId xmlns:p14="http://schemas.microsoft.com/office/powerpoint/2010/main" val="4284933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_3">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79B827CA-1F73-4677-AF13-FA91554078AE}"/>
              </a:ext>
            </a:extLst>
          </p:cNvPr>
          <p:cNvSpPr txBox="1">
            <a:spLocks/>
          </p:cNvSpPr>
          <p:nvPr userDrawn="1"/>
        </p:nvSpPr>
        <p:spPr>
          <a:xfrm>
            <a:off x="11727495" y="6608017"/>
            <a:ext cx="176330" cy="153888"/>
          </a:xfrm>
          <a:prstGeom prst="rect">
            <a:avLst/>
          </a:prstGeom>
        </p:spPr>
        <p:txBody>
          <a:bodyPr vert="horz" wrap="none" lIns="0" tIns="0" rIns="0" bIns="0" rtlCol="0" anchor="ctr">
            <a:spAutoFit/>
          </a:bodyP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r" defTabSz="914400" rtl="0" eaLnBrk="1" latinLnBrk="0" hangingPunct="1"/>
            <a:fld id="{3EA52045-F26A-4223-A33C-6DC7D431C861}" type="slidenum">
              <a:rPr lang="en-US" sz="1000" kern="1200" smtClean="0">
                <a:solidFill>
                  <a:schemeClr val="bg1">
                    <a:lumMod val="65000"/>
                  </a:schemeClr>
                </a:solidFill>
                <a:latin typeface="+mn-lt"/>
                <a:ea typeface="Microsoft YaHei Light" panose="020B0502040204020203" pitchFamily="34" charset="-122"/>
                <a:cs typeface="+mn-cs"/>
              </a:rPr>
              <a:pPr marL="0" algn="r" defTabSz="914400" rtl="0" eaLnBrk="1" latinLnBrk="0" hangingPunct="1"/>
              <a:t>‹#›</a:t>
            </a:fld>
            <a:endParaRPr lang="en-US" sz="1000" kern="1200">
              <a:solidFill>
                <a:schemeClr val="bg1">
                  <a:lumMod val="65000"/>
                </a:schemeClr>
              </a:solidFill>
              <a:latin typeface="+mn-lt"/>
              <a:ea typeface="Microsoft YaHei Light" panose="020B0502040204020203" pitchFamily="34" charset="-122"/>
              <a:cs typeface="+mn-cs"/>
            </a:endParaRPr>
          </a:p>
        </p:txBody>
      </p:sp>
    </p:spTree>
    <p:extLst>
      <p:ext uri="{BB962C8B-B14F-4D97-AF65-F5344CB8AC3E}">
        <p14:creationId xmlns:p14="http://schemas.microsoft.com/office/powerpoint/2010/main" val="34002451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separator">
    <p:spTree>
      <p:nvGrpSpPr>
        <p:cNvPr id="1" name=""/>
        <p:cNvGrpSpPr/>
        <p:nvPr/>
      </p:nvGrpSpPr>
      <p:grpSpPr>
        <a:xfrm>
          <a:off x="0" y="0"/>
          <a:ext cx="0" cy="0"/>
          <a:chOff x="0" y="0"/>
          <a:chExt cx="0" cy="0"/>
        </a:xfrm>
      </p:grpSpPr>
      <p:pic>
        <p:nvPicPr>
          <p:cNvPr id="3" name="Picture 2" descr="A blurry image of a car&#10;&#10;Description automatically generated">
            <a:extLst>
              <a:ext uri="{FF2B5EF4-FFF2-40B4-BE49-F238E27FC236}">
                <a16:creationId xmlns:a16="http://schemas.microsoft.com/office/drawing/2014/main" id="{61A5FB0C-62C3-47BC-9D4A-981F5CF53F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ED0ED7AB-9A44-4118-8E5C-56B32C9BF8FF}"/>
              </a:ext>
            </a:extLst>
          </p:cNvPr>
          <p:cNvSpPr/>
          <p:nvPr userDrawn="1"/>
        </p:nvSpPr>
        <p:spPr>
          <a:xfrm>
            <a:off x="-7675" y="-13063"/>
            <a:ext cx="12191980" cy="3429000"/>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Slide Number Placeholder 5">
            <a:extLst>
              <a:ext uri="{FF2B5EF4-FFF2-40B4-BE49-F238E27FC236}">
                <a16:creationId xmlns:a16="http://schemas.microsoft.com/office/drawing/2014/main" id="{79B827CA-1F73-4677-AF13-FA91554078AE}"/>
              </a:ext>
            </a:extLst>
          </p:cNvPr>
          <p:cNvSpPr txBox="1">
            <a:spLocks/>
          </p:cNvSpPr>
          <p:nvPr userDrawn="1"/>
        </p:nvSpPr>
        <p:spPr>
          <a:xfrm>
            <a:off x="11727495" y="6608017"/>
            <a:ext cx="176330" cy="153888"/>
          </a:xfrm>
          <a:prstGeom prst="rect">
            <a:avLst/>
          </a:prstGeom>
        </p:spPr>
        <p:txBody>
          <a:bodyPr vert="horz" wrap="none" lIns="0" tIns="0" rIns="0" bIns="0" rtlCol="0" anchor="ctr">
            <a:spAutoFit/>
          </a:bodyP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r" defTabSz="914400" rtl="0" eaLnBrk="1" latinLnBrk="0" hangingPunct="1"/>
            <a:fld id="{3EA52045-F26A-4223-A33C-6DC7D431C861}" type="slidenum">
              <a:rPr lang="en-US" sz="1000" kern="1200" smtClean="0">
                <a:solidFill>
                  <a:schemeClr val="bg1">
                    <a:lumMod val="65000"/>
                  </a:schemeClr>
                </a:solidFill>
                <a:latin typeface="+mn-lt"/>
                <a:ea typeface="Microsoft YaHei Light" panose="020B0502040204020203" pitchFamily="34" charset="-122"/>
                <a:cs typeface="+mn-cs"/>
              </a:rPr>
              <a:pPr marL="0" algn="r" defTabSz="914400" rtl="0" eaLnBrk="1" latinLnBrk="0" hangingPunct="1"/>
              <a:t>‹#›</a:t>
            </a:fld>
            <a:endParaRPr lang="en-US" sz="1000" kern="1200">
              <a:solidFill>
                <a:schemeClr val="bg1">
                  <a:lumMod val="65000"/>
                </a:schemeClr>
              </a:solidFill>
              <a:latin typeface="+mn-lt"/>
              <a:ea typeface="Microsoft YaHei Light" panose="020B0502040204020203" pitchFamily="34" charset="-122"/>
              <a:cs typeface="+mn-cs"/>
            </a:endParaRPr>
          </a:p>
        </p:txBody>
      </p:sp>
      <p:sp>
        <p:nvSpPr>
          <p:cNvPr id="4" name="Rectangle 3">
            <a:extLst>
              <a:ext uri="{FF2B5EF4-FFF2-40B4-BE49-F238E27FC236}">
                <a16:creationId xmlns:a16="http://schemas.microsoft.com/office/drawing/2014/main" id="{D1E65424-F242-4C6D-A696-8E17DA0F7DBA}"/>
              </a:ext>
            </a:extLst>
          </p:cNvPr>
          <p:cNvSpPr/>
          <p:nvPr userDrawn="1"/>
        </p:nvSpPr>
        <p:spPr>
          <a:xfrm flipV="1">
            <a:off x="0" y="983672"/>
            <a:ext cx="12192000" cy="5874327"/>
          </a:xfrm>
          <a:prstGeom prst="rect">
            <a:avLst/>
          </a:prstGeom>
          <a:gradFill>
            <a:gsLst>
              <a:gs pos="0">
                <a:schemeClr val="tx1">
                  <a:alpha val="64000"/>
                </a:schemeClr>
              </a:gs>
              <a:gs pos="76000">
                <a:schemeClr val="tx1">
                  <a:alpha val="71000"/>
                </a:schemeClr>
              </a:gs>
              <a:gs pos="91000">
                <a:schemeClr val="tx1">
                  <a:alpha val="13000"/>
                </a:schemeClr>
              </a:gs>
              <a:gs pos="100000">
                <a:schemeClr val="tx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9BE"/>
              </a:solidFill>
              <a:effectLst/>
              <a:uLnTx/>
              <a:uFillTx/>
              <a:latin typeface="Roboto Slab"/>
              <a:ea typeface="+mn-ea"/>
              <a:cs typeface="+mn-cs"/>
              <a:sym typeface="Calibri"/>
            </a:endParaRPr>
          </a:p>
        </p:txBody>
      </p:sp>
      <p:sp>
        <p:nvSpPr>
          <p:cNvPr id="5" name="Rectangle 4">
            <a:extLst>
              <a:ext uri="{FF2B5EF4-FFF2-40B4-BE49-F238E27FC236}">
                <a16:creationId xmlns:a16="http://schemas.microsoft.com/office/drawing/2014/main" id="{A42AA5AC-4C47-4823-B8A8-B07A69FEBD49}"/>
              </a:ext>
            </a:extLst>
          </p:cNvPr>
          <p:cNvSpPr/>
          <p:nvPr userDrawn="1"/>
        </p:nvSpPr>
        <p:spPr>
          <a:xfrm flipV="1">
            <a:off x="0" y="-15560"/>
            <a:ext cx="12192000" cy="125919"/>
          </a:xfrm>
          <a:prstGeom prst="rect">
            <a:avLst/>
          </a:prstGeom>
          <a:solidFill>
            <a:srgbClr val="15B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9BE"/>
              </a:solidFill>
              <a:effectLst/>
              <a:uLnTx/>
              <a:uFillTx/>
              <a:latin typeface="Roboto Slab"/>
              <a:ea typeface="+mn-ea"/>
              <a:cs typeface="+mn-cs"/>
              <a:sym typeface="Calibri"/>
            </a:endParaRPr>
          </a:p>
        </p:txBody>
      </p:sp>
      <p:cxnSp>
        <p:nvCxnSpPr>
          <p:cNvPr id="9" name="Straight Connector 8">
            <a:extLst>
              <a:ext uri="{FF2B5EF4-FFF2-40B4-BE49-F238E27FC236}">
                <a16:creationId xmlns:a16="http://schemas.microsoft.com/office/drawing/2014/main" id="{2C3459B7-75BA-4A89-ADF6-514EF3255818}"/>
              </a:ext>
            </a:extLst>
          </p:cNvPr>
          <p:cNvCxnSpPr/>
          <p:nvPr userDrawn="1"/>
        </p:nvCxnSpPr>
        <p:spPr>
          <a:xfrm>
            <a:off x="6093289" y="731164"/>
            <a:ext cx="1" cy="1025927"/>
          </a:xfrm>
          <a:prstGeom prst="line">
            <a:avLst/>
          </a:prstGeom>
          <a:noFill/>
          <a:ln w="25400" cap="flat" cmpd="sng" algn="ctr">
            <a:solidFill>
              <a:sysClr val="window" lastClr="FFFFFF">
                <a:lumMod val="85000"/>
              </a:sysClr>
            </a:solidFill>
            <a:prstDash val="solid"/>
          </a:ln>
          <a:effectLst/>
        </p:spPr>
      </p:cxnSp>
      <p:pic>
        <p:nvPicPr>
          <p:cNvPr id="12" name="Picture 11">
            <a:extLst>
              <a:ext uri="{FF2B5EF4-FFF2-40B4-BE49-F238E27FC236}">
                <a16:creationId xmlns:a16="http://schemas.microsoft.com/office/drawing/2014/main" id="{302815D7-F1B8-41F8-9F69-0A2B7ECD1653}"/>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95431" y="731164"/>
            <a:ext cx="4572000" cy="835430"/>
          </a:xfrm>
          <a:prstGeom prst="rect">
            <a:avLst/>
          </a:prstGeom>
        </p:spPr>
      </p:pic>
      <p:sp>
        <p:nvSpPr>
          <p:cNvPr id="13" name="WE TRANSFORM…">
            <a:extLst>
              <a:ext uri="{FF2B5EF4-FFF2-40B4-BE49-F238E27FC236}">
                <a16:creationId xmlns:a16="http://schemas.microsoft.com/office/drawing/2014/main" id="{19325051-A007-4377-83E7-74E61D2868C9}"/>
              </a:ext>
            </a:extLst>
          </p:cNvPr>
          <p:cNvSpPr txBox="1"/>
          <p:nvPr userDrawn="1"/>
        </p:nvSpPr>
        <p:spPr>
          <a:xfrm>
            <a:off x="1468314" y="1691407"/>
            <a:ext cx="4572000" cy="792000"/>
          </a:xfrm>
          <a:prstGeom prst="rect">
            <a:avLst/>
          </a:prstGeom>
          <a:ln w="254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tIns="45720" bIns="45720" anchor="t">
            <a:noAutofit/>
          </a:bodyPr>
          <a:lstStyle/>
          <a:p>
            <a:pPr algn="ctr">
              <a:defRPr sz="9000">
                <a:solidFill>
                  <a:srgbClr val="FFFFFF"/>
                </a:solidFill>
                <a:latin typeface="Oswald Bold"/>
                <a:ea typeface="Oswald Bold"/>
                <a:cs typeface="Oswald Bold"/>
                <a:sym typeface="Oswald Bold"/>
              </a:defRPr>
            </a:pPr>
            <a:r>
              <a:rPr sz="2100">
                <a:latin typeface="Oswald"/>
              </a:rPr>
              <a:t>WE TRANSFORM</a:t>
            </a:r>
            <a:r>
              <a:rPr lang="en-US" sz="2100">
                <a:latin typeface="Oswald"/>
              </a:rPr>
              <a:t> ORGANIZATIONS </a:t>
            </a:r>
          </a:p>
          <a:p>
            <a:pPr algn="ctr">
              <a:defRPr sz="9000">
                <a:solidFill>
                  <a:srgbClr val="FFFFFF"/>
                </a:solidFill>
                <a:latin typeface="Oswald Bold"/>
                <a:ea typeface="Oswald Bold"/>
                <a:cs typeface="Oswald Bold"/>
                <a:sym typeface="Oswald Bold"/>
              </a:defRPr>
            </a:pPr>
            <a:r>
              <a:rPr sz="2100">
                <a:latin typeface="Oswald"/>
              </a:rPr>
              <a:t>INTO</a:t>
            </a:r>
            <a:r>
              <a:rPr lang="en-US" sz="2100">
                <a:solidFill>
                  <a:srgbClr val="FFFFFF"/>
                </a:solidFill>
                <a:latin typeface="Oswald"/>
              </a:rPr>
              <a:t> </a:t>
            </a:r>
            <a:r>
              <a:rPr sz="2100">
                <a:solidFill>
                  <a:schemeClr val="accent1">
                    <a:lumMod val="60000"/>
                    <a:lumOff val="40000"/>
                  </a:schemeClr>
                </a:solidFill>
                <a:latin typeface="Oswald"/>
              </a:rPr>
              <a:t>DIGITAL INNOVATORS</a:t>
            </a:r>
          </a:p>
        </p:txBody>
      </p:sp>
    </p:spTree>
    <p:extLst>
      <p:ext uri="{BB962C8B-B14F-4D97-AF65-F5344CB8AC3E}">
        <p14:creationId xmlns:p14="http://schemas.microsoft.com/office/powerpoint/2010/main" val="3089924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lide separator">
    <p:spTree>
      <p:nvGrpSpPr>
        <p:cNvPr id="1" name=""/>
        <p:cNvGrpSpPr/>
        <p:nvPr/>
      </p:nvGrpSpPr>
      <p:grpSpPr>
        <a:xfrm>
          <a:off x="0" y="0"/>
          <a:ext cx="0" cy="0"/>
          <a:chOff x="0" y="0"/>
          <a:chExt cx="0" cy="0"/>
        </a:xfrm>
      </p:grpSpPr>
      <p:pic>
        <p:nvPicPr>
          <p:cNvPr id="3" name="Picture 2" descr="A blurry image of a car&#10;&#10;Description automatically generated">
            <a:extLst>
              <a:ext uri="{FF2B5EF4-FFF2-40B4-BE49-F238E27FC236}">
                <a16:creationId xmlns:a16="http://schemas.microsoft.com/office/drawing/2014/main" id="{61A5FB0C-62C3-47BC-9D4A-981F5CF53F0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7" name="Rectangle 16">
            <a:extLst>
              <a:ext uri="{FF2B5EF4-FFF2-40B4-BE49-F238E27FC236}">
                <a16:creationId xmlns:a16="http://schemas.microsoft.com/office/drawing/2014/main" id="{ED0ED7AB-9A44-4118-8E5C-56B32C9BF8FF}"/>
              </a:ext>
            </a:extLst>
          </p:cNvPr>
          <p:cNvSpPr/>
          <p:nvPr userDrawn="1"/>
        </p:nvSpPr>
        <p:spPr>
          <a:xfrm>
            <a:off x="-7675" y="-13063"/>
            <a:ext cx="12191980" cy="6857990"/>
          </a:xfrm>
          <a:prstGeom prst="rect">
            <a:avLst/>
          </a:prstGeom>
          <a:solidFill>
            <a:schemeClr val="bg1">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2" name="Slide Number Placeholder 5">
            <a:extLst>
              <a:ext uri="{FF2B5EF4-FFF2-40B4-BE49-F238E27FC236}">
                <a16:creationId xmlns:a16="http://schemas.microsoft.com/office/drawing/2014/main" id="{79B827CA-1F73-4677-AF13-FA91554078AE}"/>
              </a:ext>
            </a:extLst>
          </p:cNvPr>
          <p:cNvSpPr txBox="1">
            <a:spLocks/>
          </p:cNvSpPr>
          <p:nvPr userDrawn="1"/>
        </p:nvSpPr>
        <p:spPr>
          <a:xfrm>
            <a:off x="11727495" y="6608017"/>
            <a:ext cx="176330" cy="153888"/>
          </a:xfrm>
          <a:prstGeom prst="rect">
            <a:avLst/>
          </a:prstGeom>
        </p:spPr>
        <p:txBody>
          <a:bodyPr vert="horz" wrap="none" lIns="0" tIns="0" rIns="0" bIns="0" rtlCol="0" anchor="ctr">
            <a:spAutoFit/>
          </a:bodyP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r" defTabSz="914400" rtl="0" eaLnBrk="1" latinLnBrk="0" hangingPunct="1"/>
            <a:fld id="{3EA52045-F26A-4223-A33C-6DC7D431C861}" type="slidenum">
              <a:rPr lang="en-US" sz="1000" kern="1200" smtClean="0">
                <a:solidFill>
                  <a:schemeClr val="bg1">
                    <a:lumMod val="65000"/>
                  </a:schemeClr>
                </a:solidFill>
                <a:latin typeface="+mn-lt"/>
                <a:ea typeface="Microsoft YaHei Light" panose="020B0502040204020203" pitchFamily="34" charset="-122"/>
                <a:cs typeface="+mn-cs"/>
              </a:rPr>
              <a:pPr marL="0" algn="r" defTabSz="914400" rtl="0" eaLnBrk="1" latinLnBrk="0" hangingPunct="1"/>
              <a:t>‹#›</a:t>
            </a:fld>
            <a:endParaRPr lang="en-US" sz="1000" kern="1200">
              <a:solidFill>
                <a:schemeClr val="bg1">
                  <a:lumMod val="65000"/>
                </a:schemeClr>
              </a:solidFill>
              <a:latin typeface="+mn-lt"/>
              <a:ea typeface="Microsoft YaHei Light" panose="020B0502040204020203" pitchFamily="34" charset="-122"/>
              <a:cs typeface="+mn-cs"/>
            </a:endParaRPr>
          </a:p>
        </p:txBody>
      </p:sp>
      <p:sp>
        <p:nvSpPr>
          <p:cNvPr id="4" name="Rectangle 3">
            <a:extLst>
              <a:ext uri="{FF2B5EF4-FFF2-40B4-BE49-F238E27FC236}">
                <a16:creationId xmlns:a16="http://schemas.microsoft.com/office/drawing/2014/main" id="{D1E65424-F242-4C6D-A696-8E17DA0F7DBA}"/>
              </a:ext>
            </a:extLst>
          </p:cNvPr>
          <p:cNvSpPr/>
          <p:nvPr userDrawn="1"/>
        </p:nvSpPr>
        <p:spPr>
          <a:xfrm flipV="1">
            <a:off x="0" y="2105891"/>
            <a:ext cx="12192000" cy="4752109"/>
          </a:xfrm>
          <a:prstGeom prst="rect">
            <a:avLst/>
          </a:prstGeom>
          <a:gradFill>
            <a:gsLst>
              <a:gs pos="0">
                <a:schemeClr val="tx1">
                  <a:alpha val="64000"/>
                </a:schemeClr>
              </a:gs>
              <a:gs pos="76000">
                <a:schemeClr val="tx1">
                  <a:alpha val="71000"/>
                </a:schemeClr>
              </a:gs>
              <a:gs pos="91000">
                <a:schemeClr val="tx1">
                  <a:alpha val="13000"/>
                </a:schemeClr>
              </a:gs>
              <a:gs pos="100000">
                <a:schemeClr val="tx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9BE"/>
              </a:solidFill>
              <a:effectLst/>
              <a:uLnTx/>
              <a:uFillTx/>
              <a:latin typeface="Roboto Slab"/>
              <a:ea typeface="+mn-ea"/>
              <a:cs typeface="+mn-cs"/>
              <a:sym typeface="Calibri"/>
            </a:endParaRPr>
          </a:p>
        </p:txBody>
      </p:sp>
      <p:sp>
        <p:nvSpPr>
          <p:cNvPr id="5" name="Rectangle 4">
            <a:extLst>
              <a:ext uri="{FF2B5EF4-FFF2-40B4-BE49-F238E27FC236}">
                <a16:creationId xmlns:a16="http://schemas.microsoft.com/office/drawing/2014/main" id="{A42AA5AC-4C47-4823-B8A8-B07A69FEBD49}"/>
              </a:ext>
            </a:extLst>
          </p:cNvPr>
          <p:cNvSpPr/>
          <p:nvPr userDrawn="1"/>
        </p:nvSpPr>
        <p:spPr>
          <a:xfrm flipV="1">
            <a:off x="0" y="-15560"/>
            <a:ext cx="12192000" cy="125919"/>
          </a:xfrm>
          <a:prstGeom prst="rect">
            <a:avLst/>
          </a:prstGeom>
          <a:solidFill>
            <a:srgbClr val="15B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9BE"/>
              </a:solidFill>
              <a:effectLst/>
              <a:uLnTx/>
              <a:uFillTx/>
              <a:latin typeface="Roboto Slab"/>
              <a:ea typeface="+mn-ea"/>
              <a:cs typeface="+mn-cs"/>
              <a:sym typeface="Calibri"/>
            </a:endParaRPr>
          </a:p>
        </p:txBody>
      </p:sp>
      <p:sp>
        <p:nvSpPr>
          <p:cNvPr id="14" name="WE TRANSFORM…">
            <a:extLst>
              <a:ext uri="{FF2B5EF4-FFF2-40B4-BE49-F238E27FC236}">
                <a16:creationId xmlns:a16="http://schemas.microsoft.com/office/drawing/2014/main" id="{4137C3CA-3035-45A8-9169-BB1E9E56D94F}"/>
              </a:ext>
            </a:extLst>
          </p:cNvPr>
          <p:cNvSpPr txBox="1"/>
          <p:nvPr userDrawn="1"/>
        </p:nvSpPr>
        <p:spPr>
          <a:xfrm>
            <a:off x="2175453" y="2815767"/>
            <a:ext cx="7841094" cy="1200329"/>
          </a:xfrm>
          <a:prstGeom prst="rect">
            <a:avLst/>
          </a:prstGeom>
          <a:ln w="254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tIns="45720" bIns="45720" anchor="t">
            <a:spAutoFit/>
          </a:bodyPr>
          <a:lstStyle/>
          <a:p>
            <a:pPr algn="ctr">
              <a:defRPr sz="9000">
                <a:solidFill>
                  <a:srgbClr val="FFFFFF"/>
                </a:solidFill>
                <a:latin typeface="Oswald Bold"/>
                <a:ea typeface="Oswald Bold"/>
                <a:cs typeface="Oswald Bold"/>
                <a:sym typeface="Oswald Bold"/>
              </a:defRPr>
            </a:pPr>
            <a:r>
              <a:rPr lang="en-US" sz="7200">
                <a:solidFill>
                  <a:schemeClr val="bg1"/>
                </a:solidFill>
                <a:latin typeface="Cambria" panose="02040503050406030204" pitchFamily="18" charset="0"/>
                <a:ea typeface="Cambria" panose="02040503050406030204" pitchFamily="18" charset="0"/>
              </a:rPr>
              <a:t>THANK YOU!!</a:t>
            </a:r>
          </a:p>
        </p:txBody>
      </p:sp>
    </p:spTree>
    <p:extLst>
      <p:ext uri="{BB962C8B-B14F-4D97-AF65-F5344CB8AC3E}">
        <p14:creationId xmlns:p14="http://schemas.microsoft.com/office/powerpoint/2010/main" val="3326548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79B827CA-1F73-4677-AF13-FA91554078AE}"/>
              </a:ext>
            </a:extLst>
          </p:cNvPr>
          <p:cNvSpPr txBox="1">
            <a:spLocks/>
          </p:cNvSpPr>
          <p:nvPr userDrawn="1"/>
        </p:nvSpPr>
        <p:spPr>
          <a:xfrm>
            <a:off x="11727495" y="6608017"/>
            <a:ext cx="176330" cy="153888"/>
          </a:xfrm>
          <a:prstGeom prst="rect">
            <a:avLst/>
          </a:prstGeom>
        </p:spPr>
        <p:txBody>
          <a:bodyPr vert="horz" wrap="none" lIns="0" tIns="0" rIns="0" bIns="0" rtlCol="0" anchor="ctr">
            <a:spAutoFit/>
          </a:bodyPr>
          <a:lstStyle>
            <a:defPPr>
              <a:defRPr lang="en-US"/>
            </a:defPPr>
            <a:lvl1pPr marL="0" algn="l"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algn="r" defTabSz="914400" rtl="0" eaLnBrk="1" latinLnBrk="0" hangingPunct="1"/>
            <a:fld id="{3EA52045-F26A-4223-A33C-6DC7D431C861}" type="slidenum">
              <a:rPr lang="en-US" sz="1000" kern="1200" smtClean="0">
                <a:solidFill>
                  <a:schemeClr val="bg1">
                    <a:lumMod val="65000"/>
                  </a:schemeClr>
                </a:solidFill>
                <a:latin typeface="+mn-lt"/>
                <a:ea typeface="Microsoft YaHei Light" panose="020B0502040204020203" pitchFamily="34" charset="-122"/>
                <a:cs typeface="+mn-cs"/>
              </a:rPr>
              <a:pPr marL="0" algn="r" defTabSz="914400" rtl="0" eaLnBrk="1" latinLnBrk="0" hangingPunct="1"/>
              <a:t>‹#›</a:t>
            </a:fld>
            <a:endParaRPr lang="en-US" sz="1000" kern="1200">
              <a:solidFill>
                <a:schemeClr val="bg1">
                  <a:lumMod val="65000"/>
                </a:schemeClr>
              </a:solidFill>
              <a:latin typeface="+mn-lt"/>
              <a:ea typeface="Microsoft YaHei Light" panose="020B0502040204020203" pitchFamily="34" charset="-122"/>
              <a:cs typeface="+mn-cs"/>
            </a:endParaRPr>
          </a:p>
        </p:txBody>
      </p:sp>
      <p:sp>
        <p:nvSpPr>
          <p:cNvPr id="3" name="Rectangle 2">
            <a:extLst>
              <a:ext uri="{FF2B5EF4-FFF2-40B4-BE49-F238E27FC236}">
                <a16:creationId xmlns:a16="http://schemas.microsoft.com/office/drawing/2014/main" id="{824099F6-67BC-477F-A4C7-D68871468764}"/>
              </a:ext>
            </a:extLst>
          </p:cNvPr>
          <p:cNvSpPr/>
          <p:nvPr userDrawn="1"/>
        </p:nvSpPr>
        <p:spPr>
          <a:xfrm>
            <a:off x="-1" y="0"/>
            <a:ext cx="1231207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Stock-877873518.jpg" descr="iStock-877873518.jpg">
            <a:extLst>
              <a:ext uri="{FF2B5EF4-FFF2-40B4-BE49-F238E27FC236}">
                <a16:creationId xmlns:a16="http://schemas.microsoft.com/office/drawing/2014/main" id="{BE8108FD-C59D-4F87-9CFC-107650D0D590}"/>
              </a:ext>
            </a:extLst>
          </p:cNvPr>
          <p:cNvPicPr>
            <a:picLocks noChangeAspect="1"/>
          </p:cNvPicPr>
          <p:nvPr userDrawn="1"/>
        </p:nvPicPr>
        <p:blipFill rotWithShape="1">
          <a:blip r:embed="rId2" cstate="screen">
            <a:alphaModFix amt="68785"/>
            <a:extLst>
              <a:ext uri="{28A0092B-C50C-407E-A947-70E740481C1C}">
                <a14:useLocalDpi xmlns:a14="http://schemas.microsoft.com/office/drawing/2010/main"/>
              </a:ext>
            </a:extLst>
          </a:blip>
          <a:srcRect/>
          <a:stretch/>
        </p:blipFill>
        <p:spPr>
          <a:xfrm flipH="1">
            <a:off x="0" y="0"/>
            <a:ext cx="12319747" cy="6858000"/>
          </a:xfrm>
          <a:prstGeom prst="rect">
            <a:avLst/>
          </a:prstGeom>
          <a:ln w="12700">
            <a:miter lim="400000"/>
          </a:ln>
        </p:spPr>
      </p:pic>
      <p:sp>
        <p:nvSpPr>
          <p:cNvPr id="7" name="WE TRANSFORM…">
            <a:extLst>
              <a:ext uri="{FF2B5EF4-FFF2-40B4-BE49-F238E27FC236}">
                <a16:creationId xmlns:a16="http://schemas.microsoft.com/office/drawing/2014/main" id="{A076BD6B-AB96-4ABD-9994-727F6C47A9B4}"/>
              </a:ext>
            </a:extLst>
          </p:cNvPr>
          <p:cNvSpPr txBox="1"/>
          <p:nvPr userDrawn="1"/>
        </p:nvSpPr>
        <p:spPr>
          <a:xfrm>
            <a:off x="2175453" y="2815767"/>
            <a:ext cx="7841094" cy="1200329"/>
          </a:xfrm>
          <a:prstGeom prst="rect">
            <a:avLst/>
          </a:prstGeom>
          <a:ln w="254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tIns="45720" bIns="45720" anchor="t">
            <a:spAutoFit/>
          </a:bodyPr>
          <a:lstStyle/>
          <a:p>
            <a:pPr algn="ctr">
              <a:defRPr sz="9000">
                <a:solidFill>
                  <a:srgbClr val="FFFFFF"/>
                </a:solidFill>
                <a:latin typeface="Oswald Bold"/>
                <a:ea typeface="Oswald Bold"/>
                <a:cs typeface="Oswald Bold"/>
                <a:sym typeface="Oswald Bold"/>
              </a:defRPr>
            </a:pPr>
            <a:r>
              <a:rPr lang="en-US" sz="7200">
                <a:solidFill>
                  <a:schemeClr val="bg1"/>
                </a:solidFill>
                <a:latin typeface="Cambria" panose="02040503050406030204" pitchFamily="18" charset="0"/>
                <a:ea typeface="Cambria" panose="02040503050406030204" pitchFamily="18" charset="0"/>
              </a:rPr>
              <a:t>THANK YOU!!</a:t>
            </a:r>
          </a:p>
        </p:txBody>
      </p:sp>
    </p:spTree>
    <p:extLst>
      <p:ext uri="{BB962C8B-B14F-4D97-AF65-F5344CB8AC3E}">
        <p14:creationId xmlns:p14="http://schemas.microsoft.com/office/powerpoint/2010/main" val="1537233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 - BKGD 1_DIGITAL">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60DEC3A5-3C45-1941-A1CC-47012E7EED0C}"/>
              </a:ext>
            </a:extLst>
          </p:cNvPr>
          <p:cNvPicPr>
            <a:picLocks noChangeAspect="1"/>
          </p:cNvPicPr>
          <p:nvPr userDrawn="1"/>
        </p:nvPicPr>
        <p:blipFill rotWithShape="1">
          <a:blip r:embed="rId2" cstate="email">
            <a:alphaModFix amt="6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17" name="Title 1">
            <a:extLst>
              <a:ext uri="{FF2B5EF4-FFF2-40B4-BE49-F238E27FC236}">
                <a16:creationId xmlns:a16="http://schemas.microsoft.com/office/drawing/2014/main" id="{D473D271-7799-F44D-B86F-251BA01BB39A}"/>
              </a:ext>
            </a:extLst>
          </p:cNvPr>
          <p:cNvSpPr>
            <a:spLocks noGrp="1"/>
          </p:cNvSpPr>
          <p:nvPr>
            <p:ph type="ctrTitle" hasCustomPrompt="1"/>
          </p:nvPr>
        </p:nvSpPr>
        <p:spPr>
          <a:xfrm>
            <a:off x="787024" y="3370185"/>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a:t>Click to edit page title</a:t>
            </a:r>
          </a:p>
        </p:txBody>
      </p:sp>
      <p:sp>
        <p:nvSpPr>
          <p:cNvPr id="19" name="Text Placeholder 10">
            <a:extLst>
              <a:ext uri="{FF2B5EF4-FFF2-40B4-BE49-F238E27FC236}">
                <a16:creationId xmlns:a16="http://schemas.microsoft.com/office/drawing/2014/main" id="{E54D8681-A932-4649-B365-3B53D21BB92C}"/>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a:t>
            </a:r>
            <a:r>
              <a:rPr lang="en-US" err="1"/>
              <a:t>subheadline</a:t>
            </a:r>
            <a:endParaRPr lang="en-US"/>
          </a:p>
        </p:txBody>
      </p:sp>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(Category tag or date)</a:t>
            </a:r>
          </a:p>
        </p:txBody>
      </p:sp>
      <p:cxnSp>
        <p:nvCxnSpPr>
          <p:cNvPr id="3" name="Straight Connector 2">
            <a:extLst>
              <a:ext uri="{FF2B5EF4-FFF2-40B4-BE49-F238E27FC236}">
                <a16:creationId xmlns:a16="http://schemas.microsoft.com/office/drawing/2014/main" id="{6261B594-97A6-494D-AB5F-DCE72116B3E2}"/>
              </a:ext>
            </a:extLst>
          </p:cNvPr>
          <p:cNvCxnSpPr>
            <a:cxnSpLocks/>
          </p:cNvCxnSpPr>
          <p:nvPr userDrawn="1"/>
        </p:nvCxnSpPr>
        <p:spPr>
          <a:xfrm>
            <a:off x="2530932" y="1040800"/>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D6B39CC5-3D48-7B4C-A61A-857739F1DAB0}"/>
              </a:ext>
            </a:extLst>
          </p:cNvPr>
          <p:cNvSpPr txBox="1"/>
          <p:nvPr userDrawn="1"/>
        </p:nvSpPr>
        <p:spPr>
          <a:xfrm>
            <a:off x="2653096" y="997760"/>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grpSp>
        <p:nvGrpSpPr>
          <p:cNvPr id="26" name="Graphic 17">
            <a:extLst>
              <a:ext uri="{FF2B5EF4-FFF2-40B4-BE49-F238E27FC236}">
                <a16:creationId xmlns:a16="http://schemas.microsoft.com/office/drawing/2014/main" id="{73CBBE92-7639-3B4D-BE5E-7D540BB19F6B}"/>
              </a:ext>
            </a:extLst>
          </p:cNvPr>
          <p:cNvGrpSpPr/>
          <p:nvPr userDrawn="1"/>
        </p:nvGrpSpPr>
        <p:grpSpPr>
          <a:xfrm>
            <a:off x="796240" y="1042330"/>
            <a:ext cx="1565772" cy="498263"/>
            <a:chOff x="786989" y="1035574"/>
            <a:chExt cx="1964189" cy="625048"/>
          </a:xfrm>
        </p:grpSpPr>
        <p:sp>
          <p:nvSpPr>
            <p:cNvPr id="27" name="Freeform 26">
              <a:extLst>
                <a:ext uri="{FF2B5EF4-FFF2-40B4-BE49-F238E27FC236}">
                  <a16:creationId xmlns:a16="http://schemas.microsoft.com/office/drawing/2014/main" id="{B515DFFC-0EE5-5D4C-8075-343F89540EC1}"/>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4C3AC2B6-BF28-A148-A584-DB648CDBD698}"/>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8E278118-9D8E-7544-B205-187EBC9EF05B}"/>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88C6E649-A200-164A-BC41-764E39793C00}"/>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D849D37C-0BB8-B242-AB47-44E31467EE78}"/>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91AC43D9-937B-C041-A308-00107230DB16}"/>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33" name="Freeform 32">
              <a:extLst>
                <a:ext uri="{FF2B5EF4-FFF2-40B4-BE49-F238E27FC236}">
                  <a16:creationId xmlns:a16="http://schemas.microsoft.com/office/drawing/2014/main" id="{22FAF1C9-8F0E-FA45-A5B1-7B6E2BA45791}"/>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E9316B8E-E318-DC42-A30C-7CB0D746687A}"/>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35" name="Freeform 34">
              <a:extLst>
                <a:ext uri="{FF2B5EF4-FFF2-40B4-BE49-F238E27FC236}">
                  <a16:creationId xmlns:a16="http://schemas.microsoft.com/office/drawing/2014/main" id="{EBE03C2D-B0F1-264A-9DA1-AE87BBA40660}"/>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1847582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 - Simple_DIGITAL">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(Category tag or date)</a:t>
            </a:r>
          </a:p>
        </p:txBody>
      </p:sp>
      <p:sp>
        <p:nvSpPr>
          <p:cNvPr id="7" name="Title 1">
            <a:extLst>
              <a:ext uri="{FF2B5EF4-FFF2-40B4-BE49-F238E27FC236}">
                <a16:creationId xmlns:a16="http://schemas.microsoft.com/office/drawing/2014/main" id="{7469B2B3-2371-6A41-920C-7F5E40D2DA41}"/>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a:t>Click to edit page title</a:t>
            </a:r>
          </a:p>
        </p:txBody>
      </p:sp>
      <p:sp>
        <p:nvSpPr>
          <p:cNvPr id="8" name="Text Placeholder 10">
            <a:extLst>
              <a:ext uri="{FF2B5EF4-FFF2-40B4-BE49-F238E27FC236}">
                <a16:creationId xmlns:a16="http://schemas.microsoft.com/office/drawing/2014/main" id="{AEE24DD9-07F0-6F4D-89F0-C0327FF20343}"/>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a:t>
            </a:r>
            <a:r>
              <a:rPr lang="en-US" err="1"/>
              <a:t>subheadline</a:t>
            </a:r>
            <a:endParaRPr lang="en-US"/>
          </a:p>
        </p:txBody>
      </p:sp>
      <p:cxnSp>
        <p:nvCxnSpPr>
          <p:cNvPr id="9" name="Straight Connector 8">
            <a:extLst>
              <a:ext uri="{FF2B5EF4-FFF2-40B4-BE49-F238E27FC236}">
                <a16:creationId xmlns:a16="http://schemas.microsoft.com/office/drawing/2014/main" id="{F4F7997B-AC0C-9444-8080-C23811DB425A}"/>
              </a:ext>
            </a:extLst>
          </p:cNvPr>
          <p:cNvCxnSpPr>
            <a:cxnSpLocks/>
          </p:cNvCxnSpPr>
          <p:nvPr userDrawn="1"/>
        </p:nvCxnSpPr>
        <p:spPr>
          <a:xfrm>
            <a:off x="2530932" y="1040800"/>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95055D9E-4F60-BC45-80AE-7A22F5CF1C49}"/>
              </a:ext>
            </a:extLst>
          </p:cNvPr>
          <p:cNvSpPr txBox="1"/>
          <p:nvPr userDrawn="1"/>
        </p:nvSpPr>
        <p:spPr>
          <a:xfrm>
            <a:off x="2653096" y="997760"/>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grpSp>
        <p:nvGrpSpPr>
          <p:cNvPr id="11" name="Graphic 17">
            <a:extLst>
              <a:ext uri="{FF2B5EF4-FFF2-40B4-BE49-F238E27FC236}">
                <a16:creationId xmlns:a16="http://schemas.microsoft.com/office/drawing/2014/main" id="{D23620F4-C288-1444-A776-B1425A9CAB3A}"/>
              </a:ext>
            </a:extLst>
          </p:cNvPr>
          <p:cNvGrpSpPr/>
          <p:nvPr userDrawn="1"/>
        </p:nvGrpSpPr>
        <p:grpSpPr>
          <a:xfrm>
            <a:off x="796240" y="1042330"/>
            <a:ext cx="1565772" cy="498263"/>
            <a:chOff x="786989" y="1035574"/>
            <a:chExt cx="1964189" cy="625048"/>
          </a:xfrm>
        </p:grpSpPr>
        <p:sp>
          <p:nvSpPr>
            <p:cNvPr id="12" name="Freeform 11">
              <a:extLst>
                <a:ext uri="{FF2B5EF4-FFF2-40B4-BE49-F238E27FC236}">
                  <a16:creationId xmlns:a16="http://schemas.microsoft.com/office/drawing/2014/main" id="{DA6C2729-7CB9-064E-B6A5-0BEC0C1E07AE}"/>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464F2B20-AC1E-2742-A953-A984DA6C0464}"/>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B573198E-9D9B-4848-AD57-E22B84E516C4}"/>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B7E93B49-1AD8-1D45-8092-F208395D2F90}"/>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A5A23E0-FA83-6145-84DE-A53B39EE5BEA}"/>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4290E78-5471-C24A-989E-1CD664F707CD}"/>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8ACE08E3-25E4-E047-80E9-0F9FDFF02577}"/>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59BB59D-AF0E-6240-B2F9-12579DADFC5B}"/>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280ED0CA-3422-0A4D-98A2-FD5E5F2127FA}"/>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1665605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 - BKGD 4_DIGITAL">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(Category tag or date)</a:t>
            </a:r>
          </a:p>
        </p:txBody>
      </p:sp>
      <p:sp>
        <p:nvSpPr>
          <p:cNvPr id="7" name="Title 1">
            <a:extLst>
              <a:ext uri="{FF2B5EF4-FFF2-40B4-BE49-F238E27FC236}">
                <a16:creationId xmlns:a16="http://schemas.microsoft.com/office/drawing/2014/main" id="{CD74C460-1615-2E4A-AE71-073B2F5E047C}"/>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a:t>Click to edit page title</a:t>
            </a:r>
          </a:p>
        </p:txBody>
      </p:sp>
      <p:sp>
        <p:nvSpPr>
          <p:cNvPr id="8" name="Text Placeholder 10">
            <a:extLst>
              <a:ext uri="{FF2B5EF4-FFF2-40B4-BE49-F238E27FC236}">
                <a16:creationId xmlns:a16="http://schemas.microsoft.com/office/drawing/2014/main" id="{F32B9588-93A9-484E-8477-DDDF18FD38BF}"/>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a:t>
            </a:r>
            <a:r>
              <a:rPr lang="en-US" err="1"/>
              <a:t>subheadline</a:t>
            </a:r>
            <a:endParaRPr lang="en-US"/>
          </a:p>
        </p:txBody>
      </p:sp>
      <p:cxnSp>
        <p:nvCxnSpPr>
          <p:cNvPr id="9" name="Straight Connector 8">
            <a:extLst>
              <a:ext uri="{FF2B5EF4-FFF2-40B4-BE49-F238E27FC236}">
                <a16:creationId xmlns:a16="http://schemas.microsoft.com/office/drawing/2014/main" id="{87FEE39E-1359-2B4F-AD4B-BDF56274A956}"/>
              </a:ext>
            </a:extLst>
          </p:cNvPr>
          <p:cNvCxnSpPr>
            <a:cxnSpLocks/>
          </p:cNvCxnSpPr>
          <p:nvPr userDrawn="1"/>
        </p:nvCxnSpPr>
        <p:spPr>
          <a:xfrm>
            <a:off x="2530932" y="1040800"/>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8ABBBC7-DE60-EE4E-908A-6CC196B9E981}"/>
              </a:ext>
            </a:extLst>
          </p:cNvPr>
          <p:cNvSpPr txBox="1"/>
          <p:nvPr userDrawn="1"/>
        </p:nvSpPr>
        <p:spPr>
          <a:xfrm>
            <a:off x="2653096" y="997760"/>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grpSp>
        <p:nvGrpSpPr>
          <p:cNvPr id="11" name="Graphic 17">
            <a:extLst>
              <a:ext uri="{FF2B5EF4-FFF2-40B4-BE49-F238E27FC236}">
                <a16:creationId xmlns:a16="http://schemas.microsoft.com/office/drawing/2014/main" id="{D2DB9D38-4F28-FE44-A0BE-AF2542C4ABA4}"/>
              </a:ext>
            </a:extLst>
          </p:cNvPr>
          <p:cNvGrpSpPr/>
          <p:nvPr userDrawn="1"/>
        </p:nvGrpSpPr>
        <p:grpSpPr>
          <a:xfrm>
            <a:off x="796240" y="1042330"/>
            <a:ext cx="1565772" cy="498263"/>
            <a:chOff x="786989" y="1035574"/>
            <a:chExt cx="1964189" cy="625048"/>
          </a:xfrm>
        </p:grpSpPr>
        <p:sp>
          <p:nvSpPr>
            <p:cNvPr id="12" name="Freeform 11">
              <a:extLst>
                <a:ext uri="{FF2B5EF4-FFF2-40B4-BE49-F238E27FC236}">
                  <a16:creationId xmlns:a16="http://schemas.microsoft.com/office/drawing/2014/main" id="{C61D7736-22F4-894C-8694-F0426D5E27C5}"/>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6C6F055-A4F6-C646-B41D-AACE72A71233}"/>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CE8556C6-9C8F-EE41-92CE-D132278D97F7}"/>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D7D61535-2950-0441-94E1-13827AECA635}"/>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D866C822-3407-4543-9602-CDCF408F3250}"/>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32C37DE0-FD40-D045-BEF9-A6D798E970F2}"/>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CAB7540D-565D-1042-A692-CDB6B476AFBD}"/>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A214B047-8DDD-5B40-8D0A-C1DF32FC790A}"/>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2DB020F-67D1-E645-A394-91C6192A583B}"/>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526760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 - BKGD 5_DIGITAL">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E175480-E480-7B47-97B5-1990A839526F}"/>
              </a:ext>
            </a:extLst>
          </p:cNvPr>
          <p:cNvSpPr/>
          <p:nvPr userDrawn="1"/>
        </p:nvSpPr>
        <p:spPr>
          <a:xfrm>
            <a:off x="0" y="0"/>
            <a:ext cx="12192000" cy="6858000"/>
          </a:xfrm>
          <a:prstGeom prst="rect">
            <a:avLst/>
          </a:prstGeom>
          <a:gradFill>
            <a:gsLst>
              <a:gs pos="0">
                <a:srgbClr val="001C41">
                  <a:alpha val="24000"/>
                </a:srgbClr>
              </a:gs>
              <a:gs pos="90000">
                <a:srgbClr val="0E0F1A"/>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6B00B5D-3177-904A-A60E-D56284B36522}"/>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1" name="Text Placeholder 15">
            <a:extLst>
              <a:ext uri="{FF2B5EF4-FFF2-40B4-BE49-F238E27FC236}">
                <a16:creationId xmlns:a16="http://schemas.microsoft.com/office/drawing/2014/main" id="{11CB5769-A11A-0644-A303-E0B5C417677C}"/>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(Category tag or date)</a:t>
            </a:r>
          </a:p>
        </p:txBody>
      </p:sp>
      <p:sp>
        <p:nvSpPr>
          <p:cNvPr id="12" name="Title 1">
            <a:extLst>
              <a:ext uri="{FF2B5EF4-FFF2-40B4-BE49-F238E27FC236}">
                <a16:creationId xmlns:a16="http://schemas.microsoft.com/office/drawing/2014/main" id="{EEB3AF36-AD4B-9E4F-8B6F-1A06808E989E}"/>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a:t>Click to edit page title</a:t>
            </a:r>
          </a:p>
        </p:txBody>
      </p:sp>
      <p:sp>
        <p:nvSpPr>
          <p:cNvPr id="13" name="Text Placeholder 10">
            <a:extLst>
              <a:ext uri="{FF2B5EF4-FFF2-40B4-BE49-F238E27FC236}">
                <a16:creationId xmlns:a16="http://schemas.microsoft.com/office/drawing/2014/main" id="{690D2A03-1A73-3B4B-96B9-34289A4A8A48}"/>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a:t>
            </a:r>
            <a:r>
              <a:rPr lang="en-US" err="1"/>
              <a:t>subheadline</a:t>
            </a:r>
            <a:endParaRPr lang="en-US"/>
          </a:p>
        </p:txBody>
      </p:sp>
      <p:sp>
        <p:nvSpPr>
          <p:cNvPr id="14" name="Text Placeholder 20">
            <a:extLst>
              <a:ext uri="{FF2B5EF4-FFF2-40B4-BE49-F238E27FC236}">
                <a16:creationId xmlns:a16="http://schemas.microsoft.com/office/drawing/2014/main" id="{7CF535BC-3BAC-0E46-AD8B-27AB798E78CC}"/>
              </a:ext>
            </a:extLst>
          </p:cNvPr>
          <p:cNvSpPr txBox="1">
            <a:spLocks/>
          </p:cNvSpPr>
          <p:nvPr userDrawn="1"/>
        </p:nvSpPr>
        <p:spPr>
          <a:xfrm>
            <a:off x="274479" y="6493502"/>
            <a:ext cx="6116381"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0">
                <a:solidFill>
                  <a:srgbClr val="9798A5">
                    <a:alpha val="75000"/>
                  </a:srgbClr>
                </a:solidFill>
                <a:latin typeface="Raleway" panose="020B0003030101060003" pitchFamily="34" charset="0"/>
              </a:rPr>
              <a:t>© </a:t>
            </a:r>
            <a:r>
              <a:rPr lang="en-US" sz="975" b="0" i="0" spc="300">
                <a:solidFill>
                  <a:srgbClr val="9798A5">
                    <a:alpha val="75000"/>
                  </a:srgbClr>
                </a:solidFill>
                <a:latin typeface="Raleway" panose="020B0003030101060003" pitchFamily="34" charset="0"/>
              </a:rPr>
              <a:t>HINDUJA GLOBAL SOLUTIONS | A HINDUJA GROUP COMPANY</a:t>
            </a:r>
          </a:p>
        </p:txBody>
      </p:sp>
      <p:cxnSp>
        <p:nvCxnSpPr>
          <p:cNvPr id="15" name="Straight Connector 14">
            <a:extLst>
              <a:ext uri="{FF2B5EF4-FFF2-40B4-BE49-F238E27FC236}">
                <a16:creationId xmlns:a16="http://schemas.microsoft.com/office/drawing/2014/main" id="{7442272D-71AB-BF45-8A24-2694DA083BE6}"/>
              </a:ext>
            </a:extLst>
          </p:cNvPr>
          <p:cNvCxnSpPr>
            <a:cxnSpLocks/>
          </p:cNvCxnSpPr>
          <p:nvPr userDrawn="1"/>
        </p:nvCxnSpPr>
        <p:spPr>
          <a:xfrm>
            <a:off x="2530932" y="1040800"/>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0A112C7-9F5C-4940-8BA0-CDEA7EF8B4C2}"/>
              </a:ext>
            </a:extLst>
          </p:cNvPr>
          <p:cNvSpPr txBox="1"/>
          <p:nvPr userDrawn="1"/>
        </p:nvSpPr>
        <p:spPr>
          <a:xfrm>
            <a:off x="2653096" y="997760"/>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grpSp>
        <p:nvGrpSpPr>
          <p:cNvPr id="17" name="Graphic 17">
            <a:extLst>
              <a:ext uri="{FF2B5EF4-FFF2-40B4-BE49-F238E27FC236}">
                <a16:creationId xmlns:a16="http://schemas.microsoft.com/office/drawing/2014/main" id="{95271782-0C6D-8B4B-A214-1AD11CA40B88}"/>
              </a:ext>
            </a:extLst>
          </p:cNvPr>
          <p:cNvGrpSpPr/>
          <p:nvPr userDrawn="1"/>
        </p:nvGrpSpPr>
        <p:grpSpPr>
          <a:xfrm>
            <a:off x="796240" y="1042330"/>
            <a:ext cx="1565772" cy="498263"/>
            <a:chOff x="786989" y="1035574"/>
            <a:chExt cx="1964189" cy="625048"/>
          </a:xfrm>
        </p:grpSpPr>
        <p:sp>
          <p:nvSpPr>
            <p:cNvPr id="19" name="Freeform 18">
              <a:extLst>
                <a:ext uri="{FF2B5EF4-FFF2-40B4-BE49-F238E27FC236}">
                  <a16:creationId xmlns:a16="http://schemas.microsoft.com/office/drawing/2014/main" id="{442FA1B0-8410-724F-9E05-6AE2F73E70E8}"/>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15F0FBDA-88DA-A74F-9493-F4F3F0C56CC1}"/>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E38B1FFB-87C6-134A-AF1A-127AA46E41AE}"/>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E5F4FB91-0A57-EC45-BD76-04B10E481179}"/>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002C5F61-23D8-F24F-85E5-7DC74D510D70}"/>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53891637-7D5E-5E4B-AFE1-4D9683802733}"/>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FC115DB3-51EC-E24C-8032-941DB4217E69}"/>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06E7FD7A-9F86-1343-B8DA-A16C6B22D9FC}"/>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7DC8B5D9-E9C2-8744-B66B-3175F8833CE9}"/>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4195054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 - LG Img - Dark_DIGITAL">
    <p:bg>
      <p:bgPr>
        <a:gradFill>
          <a:gsLst>
            <a:gs pos="0">
              <a:srgbClr val="003D8D"/>
            </a:gs>
            <a:gs pos="90000">
              <a:srgbClr val="001D4C"/>
            </a:gs>
          </a:gsLst>
          <a:lin ang="4800000" scaled="0"/>
        </a:gradFill>
        <a:effectLst/>
      </p:bgPr>
    </p:bg>
    <p:spTree>
      <p:nvGrpSpPr>
        <p:cNvPr id="1" name=""/>
        <p:cNvGrpSpPr/>
        <p:nvPr/>
      </p:nvGrpSpPr>
      <p:grpSpPr>
        <a:xfrm>
          <a:off x="0" y="0"/>
          <a:ext cx="0" cy="0"/>
          <a:chOff x="0" y="0"/>
          <a:chExt cx="0" cy="0"/>
        </a:xfrm>
      </p:grpSpPr>
      <p:pic>
        <p:nvPicPr>
          <p:cNvPr id="10" name="Picture 9" descr="Background pattern&#10;&#10;Description automatically generated">
            <a:extLst>
              <a:ext uri="{FF2B5EF4-FFF2-40B4-BE49-F238E27FC236}">
                <a16:creationId xmlns:a16="http://schemas.microsoft.com/office/drawing/2014/main" id="{26BA296F-E329-4840-BED2-8D339ABCAE4B}"/>
              </a:ext>
            </a:extLst>
          </p:cNvPr>
          <p:cNvPicPr>
            <a:picLocks noChangeAspect="1"/>
          </p:cNvPicPr>
          <p:nvPr userDrawn="1"/>
        </p:nvPicPr>
        <p:blipFill rotWithShape="1">
          <a:blip r:embed="rId2" cstate="email">
            <a:alphaModFix amt="6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226628" y="0"/>
            <a:ext cx="5965367" cy="6858000"/>
          </a:xfrm>
          <a:prstGeom prst="rect">
            <a:avLst/>
          </a:prstGeom>
          <a:effectLst/>
        </p:spPr>
        <p:txBody>
          <a:bodyPr anchor="ctr">
            <a:noAutofit/>
          </a:bodyPr>
          <a:lstStyle>
            <a:lvl1pPr marL="0" indent="0" algn="ctr">
              <a:buNone/>
              <a:defRPr b="0" i="0">
                <a:solidFill>
                  <a:schemeClr val="bg1"/>
                </a:solidFill>
                <a:latin typeface="Raleway" panose="020B0003030101060003" pitchFamily="34" charset="0"/>
              </a:defRPr>
            </a:lvl1pPr>
          </a:lstStyle>
          <a:p>
            <a:endParaRPr lang="en-US"/>
          </a:p>
        </p:txBody>
      </p:sp>
      <p:sp>
        <p:nvSpPr>
          <p:cNvPr id="13" name="Text Placeholder 3">
            <a:extLst>
              <a:ext uri="{FF2B5EF4-FFF2-40B4-BE49-F238E27FC236}">
                <a16:creationId xmlns:a16="http://schemas.microsoft.com/office/drawing/2014/main" id="{BB62DBA8-554A-454E-B88C-EB7DE5BBDE52}"/>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a:t>[Customer logo here – if applicable]</a:t>
            </a:r>
          </a:p>
        </p:txBody>
      </p:sp>
      <p:sp>
        <p:nvSpPr>
          <p:cNvPr id="17" name="Title 1">
            <a:extLst>
              <a:ext uri="{FF2B5EF4-FFF2-40B4-BE49-F238E27FC236}">
                <a16:creationId xmlns:a16="http://schemas.microsoft.com/office/drawing/2014/main" id="{D473D271-7799-F44D-B86F-251BA01BB39A}"/>
              </a:ext>
            </a:extLst>
          </p:cNvPr>
          <p:cNvSpPr>
            <a:spLocks noGrp="1"/>
          </p:cNvSpPr>
          <p:nvPr>
            <p:ph type="ctrTitle" hasCustomPrompt="1"/>
          </p:nvPr>
        </p:nvSpPr>
        <p:spPr>
          <a:xfrm>
            <a:off x="787024" y="3166698"/>
            <a:ext cx="4521949" cy="430887"/>
          </a:xfrm>
          <a:prstGeom prst="rect">
            <a:avLst/>
          </a:prstGeom>
        </p:spPr>
        <p:txBody>
          <a:bodyPr lIns="0" tIns="0" rIns="0" bIns="0" anchor="b">
            <a:spAutoFit/>
          </a:bodyPr>
          <a:lstStyle>
            <a:lvl1pPr>
              <a:defRPr lang="en-US" sz="2700" b="1" dirty="0">
                <a:solidFill>
                  <a:schemeClr val="bg1"/>
                </a:solidFill>
                <a:latin typeface="Raleway ExtraBold" panose="020B0003030101060003" pitchFamily="34" charset="0"/>
              </a:defRPr>
            </a:lvl1pPr>
          </a:lstStyle>
          <a:p>
            <a:pPr marL="0" lvl="0">
              <a:lnSpc>
                <a:spcPct val="100000"/>
              </a:lnSpc>
            </a:pPr>
            <a:r>
              <a:rPr lang="en-US"/>
              <a:t>Click to edit page title</a:t>
            </a:r>
          </a:p>
        </p:txBody>
      </p:sp>
      <p:sp>
        <p:nvSpPr>
          <p:cNvPr id="19" name="Text Placeholder 10">
            <a:extLst>
              <a:ext uri="{FF2B5EF4-FFF2-40B4-BE49-F238E27FC236}">
                <a16:creationId xmlns:a16="http://schemas.microsoft.com/office/drawing/2014/main" id="{E54D8681-A932-4649-B365-3B53D21BB92C}"/>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a:t>
            </a:r>
            <a:r>
              <a:rPr lang="en-US" err="1"/>
              <a:t>subheadline</a:t>
            </a:r>
            <a:endParaRPr lang="en-US"/>
          </a:p>
        </p:txBody>
      </p:sp>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(Category tag or date)</a:t>
            </a:r>
          </a:p>
        </p:txBody>
      </p:sp>
      <p:cxnSp>
        <p:nvCxnSpPr>
          <p:cNvPr id="12" name="Straight Connector 11">
            <a:extLst>
              <a:ext uri="{FF2B5EF4-FFF2-40B4-BE49-F238E27FC236}">
                <a16:creationId xmlns:a16="http://schemas.microsoft.com/office/drawing/2014/main" id="{81CB8053-BF75-E649-BBFA-152ED4B3B1F2}"/>
              </a:ext>
            </a:extLst>
          </p:cNvPr>
          <p:cNvCxnSpPr>
            <a:cxnSpLocks/>
          </p:cNvCxnSpPr>
          <p:nvPr userDrawn="1"/>
        </p:nvCxnSpPr>
        <p:spPr>
          <a:xfrm>
            <a:off x="2530932" y="1040800"/>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574D843-31A2-7D43-ABF1-892D0321C307}"/>
              </a:ext>
            </a:extLst>
          </p:cNvPr>
          <p:cNvSpPr txBox="1"/>
          <p:nvPr userDrawn="1"/>
        </p:nvSpPr>
        <p:spPr>
          <a:xfrm>
            <a:off x="2653096" y="997760"/>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grpSp>
        <p:nvGrpSpPr>
          <p:cNvPr id="15" name="Graphic 17">
            <a:extLst>
              <a:ext uri="{FF2B5EF4-FFF2-40B4-BE49-F238E27FC236}">
                <a16:creationId xmlns:a16="http://schemas.microsoft.com/office/drawing/2014/main" id="{907D09F8-34DF-5C4B-B7A7-BF9B5FE36F40}"/>
              </a:ext>
            </a:extLst>
          </p:cNvPr>
          <p:cNvGrpSpPr/>
          <p:nvPr userDrawn="1"/>
        </p:nvGrpSpPr>
        <p:grpSpPr>
          <a:xfrm>
            <a:off x="796240" y="1042330"/>
            <a:ext cx="1565772" cy="498263"/>
            <a:chOff x="786989" y="1035574"/>
            <a:chExt cx="1964189" cy="625048"/>
          </a:xfrm>
        </p:grpSpPr>
        <p:sp>
          <p:nvSpPr>
            <p:cNvPr id="18" name="Freeform 17">
              <a:extLst>
                <a:ext uri="{FF2B5EF4-FFF2-40B4-BE49-F238E27FC236}">
                  <a16:creationId xmlns:a16="http://schemas.microsoft.com/office/drawing/2014/main" id="{CF26AD45-C4A1-664E-8C0F-459887EC1022}"/>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4C290491-4A64-0D4E-922E-5C73D519F916}"/>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87FB6FCF-4365-1042-B150-3C126665627F}"/>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AEAADD87-90CB-194A-BB25-C18D0FF7BE80}"/>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E6A248E5-C6FF-E144-85B9-68C469F7B3A3}"/>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3CAF3049-CDFE-364C-AC07-25AAC4D3A39F}"/>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20C9855B-06E0-9D45-BA5C-5F5B0196442D}"/>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805E73B5-6133-7844-8CDA-8D45F282832D}"/>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A44F05C0-FC11-584C-A100-EE247AE8AC84}"/>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33567659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0/50 content">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03016" y="1411482"/>
            <a:ext cx="4714941"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603016" y="2532899"/>
            <a:ext cx="4714941"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a:t>Click to edit content</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03015" y="2243206"/>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7DBFF652-2C31-6D43-83F8-4E23536649FC}"/>
              </a:ext>
            </a:extLst>
          </p:cNvPr>
          <p:cNvGrpSpPr/>
          <p:nvPr userDrawn="1"/>
        </p:nvGrpSpPr>
        <p:grpSpPr>
          <a:xfrm>
            <a:off x="10087190" y="296596"/>
            <a:ext cx="1850661" cy="338362"/>
            <a:chOff x="10087190" y="296596"/>
            <a:chExt cx="1850661" cy="338362"/>
          </a:xfrm>
        </p:grpSpPr>
        <p:grpSp>
          <p:nvGrpSpPr>
            <p:cNvPr id="21" name="Graphic 7">
              <a:extLst>
                <a:ext uri="{FF2B5EF4-FFF2-40B4-BE49-F238E27FC236}">
                  <a16:creationId xmlns:a16="http://schemas.microsoft.com/office/drawing/2014/main" id="{E2408695-7989-4E47-9A27-85DF8C279089}"/>
                </a:ext>
              </a:extLst>
            </p:cNvPr>
            <p:cNvGrpSpPr/>
            <p:nvPr/>
          </p:nvGrpSpPr>
          <p:grpSpPr>
            <a:xfrm>
              <a:off x="10087190" y="349080"/>
              <a:ext cx="855172" cy="272134"/>
              <a:chOff x="10734518" y="296596"/>
              <a:chExt cx="1064164" cy="338640"/>
            </a:xfrm>
            <a:solidFill>
              <a:srgbClr val="9798A5">
                <a:alpha val="60000"/>
              </a:srgbClr>
            </a:solidFill>
          </p:grpSpPr>
          <p:sp>
            <p:nvSpPr>
              <p:cNvPr id="24" name="Freeform 23">
                <a:extLst>
                  <a:ext uri="{FF2B5EF4-FFF2-40B4-BE49-F238E27FC236}">
                    <a16:creationId xmlns:a16="http://schemas.microsoft.com/office/drawing/2014/main" id="{CDE6C367-E89A-1F46-BF86-312A1CB9D9A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948561C3-F8EA-7C48-B5E4-011424C0A867}"/>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F83E5E5B-2C72-EC44-B81E-31D41025369D}"/>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6A903EC2-5D5C-2B44-BE39-182831B69E32}"/>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6EE8BDC5-CB52-1042-818C-2C340BDB17F7}"/>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625B014E-1BD5-9A4C-9B0D-F9DA60057839}"/>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C41F399F-76E1-D04E-9776-6F659C1C9981}"/>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763D76D5-49BB-5D4B-A8A8-37830CB62627}"/>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E434ECD0-9EA6-EF43-81AF-5EDF6AD7C79F}"/>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cxnSp>
          <p:nvCxnSpPr>
            <p:cNvPr id="22" name="Straight Connector 21">
              <a:extLst>
                <a:ext uri="{FF2B5EF4-FFF2-40B4-BE49-F238E27FC236}">
                  <a16:creationId xmlns:a16="http://schemas.microsoft.com/office/drawing/2014/main" id="{F84133BF-051F-F34D-9A17-B85E0B4B5426}"/>
                </a:ext>
              </a:extLst>
            </p:cNvPr>
            <p:cNvCxnSpPr>
              <a:cxnSpLocks/>
            </p:cNvCxnSpPr>
            <p:nvPr userDrawn="1"/>
          </p:nvCxnSpPr>
          <p:spPr>
            <a:xfrm>
              <a:off x="11046954" y="335060"/>
              <a:ext cx="0" cy="286154"/>
            </a:xfrm>
            <a:prstGeom prst="line">
              <a:avLst/>
            </a:prstGeom>
            <a:ln w="6350">
              <a:solidFill>
                <a:srgbClr val="B9BAC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B4AAB844-816E-044A-8887-ED93D58D0821}"/>
                </a:ext>
              </a:extLst>
            </p:cNvPr>
            <p:cNvSpPr txBox="1"/>
            <p:nvPr userDrawn="1"/>
          </p:nvSpPr>
          <p:spPr>
            <a:xfrm>
              <a:off x="11117113" y="296596"/>
              <a:ext cx="820738" cy="338362"/>
            </a:xfrm>
            <a:prstGeom prst="rect">
              <a:avLst/>
            </a:prstGeom>
            <a:noFill/>
          </p:spPr>
          <p:txBody>
            <a:bodyPr wrap="none" lIns="0" tIns="0" rIns="0" bIns="0" rtlCol="0" anchor="ctr">
              <a:spAutoFit/>
            </a:bodyPr>
            <a:lstStyle/>
            <a:p>
              <a:pPr algn="l">
                <a:lnSpc>
                  <a:spcPct val="120000"/>
                </a:lnSpc>
                <a:spcAft>
                  <a:spcPts val="100"/>
                </a:spcAft>
              </a:pPr>
              <a:r>
                <a:rPr lang="en-US" sz="2000" b="0" i="0" kern="1200" spc="100" baseline="0">
                  <a:solidFill>
                    <a:srgbClr val="B9BAC4"/>
                  </a:solidFill>
                  <a:latin typeface="Raleway Light" pitchFamily="2" charset="77"/>
                </a:rPr>
                <a:t>Digital</a:t>
              </a:r>
            </a:p>
          </p:txBody>
        </p:sp>
      </p:grpSp>
    </p:spTree>
    <p:extLst>
      <p:ext uri="{BB962C8B-B14F-4D97-AF65-F5344CB8AC3E}">
        <p14:creationId xmlns:p14="http://schemas.microsoft.com/office/powerpoint/2010/main" val="2217648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358062"/>
            <a:ext cx="10149840" cy="270652"/>
          </a:xfrm>
          <a:prstGeom prst="rect">
            <a:avLst/>
          </a:prstGeom>
        </p:spPr>
        <p:txBody>
          <a:bodyPr wrap="square" lIns="0" tIns="0" rIns="0" bIns="0">
            <a:spAutoFit/>
          </a:bodyPr>
          <a:lstStyle>
            <a:lvl1pPr marL="0" indent="0">
              <a:lnSpc>
                <a:spcPct val="120000"/>
              </a:lnSpc>
              <a:spcAft>
                <a:spcPts val="600"/>
              </a:spcAft>
              <a:buNone/>
              <a:defRPr sz="16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BD38FC3B-B1F7-9842-A67B-1AE96664D380}"/>
              </a:ext>
            </a:extLst>
          </p:cNvPr>
          <p:cNvSpPr>
            <a:spLocks noGrp="1"/>
          </p:cNvSpPr>
          <p:nvPr>
            <p:ph type="body" sz="quarter" idx="16"/>
          </p:nvPr>
        </p:nvSpPr>
        <p:spPr>
          <a:xfrm>
            <a:off x="365760" y="2134902"/>
            <a:ext cx="10149840" cy="1578766"/>
          </a:xfrm>
          <a:prstGeom prst="rect">
            <a:avLst/>
          </a:prstGeom>
        </p:spPr>
        <p:txBody>
          <a:bodyPr lIns="0" tIns="0" rIns="0" bIns="0">
            <a:spAutoFit/>
          </a:bodyPr>
          <a:lstStyle>
            <a:lvl1pPr marL="2857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1pPr>
            <a:lvl2pPr marL="51117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2pPr>
            <a:lvl3pPr marL="750887"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3pPr>
            <a:lvl4pPr marL="97472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4pPr>
            <a:lvl5pPr marL="12001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20" name="Group 19">
            <a:extLst>
              <a:ext uri="{FF2B5EF4-FFF2-40B4-BE49-F238E27FC236}">
                <a16:creationId xmlns:a16="http://schemas.microsoft.com/office/drawing/2014/main" id="{7DBFF652-2C31-6D43-83F8-4E23536649FC}"/>
              </a:ext>
            </a:extLst>
          </p:cNvPr>
          <p:cNvGrpSpPr/>
          <p:nvPr userDrawn="1"/>
        </p:nvGrpSpPr>
        <p:grpSpPr>
          <a:xfrm>
            <a:off x="10087190" y="296596"/>
            <a:ext cx="1850661" cy="338362"/>
            <a:chOff x="10087190" y="296596"/>
            <a:chExt cx="1850661" cy="338362"/>
          </a:xfrm>
        </p:grpSpPr>
        <p:grpSp>
          <p:nvGrpSpPr>
            <p:cNvPr id="21" name="Graphic 7">
              <a:extLst>
                <a:ext uri="{FF2B5EF4-FFF2-40B4-BE49-F238E27FC236}">
                  <a16:creationId xmlns:a16="http://schemas.microsoft.com/office/drawing/2014/main" id="{E2408695-7989-4E47-9A27-85DF8C279089}"/>
                </a:ext>
              </a:extLst>
            </p:cNvPr>
            <p:cNvGrpSpPr/>
            <p:nvPr/>
          </p:nvGrpSpPr>
          <p:grpSpPr>
            <a:xfrm>
              <a:off x="10087190" y="349080"/>
              <a:ext cx="855172" cy="272134"/>
              <a:chOff x="10734518" y="296596"/>
              <a:chExt cx="1064164" cy="338640"/>
            </a:xfrm>
            <a:solidFill>
              <a:srgbClr val="9798A5">
                <a:alpha val="60000"/>
              </a:srgbClr>
            </a:solidFill>
          </p:grpSpPr>
          <p:sp>
            <p:nvSpPr>
              <p:cNvPr id="24" name="Freeform 23">
                <a:extLst>
                  <a:ext uri="{FF2B5EF4-FFF2-40B4-BE49-F238E27FC236}">
                    <a16:creationId xmlns:a16="http://schemas.microsoft.com/office/drawing/2014/main" id="{CDE6C367-E89A-1F46-BF86-312A1CB9D9A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948561C3-F8EA-7C48-B5E4-011424C0A867}"/>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F83E5E5B-2C72-EC44-B81E-31D41025369D}"/>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6A903EC2-5D5C-2B44-BE39-182831B69E32}"/>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6EE8BDC5-CB52-1042-818C-2C340BDB17F7}"/>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625B014E-1BD5-9A4C-9B0D-F9DA60057839}"/>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C41F399F-76E1-D04E-9776-6F659C1C9981}"/>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763D76D5-49BB-5D4B-A8A8-37830CB62627}"/>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E434ECD0-9EA6-EF43-81AF-5EDF6AD7C79F}"/>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cxnSp>
          <p:nvCxnSpPr>
            <p:cNvPr id="22" name="Straight Connector 21">
              <a:extLst>
                <a:ext uri="{FF2B5EF4-FFF2-40B4-BE49-F238E27FC236}">
                  <a16:creationId xmlns:a16="http://schemas.microsoft.com/office/drawing/2014/main" id="{F84133BF-051F-F34D-9A17-B85E0B4B5426}"/>
                </a:ext>
              </a:extLst>
            </p:cNvPr>
            <p:cNvCxnSpPr>
              <a:cxnSpLocks/>
            </p:cNvCxnSpPr>
            <p:nvPr userDrawn="1"/>
          </p:nvCxnSpPr>
          <p:spPr>
            <a:xfrm>
              <a:off x="11046954" y="335060"/>
              <a:ext cx="0" cy="286154"/>
            </a:xfrm>
            <a:prstGeom prst="line">
              <a:avLst/>
            </a:prstGeom>
            <a:ln w="6350">
              <a:solidFill>
                <a:srgbClr val="B9BAC4"/>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B4AAB844-816E-044A-8887-ED93D58D0821}"/>
                </a:ext>
              </a:extLst>
            </p:cNvPr>
            <p:cNvSpPr txBox="1"/>
            <p:nvPr userDrawn="1"/>
          </p:nvSpPr>
          <p:spPr>
            <a:xfrm>
              <a:off x="11117113" y="296596"/>
              <a:ext cx="820738" cy="338362"/>
            </a:xfrm>
            <a:prstGeom prst="rect">
              <a:avLst/>
            </a:prstGeom>
            <a:noFill/>
          </p:spPr>
          <p:txBody>
            <a:bodyPr wrap="none" lIns="0" tIns="0" rIns="0" bIns="0" rtlCol="0" anchor="ctr">
              <a:spAutoFit/>
            </a:bodyPr>
            <a:lstStyle/>
            <a:p>
              <a:pPr algn="l">
                <a:lnSpc>
                  <a:spcPct val="120000"/>
                </a:lnSpc>
                <a:spcAft>
                  <a:spcPts val="100"/>
                </a:spcAft>
              </a:pPr>
              <a:r>
                <a:rPr lang="en-US" sz="2000" b="0" i="0" kern="1200" spc="100" baseline="0">
                  <a:solidFill>
                    <a:srgbClr val="B9BAC4"/>
                  </a:solidFill>
                  <a:latin typeface="Raleway Light" pitchFamily="2" charset="77"/>
                </a:rPr>
                <a:t>Digital</a:t>
              </a:r>
            </a:p>
          </p:txBody>
        </p:sp>
      </p:grpSp>
    </p:spTree>
    <p:extLst>
      <p:ext uri="{BB962C8B-B14F-4D97-AF65-F5344CB8AC3E}">
        <p14:creationId xmlns:p14="http://schemas.microsoft.com/office/powerpoint/2010/main" val="40570130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ank you w/ Social_DIGITAL">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EAF91CAB-709A-3F49-B170-6330CB73137D}"/>
              </a:ext>
            </a:extLst>
          </p:cNvPr>
          <p:cNvCxnSpPr>
            <a:cxnSpLocks/>
          </p:cNvCxnSpPr>
          <p:nvPr userDrawn="1"/>
        </p:nvCxnSpPr>
        <p:spPr>
          <a:xfrm flipH="1">
            <a:off x="1084560" y="3960197"/>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4" name="Text Placeholder 10">
            <a:extLst>
              <a:ext uri="{FF2B5EF4-FFF2-40B4-BE49-F238E27FC236}">
                <a16:creationId xmlns:a16="http://schemas.microsoft.com/office/drawing/2014/main" id="{839484F8-C23C-9A4D-AF53-33855936F57D}"/>
              </a:ext>
            </a:extLst>
          </p:cNvPr>
          <p:cNvSpPr>
            <a:spLocks noGrp="1"/>
          </p:cNvSpPr>
          <p:nvPr>
            <p:ph type="body" sz="quarter" idx="13" hasCustomPrompt="1"/>
          </p:nvPr>
        </p:nvSpPr>
        <p:spPr>
          <a:xfrm>
            <a:off x="1084263" y="4317810"/>
            <a:ext cx="7772400" cy="406009"/>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24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a:t>Contact name</a:t>
            </a:r>
          </a:p>
        </p:txBody>
      </p:sp>
      <p:sp>
        <p:nvSpPr>
          <p:cNvPr id="25" name="Text Placeholder 10">
            <a:extLst>
              <a:ext uri="{FF2B5EF4-FFF2-40B4-BE49-F238E27FC236}">
                <a16:creationId xmlns:a16="http://schemas.microsoft.com/office/drawing/2014/main" id="{D9CE562D-EB9E-E84F-879F-C56C1683A46C}"/>
              </a:ext>
            </a:extLst>
          </p:cNvPr>
          <p:cNvSpPr>
            <a:spLocks noGrp="1"/>
          </p:cNvSpPr>
          <p:nvPr>
            <p:ph type="body" sz="quarter" idx="14" hasCustomPrompt="1"/>
          </p:nvPr>
        </p:nvSpPr>
        <p:spPr>
          <a:xfrm>
            <a:off x="1084263" y="5020176"/>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a:t>Contact email address</a:t>
            </a:r>
          </a:p>
        </p:txBody>
      </p:sp>
      <p:sp>
        <p:nvSpPr>
          <p:cNvPr id="26" name="TextBox 25">
            <a:extLst>
              <a:ext uri="{FF2B5EF4-FFF2-40B4-BE49-F238E27FC236}">
                <a16:creationId xmlns:a16="http://schemas.microsoft.com/office/drawing/2014/main" id="{57BDB14B-E9A0-774D-B4BE-75DB729B22EC}"/>
              </a:ext>
            </a:extLst>
          </p:cNvPr>
          <p:cNvSpPr txBox="1"/>
          <p:nvPr userDrawn="1"/>
        </p:nvSpPr>
        <p:spPr>
          <a:xfrm>
            <a:off x="1084263" y="2955955"/>
            <a:ext cx="7772399" cy="707886"/>
          </a:xfrm>
          <a:prstGeom prst="rect">
            <a:avLst/>
          </a:prstGeom>
          <a:noFill/>
        </p:spPr>
        <p:txBody>
          <a:bodyPr wrap="square" lIns="0" rtlCol="0">
            <a:spAutoFit/>
          </a:bodyPr>
          <a:lstStyle/>
          <a:p>
            <a:r>
              <a:rPr lang="en-US" sz="4000" b="0" i="0">
                <a:solidFill>
                  <a:schemeClr val="bg1"/>
                </a:solidFill>
                <a:latin typeface="Raleway" panose="020B0003030101060003" pitchFamily="34" charset="0"/>
              </a:rPr>
              <a:t>Thank you.</a:t>
            </a:r>
          </a:p>
        </p:txBody>
      </p:sp>
      <p:sp>
        <p:nvSpPr>
          <p:cNvPr id="27" name="Text Placeholder 10">
            <a:extLst>
              <a:ext uri="{FF2B5EF4-FFF2-40B4-BE49-F238E27FC236}">
                <a16:creationId xmlns:a16="http://schemas.microsoft.com/office/drawing/2014/main" id="{FAD516B4-8DC2-0D47-BC4B-17C1E83D29A3}"/>
              </a:ext>
            </a:extLst>
          </p:cNvPr>
          <p:cNvSpPr>
            <a:spLocks noGrp="1"/>
          </p:cNvSpPr>
          <p:nvPr>
            <p:ph type="body" sz="quarter" idx="15" hasCustomPrompt="1"/>
          </p:nvPr>
        </p:nvSpPr>
        <p:spPr>
          <a:xfrm>
            <a:off x="1084263" y="5537012"/>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a:t>Contact </a:t>
            </a:r>
            <a:r>
              <a:rPr lang="en-US" err="1"/>
              <a:t>tel</a:t>
            </a:r>
            <a:r>
              <a:rPr lang="en-US"/>
              <a:t> #</a:t>
            </a:r>
          </a:p>
        </p:txBody>
      </p:sp>
      <p:pic>
        <p:nvPicPr>
          <p:cNvPr id="32" name="Picture 31">
            <a:extLst>
              <a:ext uri="{FF2B5EF4-FFF2-40B4-BE49-F238E27FC236}">
                <a16:creationId xmlns:a16="http://schemas.microsoft.com/office/drawing/2014/main" id="{482A3BA0-8BBC-A741-9C00-9E3C3D90B13E}"/>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r="42875"/>
          <a:stretch/>
        </p:blipFill>
        <p:spPr>
          <a:xfrm>
            <a:off x="8725109" y="298378"/>
            <a:ext cx="1636631" cy="498262"/>
          </a:xfrm>
          <a:prstGeom prst="rect">
            <a:avLst/>
          </a:prstGeom>
        </p:spPr>
      </p:pic>
      <p:cxnSp>
        <p:nvCxnSpPr>
          <p:cNvPr id="33" name="Straight Connector 32">
            <a:extLst>
              <a:ext uri="{FF2B5EF4-FFF2-40B4-BE49-F238E27FC236}">
                <a16:creationId xmlns:a16="http://schemas.microsoft.com/office/drawing/2014/main" id="{1E84E10B-6E8A-7E42-AC26-2846A2B3E128}"/>
              </a:ext>
            </a:extLst>
          </p:cNvPr>
          <p:cNvCxnSpPr>
            <a:cxnSpLocks/>
          </p:cNvCxnSpPr>
          <p:nvPr userDrawn="1"/>
        </p:nvCxnSpPr>
        <p:spPr>
          <a:xfrm>
            <a:off x="10446355" y="298378"/>
            <a:ext cx="0" cy="498262"/>
          </a:xfrm>
          <a:prstGeom prst="line">
            <a:avLst/>
          </a:prstGeom>
          <a:ln w="635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869DCAEF-2CD8-0441-AADE-77239C30897B}"/>
              </a:ext>
            </a:extLst>
          </p:cNvPr>
          <p:cNvSpPr txBox="1"/>
          <p:nvPr userDrawn="1"/>
        </p:nvSpPr>
        <p:spPr>
          <a:xfrm>
            <a:off x="10568519" y="255338"/>
            <a:ext cx="1261564" cy="541302"/>
          </a:xfrm>
          <a:prstGeom prst="rect">
            <a:avLst/>
          </a:prstGeom>
          <a:noFill/>
        </p:spPr>
        <p:txBody>
          <a:bodyPr wrap="none" lIns="0" tIns="0" rIns="0" bIns="0" rtlCol="0" anchor="ctr">
            <a:spAutoFit/>
          </a:bodyPr>
          <a:lstStyle/>
          <a:p>
            <a:pPr algn="l">
              <a:lnSpc>
                <a:spcPct val="120000"/>
              </a:lnSpc>
              <a:spcAft>
                <a:spcPts val="100"/>
              </a:spcAft>
            </a:pPr>
            <a:r>
              <a:rPr lang="en-US" sz="3200" b="0" i="0" kern="1200" spc="100" baseline="0">
                <a:solidFill>
                  <a:schemeClr val="bg1"/>
                </a:solidFill>
                <a:latin typeface="Raleway Light" pitchFamily="2" charset="77"/>
              </a:rPr>
              <a:t>Digital</a:t>
            </a:r>
          </a:p>
        </p:txBody>
      </p:sp>
    </p:spTree>
    <p:extLst>
      <p:ext uri="{BB962C8B-B14F-4D97-AF65-F5344CB8AC3E}">
        <p14:creationId xmlns:p14="http://schemas.microsoft.com/office/powerpoint/2010/main" val="5189232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over - BKGD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8" name="Picture 4" descr="Ryan Companies Breaks Ground, Making Way for Edward-Elmhurst Health Center  | Ryan Companies">
            <a:extLst>
              <a:ext uri="{FF2B5EF4-FFF2-40B4-BE49-F238E27FC236}">
                <a16:creationId xmlns:a16="http://schemas.microsoft.com/office/drawing/2014/main" id="{E1A77A28-FE47-096F-123B-101A0C6A136E}"/>
              </a:ext>
            </a:extLst>
          </p:cNvPr>
          <p:cNvPicPr>
            <a:picLocks noChangeAspect="1" noChangeArrowheads="1"/>
          </p:cNvPicPr>
          <p:nvPr userDrawn="1"/>
        </p:nvPicPr>
        <p:blipFill>
          <a:blip r:embed="rId3" cstate="print">
            <a:extLst>
              <a:ext uri="{BEBA8EAE-BF5A-486C-A8C5-ECC9F3942E4B}">
                <a14:imgProps xmlns:a14="http://schemas.microsoft.com/office/drawing/2010/main">
                  <a14:imgLayer r:embed="rId4">
                    <a14:imgEffect>
                      <a14:backgroundRemoval t="10000" b="90000" l="10000" r="90000">
                        <a14:backgroundMark x1="73367" y1="5572" x2="94000" y2="18613"/>
                        <a14:backgroundMark x1="94000" y1="18613" x2="94100" y2="26260"/>
                        <a14:backgroundMark x1="94100" y1="26260" x2="83500" y2="31239"/>
                        <a14:backgroundMark x1="83500" y1="31239" x2="79733" y2="28097"/>
                        <a14:backgroundMark x1="79733" y1="28097" x2="76400" y2="18909"/>
                        <a14:backgroundMark x1="76400" y1="18909" x2="77933" y2="11678"/>
                        <a14:backgroundMark x1="77933" y1="11678" x2="81400" y2="11203"/>
                      </a14:backgroundRemoval>
                    </a14:imgEffect>
                  </a14:imgLayer>
                </a14:imgProps>
              </a:ext>
              <a:ext uri="{28A0092B-C50C-407E-A947-70E740481C1C}">
                <a14:useLocalDpi xmlns:a14="http://schemas.microsoft.com/office/drawing/2010/main" val="0"/>
              </a:ext>
            </a:extLst>
          </a:blip>
          <a:srcRect/>
          <a:stretch>
            <a:fillRect/>
          </a:stretch>
        </p:blipFill>
        <p:spPr bwMode="auto">
          <a:xfrm>
            <a:off x="1219200" y="970094"/>
            <a:ext cx="12192000" cy="5887906"/>
          </a:xfrm>
          <a:prstGeom prst="rect">
            <a:avLst/>
          </a:prstGeom>
          <a:noFill/>
          <a:extLst>
            <a:ext uri="{909E8E84-426E-40DD-AFC4-6F175D3DCCD1}">
              <a14:hiddenFill xmlns:a14="http://schemas.microsoft.com/office/drawing/2010/main">
                <a:solidFill>
                  <a:srgbClr val="FFFFFF"/>
                </a:solidFill>
              </a14:hiddenFill>
            </a:ext>
          </a:extLst>
        </p:spPr>
      </p:pic>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6"/>
            <a:ext cx="1709041" cy="224677"/>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2000" b="0" i="0" kern="1200" cap="all" baseline="3000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5th April 2023</a:t>
            </a:r>
          </a:p>
        </p:txBody>
      </p:sp>
      <p:sp>
        <p:nvSpPr>
          <p:cNvPr id="7" name="Title 1">
            <a:extLst>
              <a:ext uri="{FF2B5EF4-FFF2-40B4-BE49-F238E27FC236}">
                <a16:creationId xmlns:a16="http://schemas.microsoft.com/office/drawing/2014/main" id="{CD74C460-1615-2E4A-AE71-073B2F5E047C}"/>
              </a:ext>
            </a:extLst>
          </p:cNvPr>
          <p:cNvSpPr>
            <a:spLocks noGrp="1"/>
          </p:cNvSpPr>
          <p:nvPr>
            <p:ph type="ctrTitle" hasCustomPrompt="1"/>
          </p:nvPr>
        </p:nvSpPr>
        <p:spPr>
          <a:xfrm>
            <a:off x="787024" y="3370186"/>
            <a:ext cx="7899775" cy="492443"/>
          </a:xfrm>
          <a:prstGeom prst="rect">
            <a:avLst/>
          </a:prstGeom>
        </p:spPr>
        <p:txBody>
          <a:bodyPr wrap="square" lIns="0" tIns="0" rIns="0" bIns="0" anchor="b">
            <a:spAutoFit/>
          </a:bodyPr>
          <a:lstStyle>
            <a:lvl1pPr marL="0" algn="l" defTabSz="914400" rtl="0" eaLnBrk="1" latinLnBrk="0" hangingPunct="1">
              <a:lnSpc>
                <a:spcPct val="100000"/>
              </a:lnSpc>
              <a:spcBef>
                <a:spcPct val="0"/>
              </a:spcBef>
              <a:buNone/>
              <a:defRPr lang="en-US" sz="3200" b="1" kern="1200" dirty="0">
                <a:solidFill>
                  <a:schemeClr val="bg1"/>
                </a:solidFill>
                <a:latin typeface="Raleway ExtraBold" panose="020B0003030101060003" pitchFamily="34" charset="0"/>
                <a:ea typeface="+mj-ea"/>
                <a:cs typeface="+mj-cs"/>
              </a:defRPr>
            </a:lvl1pPr>
          </a:lstStyle>
          <a:p>
            <a:r>
              <a:rPr lang="en-US" dirty="0"/>
              <a:t>HGS Digital RPA Capability Presentation</a:t>
            </a:r>
          </a:p>
        </p:txBody>
      </p:sp>
      <p:sp>
        <p:nvSpPr>
          <p:cNvPr id="14" name="Rectangle: Rounded Corners 13">
            <a:extLst>
              <a:ext uri="{FF2B5EF4-FFF2-40B4-BE49-F238E27FC236}">
                <a16:creationId xmlns:a16="http://schemas.microsoft.com/office/drawing/2014/main" id="{FE865DC6-4BD1-4AF0-A76D-927899AB9FC1}"/>
              </a:ext>
            </a:extLst>
          </p:cNvPr>
          <p:cNvSpPr/>
          <p:nvPr userDrawn="1"/>
        </p:nvSpPr>
        <p:spPr>
          <a:xfrm>
            <a:off x="787758" y="1273858"/>
            <a:ext cx="5155842" cy="999970"/>
          </a:xfrm>
          <a:prstGeom prst="roundRect">
            <a:avLst>
              <a:gd name="adj" fmla="val 4924"/>
            </a:avLst>
          </a:prstGeom>
          <a:solidFill>
            <a:schemeClr val="accent2">
              <a:alpha val="25098"/>
            </a:schemeClr>
          </a:solidFill>
          <a:ln w="12700">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solidFill>
                <a:sysClr val="windowText" lastClr="000000"/>
              </a:solidFill>
            </a:endParaRPr>
          </a:p>
        </p:txBody>
      </p:sp>
      <p:grpSp>
        <p:nvGrpSpPr>
          <p:cNvPr id="2" name="Group 1">
            <a:extLst>
              <a:ext uri="{FF2B5EF4-FFF2-40B4-BE49-F238E27FC236}">
                <a16:creationId xmlns:a16="http://schemas.microsoft.com/office/drawing/2014/main" id="{65E3B8A1-B5ED-4762-9118-3BD76608CFDD}"/>
              </a:ext>
            </a:extLst>
          </p:cNvPr>
          <p:cNvGrpSpPr/>
          <p:nvPr userDrawn="1"/>
        </p:nvGrpSpPr>
        <p:grpSpPr>
          <a:xfrm>
            <a:off x="787024" y="1453107"/>
            <a:ext cx="4761352" cy="713771"/>
            <a:chOff x="898784" y="1416958"/>
            <a:chExt cx="4761352" cy="713771"/>
          </a:xfrm>
        </p:grpSpPr>
        <p:cxnSp>
          <p:nvCxnSpPr>
            <p:cNvPr id="17" name="Straight Connector 16">
              <a:extLst>
                <a:ext uri="{FF2B5EF4-FFF2-40B4-BE49-F238E27FC236}">
                  <a16:creationId xmlns:a16="http://schemas.microsoft.com/office/drawing/2014/main" id="{F3F69DE4-F911-4328-8059-0597BAF8AF0B}"/>
                </a:ext>
              </a:extLst>
            </p:cNvPr>
            <p:cNvCxnSpPr>
              <a:cxnSpLocks/>
            </p:cNvCxnSpPr>
            <p:nvPr userDrawn="1"/>
          </p:nvCxnSpPr>
          <p:spPr>
            <a:xfrm>
              <a:off x="3482818" y="1458777"/>
              <a:ext cx="0" cy="63013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7AE25158-AFB5-4329-B6BD-73C1908D41E5}"/>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98784" y="1416958"/>
              <a:ext cx="2235197" cy="713771"/>
            </a:xfrm>
            <a:prstGeom prst="rect">
              <a:avLst/>
            </a:prstGeom>
          </p:spPr>
        </p:pic>
        <p:sp>
          <p:nvSpPr>
            <p:cNvPr id="11" name="TextBox 10">
              <a:extLst>
                <a:ext uri="{FF2B5EF4-FFF2-40B4-BE49-F238E27FC236}">
                  <a16:creationId xmlns:a16="http://schemas.microsoft.com/office/drawing/2014/main" id="{D691D5CA-1CF3-4E3E-8900-F629DD2DC7FE}"/>
                </a:ext>
              </a:extLst>
            </p:cNvPr>
            <p:cNvSpPr txBox="1"/>
            <p:nvPr userDrawn="1"/>
          </p:nvSpPr>
          <p:spPr>
            <a:xfrm>
              <a:off x="3777391" y="1435289"/>
              <a:ext cx="1882745" cy="677108"/>
            </a:xfrm>
            <a:prstGeom prst="rect">
              <a:avLst/>
            </a:prstGeom>
            <a:noFill/>
          </p:spPr>
          <p:txBody>
            <a:bodyPr wrap="square" lIns="0" tIns="0" rIns="0" bIns="0" rtlCol="0" anchor="ctr">
              <a:spAutoFit/>
            </a:bodyPr>
            <a:lstStyle/>
            <a:p>
              <a:pPr algn="l">
                <a:spcAft>
                  <a:spcPts val="600"/>
                </a:spcAft>
              </a:pPr>
              <a:r>
                <a:rPr lang="en-US" sz="4400" b="0" dirty="0">
                  <a:solidFill>
                    <a:schemeClr val="bg1"/>
                  </a:solidFill>
                  <a:latin typeface="Raleway Light" pitchFamily="2" charset="0"/>
                </a:rPr>
                <a:t>Digital</a:t>
              </a:r>
            </a:p>
          </p:txBody>
        </p:sp>
      </p:grpSp>
      <p:pic>
        <p:nvPicPr>
          <p:cNvPr id="5" name="Graphic 4">
            <a:extLst>
              <a:ext uri="{FF2B5EF4-FFF2-40B4-BE49-F238E27FC236}">
                <a16:creationId xmlns:a16="http://schemas.microsoft.com/office/drawing/2014/main" id="{7E7EC361-A937-E28D-9E9A-B724FB5036F8}"/>
              </a:ext>
            </a:extLst>
          </p:cNvPr>
          <p:cNvPicPr>
            <a:picLocks noChangeAspect="1"/>
          </p:cNvPicPr>
          <p:nvPr userDrawn="1"/>
        </p:nvPicPr>
        <p:blipFill rotWithShape="1">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r="52864"/>
          <a:stretch/>
        </p:blipFill>
        <p:spPr>
          <a:xfrm>
            <a:off x="8686799" y="1368103"/>
            <a:ext cx="3171293" cy="815052"/>
          </a:xfrm>
          <a:prstGeom prst="rect">
            <a:avLst/>
          </a:prstGeom>
        </p:spPr>
      </p:pic>
    </p:spTree>
    <p:extLst>
      <p:ext uri="{BB962C8B-B14F-4D97-AF65-F5344CB8AC3E}">
        <p14:creationId xmlns:p14="http://schemas.microsoft.com/office/powerpoint/2010/main" val="2173200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 - LG Img -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pic>
        <p:nvPicPr>
          <p:cNvPr id="10" name="Picture 9" descr="Background pattern&#10;&#10;Description automatically generated">
            <a:extLst>
              <a:ext uri="{FF2B5EF4-FFF2-40B4-BE49-F238E27FC236}">
                <a16:creationId xmlns:a16="http://schemas.microsoft.com/office/drawing/2014/main" id="{26BA296F-E329-4840-BED2-8D339ABCAE4B}"/>
              </a:ext>
            </a:extLst>
          </p:cNvPr>
          <p:cNvPicPr>
            <a:picLocks noChangeAspect="1"/>
          </p:cNvPicPr>
          <p:nvPr userDrawn="1"/>
        </p:nvPicPr>
        <p:blipFill rotWithShape="1">
          <a:blip r:embed="rId2" cstate="screen">
            <a:alphaModFix amt="6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8000"/>
          </a:xfrm>
          <a:prstGeom prst="rect">
            <a:avLst/>
          </a:prstGeom>
          <a:effectLst/>
        </p:spPr>
        <p:txBody>
          <a:bodyPr anchor="ctr">
            <a:noAutofit/>
          </a:bodyPr>
          <a:lstStyle>
            <a:lvl1pPr marL="0" indent="0" algn="ctr">
              <a:buNone/>
              <a:defRPr b="0" i="0">
                <a:solidFill>
                  <a:schemeClr val="bg1"/>
                </a:solidFill>
                <a:latin typeface="Raleway" panose="020B0003030101060003" pitchFamily="34" charset="0"/>
              </a:defRPr>
            </a:lvl1pPr>
          </a:lstStyle>
          <a:p>
            <a:endParaRPr lang="en-US" dirty="0"/>
          </a:p>
        </p:txBody>
      </p:sp>
      <p:sp>
        <p:nvSpPr>
          <p:cNvPr id="13" name="Text Placeholder 3">
            <a:extLst>
              <a:ext uri="{FF2B5EF4-FFF2-40B4-BE49-F238E27FC236}">
                <a16:creationId xmlns:a16="http://schemas.microsoft.com/office/drawing/2014/main" id="{BB62DBA8-554A-454E-B88C-EB7DE5BBDE52}"/>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dirty="0"/>
              <a:t>[Customer logo here – if applicable]</a:t>
            </a:r>
          </a:p>
        </p:txBody>
      </p:sp>
      <p:sp>
        <p:nvSpPr>
          <p:cNvPr id="17" name="Title 1">
            <a:extLst>
              <a:ext uri="{FF2B5EF4-FFF2-40B4-BE49-F238E27FC236}">
                <a16:creationId xmlns:a16="http://schemas.microsoft.com/office/drawing/2014/main" id="{D473D271-7799-F44D-B86F-251BA01BB39A}"/>
              </a:ext>
            </a:extLst>
          </p:cNvPr>
          <p:cNvSpPr>
            <a:spLocks noGrp="1"/>
          </p:cNvSpPr>
          <p:nvPr>
            <p:ph type="ctrTitle" hasCustomPrompt="1"/>
          </p:nvPr>
        </p:nvSpPr>
        <p:spPr>
          <a:xfrm>
            <a:off x="787024" y="3182087"/>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buNone/>
              <a:defRPr lang="en-US" sz="2700" b="1" kern="1200" dirty="0">
                <a:solidFill>
                  <a:schemeClr val="bg1"/>
                </a:solidFill>
                <a:latin typeface="Raleway ExtraBold" panose="020B0003030101060003" pitchFamily="34" charset="0"/>
                <a:ea typeface="+mj-ea"/>
                <a:cs typeface="+mj-cs"/>
              </a:defRPr>
            </a:lvl1pPr>
          </a:lstStyle>
          <a:p>
            <a:r>
              <a:rPr lang="en-US" dirty="0"/>
              <a:t>Click to edit page title</a:t>
            </a:r>
          </a:p>
        </p:txBody>
      </p:sp>
      <p:sp>
        <p:nvSpPr>
          <p:cNvPr id="19" name="Text Placeholder 10">
            <a:extLst>
              <a:ext uri="{FF2B5EF4-FFF2-40B4-BE49-F238E27FC236}">
                <a16:creationId xmlns:a16="http://schemas.microsoft.com/office/drawing/2014/main" id="{E54D8681-A932-4649-B365-3B53D21BB92C}"/>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pic>
        <p:nvPicPr>
          <p:cNvPr id="12" name="Picture 11">
            <a:extLst>
              <a:ext uri="{FF2B5EF4-FFF2-40B4-BE49-F238E27FC236}">
                <a16:creationId xmlns:a16="http://schemas.microsoft.com/office/drawing/2014/main" id="{E2F1A058-B01E-4F72-A6AC-70ACEA7A615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87024" y="964445"/>
            <a:ext cx="2458717" cy="785148"/>
          </a:xfrm>
          <a:prstGeom prst="rect">
            <a:avLst/>
          </a:prstGeom>
        </p:spPr>
      </p:pic>
    </p:spTree>
    <p:extLst>
      <p:ext uri="{BB962C8B-B14F-4D97-AF65-F5344CB8AC3E}">
        <p14:creationId xmlns:p14="http://schemas.microsoft.com/office/powerpoint/2010/main" val="1567383757"/>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 - LG Img Light">
    <p:bg>
      <p:bgPr>
        <a:gradFill>
          <a:gsLst>
            <a:gs pos="0">
              <a:srgbClr val="E9ECF2"/>
            </a:gs>
            <a:gs pos="92000">
              <a:schemeClr val="bg1"/>
            </a:gs>
          </a:gsLst>
          <a:lin ang="54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8000"/>
          </a:xfrm>
          <a:prstGeom prst="rect">
            <a:avLst/>
          </a:prstGeom>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182087"/>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page title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4" name="Text Placeholder 3">
            <a:extLst>
              <a:ext uri="{FF2B5EF4-FFF2-40B4-BE49-F238E27FC236}">
                <a16:creationId xmlns:a16="http://schemas.microsoft.com/office/drawing/2014/main" id="{40ACFFD2-510E-7644-9F45-CAF33EE0141B}"/>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dirty="0"/>
              <a:t>[Customer logo here – if applicable]</a:t>
            </a:r>
          </a:p>
        </p:txBody>
      </p:sp>
      <p:cxnSp>
        <p:nvCxnSpPr>
          <p:cNvPr id="5" name="Straight Connector 4">
            <a:extLst>
              <a:ext uri="{FF2B5EF4-FFF2-40B4-BE49-F238E27FC236}">
                <a16:creationId xmlns:a16="http://schemas.microsoft.com/office/drawing/2014/main" id="{78078753-D51A-43A6-BDC5-1DBB376D5804}"/>
              </a:ext>
            </a:extLst>
          </p:cNvPr>
          <p:cNvCxnSpPr/>
          <p:nvPr userDrawn="1"/>
        </p:nvCxnSpPr>
        <p:spPr>
          <a:xfrm>
            <a:off x="6081208" y="0"/>
            <a:ext cx="0" cy="6857993"/>
          </a:xfrm>
          <a:prstGeom prst="line">
            <a:avLst/>
          </a:prstGeom>
          <a:ln w="38100">
            <a:solidFill>
              <a:srgbClr val="00B0F0"/>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5FCB32EE-9349-4DF4-920F-5BBC181DF3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8899" y="964445"/>
            <a:ext cx="2458715" cy="785148"/>
          </a:xfrm>
          <a:prstGeom prst="rect">
            <a:avLst/>
          </a:prstGeom>
        </p:spPr>
      </p:pic>
    </p:spTree>
    <p:extLst>
      <p:ext uri="{BB962C8B-B14F-4D97-AF65-F5344CB8AC3E}">
        <p14:creationId xmlns:p14="http://schemas.microsoft.com/office/powerpoint/2010/main" val="15209452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ver - LG Img Light">
    <p:bg>
      <p:bgPr>
        <a:gradFill>
          <a:gsLst>
            <a:gs pos="0">
              <a:srgbClr val="E9ECF2"/>
            </a:gs>
            <a:gs pos="92000">
              <a:schemeClr val="bg1"/>
            </a:gs>
          </a:gsLst>
          <a:lin ang="54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182087"/>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page title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4" name="Text Placeholder 3">
            <a:extLst>
              <a:ext uri="{FF2B5EF4-FFF2-40B4-BE49-F238E27FC236}">
                <a16:creationId xmlns:a16="http://schemas.microsoft.com/office/drawing/2014/main" id="{40ACFFD2-510E-7644-9F45-CAF33EE0141B}"/>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dirty="0"/>
              <a:t>[Customer logo here – if applicable]</a:t>
            </a:r>
          </a:p>
        </p:txBody>
      </p:sp>
      <p:pic>
        <p:nvPicPr>
          <p:cNvPr id="12" name="Picture 11">
            <a:extLst>
              <a:ext uri="{FF2B5EF4-FFF2-40B4-BE49-F238E27FC236}">
                <a16:creationId xmlns:a16="http://schemas.microsoft.com/office/drawing/2014/main" id="{C58F0323-4A7B-444E-970C-4F3DF55C8B5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8899" y="964445"/>
            <a:ext cx="2458715" cy="785148"/>
          </a:xfrm>
          <a:prstGeom prst="rect">
            <a:avLst/>
          </a:prstGeom>
        </p:spPr>
      </p:pic>
    </p:spTree>
    <p:extLst>
      <p:ext uri="{BB962C8B-B14F-4D97-AF65-F5344CB8AC3E}">
        <p14:creationId xmlns:p14="http://schemas.microsoft.com/office/powerpoint/2010/main" val="685012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vider - Simple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nSpc>
                <a:spcPct val="100000"/>
              </a:lnSpc>
              <a:defRPr lang="en-US" sz="4000" b="0" i="0" dirty="0">
                <a:solidFill>
                  <a:schemeClr val="bg1"/>
                </a:solidFill>
                <a:latin typeface="Raleway" panose="020B0003030101060003" pitchFamily="34" charset="0"/>
              </a:defRPr>
            </a:lvl1pPr>
          </a:lstStyle>
          <a:p>
            <a:pPr marL="0" lvl="0"/>
            <a:r>
              <a:rPr lang="en-US" dirty="0"/>
              <a:t>Click to edit text</a:t>
            </a:r>
          </a:p>
        </p:txBody>
      </p:sp>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03E972DA-795B-4EF7-B1E5-2C86D7A3BF7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7" y="252961"/>
            <a:ext cx="1574985" cy="502944"/>
          </a:xfrm>
          <a:prstGeom prst="rect">
            <a:avLst/>
          </a:prstGeom>
        </p:spPr>
      </p:pic>
    </p:spTree>
    <p:extLst>
      <p:ext uri="{BB962C8B-B14F-4D97-AF65-F5344CB8AC3E}">
        <p14:creationId xmlns:p14="http://schemas.microsoft.com/office/powerpoint/2010/main" val="1287239210"/>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Divider - Simple Ligh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DBEB0B8-79A2-E74E-92C8-E358CE181EC7}"/>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nSpc>
                <a:spcPct val="100000"/>
              </a:lnSpc>
              <a:defRPr lang="en-US" sz="4000" b="0" i="0" dirty="0">
                <a:solidFill>
                  <a:srgbClr val="0E0F1A"/>
                </a:solidFill>
                <a:latin typeface="Raleway" panose="020B0003030101060003" pitchFamily="34" charset="0"/>
              </a:defRPr>
            </a:lvl1pPr>
          </a:lstStyle>
          <a:p>
            <a:pPr marL="0" lvl="0"/>
            <a:r>
              <a:rPr lang="en-US" dirty="0"/>
              <a:t>Click to edit text</a:t>
            </a:r>
          </a:p>
        </p:txBody>
      </p:sp>
      <p:cxnSp>
        <p:nvCxnSpPr>
          <p:cNvPr id="6" name="Straight Connector 5">
            <a:extLst>
              <a:ext uri="{FF2B5EF4-FFF2-40B4-BE49-F238E27FC236}">
                <a16:creationId xmlns:a16="http://schemas.microsoft.com/office/drawing/2014/main" id="{A12D0C9B-EC05-6C4E-BA1F-28127187D454}"/>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91FA1DDC-A3D2-48A9-BBEA-25110299D3B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6" y="252961"/>
            <a:ext cx="1574985" cy="502944"/>
          </a:xfrm>
          <a:prstGeom prst="rect">
            <a:avLst/>
          </a:prstGeom>
        </p:spPr>
      </p:pic>
    </p:spTree>
    <p:extLst>
      <p:ext uri="{BB962C8B-B14F-4D97-AF65-F5344CB8AC3E}">
        <p14:creationId xmlns:p14="http://schemas.microsoft.com/office/powerpoint/2010/main" val="2308317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ivider w/ imag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7" name="Picture Placeholder 8">
            <a:extLst>
              <a:ext uri="{FF2B5EF4-FFF2-40B4-BE49-F238E27FC236}">
                <a16:creationId xmlns:a16="http://schemas.microsoft.com/office/drawing/2014/main" id="{3AAB1516-8A30-1341-8D18-DFAC04F02FAE}"/>
              </a:ext>
            </a:extLst>
          </p:cNvPr>
          <p:cNvSpPr>
            <a:spLocks noGrp="1"/>
          </p:cNvSpPr>
          <p:nvPr>
            <p:ph type="pic" sz="quarter" idx="15"/>
          </p:nvPr>
        </p:nvSpPr>
        <p:spPr>
          <a:xfrm>
            <a:off x="22746" y="0"/>
            <a:ext cx="5757405"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12" name="Title 1">
            <a:extLst>
              <a:ext uri="{FF2B5EF4-FFF2-40B4-BE49-F238E27FC236}">
                <a16:creationId xmlns:a16="http://schemas.microsoft.com/office/drawing/2014/main" id="{0A08156F-3EBA-994D-BA8B-61A8DF840209}"/>
              </a:ext>
            </a:extLst>
          </p:cNvPr>
          <p:cNvSpPr>
            <a:spLocks noGrp="1"/>
          </p:cNvSpPr>
          <p:nvPr>
            <p:ph type="ctrTitle" hasCustomPrompt="1"/>
          </p:nvPr>
        </p:nvSpPr>
        <p:spPr>
          <a:xfrm>
            <a:off x="6411850" y="2513477"/>
            <a:ext cx="4579261" cy="492443"/>
          </a:xfrm>
          <a:prstGeom prst="rect">
            <a:avLst/>
          </a:prstGeom>
        </p:spPr>
        <p:txBody>
          <a:bodyPr vert="horz" wrap="square" lIns="0" tIns="0" rIns="0" bIns="0" rtlCol="0" anchor="b" anchorCtr="0">
            <a:spAutoFit/>
          </a:bodyPr>
          <a:lstStyle>
            <a:lvl1pPr>
              <a:lnSpc>
                <a:spcPct val="100000"/>
              </a:lnSpc>
              <a:defRPr lang="en-US" sz="3200" b="0" i="0" dirty="0">
                <a:solidFill>
                  <a:srgbClr val="0E0F1A"/>
                </a:solidFill>
                <a:latin typeface="Raleway" panose="020B0003030101060003" pitchFamily="34" charset="0"/>
              </a:defRPr>
            </a:lvl1pPr>
          </a:lstStyle>
          <a:p>
            <a:pPr marL="0" lvl="0"/>
            <a:r>
              <a:rPr lang="en-US" dirty="0"/>
              <a:t>Click to edit text</a:t>
            </a:r>
          </a:p>
        </p:txBody>
      </p:sp>
      <p:cxnSp>
        <p:nvCxnSpPr>
          <p:cNvPr id="13" name="Straight Connector 12">
            <a:extLst>
              <a:ext uri="{FF2B5EF4-FFF2-40B4-BE49-F238E27FC236}">
                <a16:creationId xmlns:a16="http://schemas.microsoft.com/office/drawing/2014/main" id="{05BA537C-B2B9-4444-926A-CC8CC5FA435A}"/>
              </a:ext>
            </a:extLst>
          </p:cNvPr>
          <p:cNvCxnSpPr>
            <a:cxnSpLocks/>
          </p:cNvCxnSpPr>
          <p:nvPr userDrawn="1"/>
        </p:nvCxnSpPr>
        <p:spPr>
          <a:xfrm flipH="1">
            <a:off x="6411850" y="3312592"/>
            <a:ext cx="4388192"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a16="http://schemas.microsoft.com/office/drawing/2014/main" id="{D922561B-3CDC-2745-AED2-F1063C5F4A23}"/>
              </a:ext>
            </a:extLst>
          </p:cNvPr>
          <p:cNvSpPr>
            <a:spLocks noGrp="1"/>
          </p:cNvSpPr>
          <p:nvPr>
            <p:ph type="body" sz="quarter" idx="14" hasCustomPrompt="1"/>
          </p:nvPr>
        </p:nvSpPr>
        <p:spPr>
          <a:xfrm>
            <a:off x="6411850" y="3619265"/>
            <a:ext cx="4521949" cy="304507"/>
          </a:xfrm>
          <a:prstGeom prst="rect">
            <a:avLst/>
          </a:prstGeom>
        </p:spPr>
        <p:txBody>
          <a:bodyPr lIns="0" tIns="0" rIns="0" bIns="0">
            <a:spAutoFit/>
          </a:bodyPr>
          <a:lstStyle>
            <a:lvl1pPr marL="0" indent="0">
              <a:lnSpc>
                <a:spcPct val="120000"/>
              </a:lnSpc>
              <a:spcAft>
                <a:spcPts val="100"/>
              </a:spcAft>
              <a:buNone/>
              <a:defRPr sz="1800" b="0" i="0">
                <a:solidFill>
                  <a:schemeClr val="tx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pic>
        <p:nvPicPr>
          <p:cNvPr id="11" name="Picture 10">
            <a:extLst>
              <a:ext uri="{FF2B5EF4-FFF2-40B4-BE49-F238E27FC236}">
                <a16:creationId xmlns:a16="http://schemas.microsoft.com/office/drawing/2014/main" id="{D7F47CAC-B1FC-4618-A5EB-77A8C50F551F}"/>
              </a:ext>
            </a:extLst>
          </p:cNvPr>
          <p:cNvPicPr>
            <a:picLocks noChangeAspect="1"/>
          </p:cNvPicPr>
          <p:nvPr userDrawn="1"/>
        </p:nvPicPr>
        <p:blipFill>
          <a:blip r:embed="rId2"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315896" y="252961"/>
            <a:ext cx="1574985" cy="502944"/>
          </a:xfrm>
          <a:prstGeom prst="rect">
            <a:avLst/>
          </a:prstGeom>
        </p:spPr>
      </p:pic>
    </p:spTree>
    <p:extLst>
      <p:ext uri="{BB962C8B-B14F-4D97-AF65-F5344CB8AC3E}">
        <p14:creationId xmlns:p14="http://schemas.microsoft.com/office/powerpoint/2010/main" val="3800848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 w/ subheader -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466282"/>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723AF685-CA0E-F949-9A72-147090B05C27}"/>
              </a:ext>
            </a:extLst>
          </p:cNvPr>
          <p:cNvSpPr>
            <a:spLocks noGrp="1"/>
          </p:cNvSpPr>
          <p:nvPr>
            <p:ph type="ctrTitle" hasCustomPrompt="1"/>
          </p:nvPr>
        </p:nvSpPr>
        <p:spPr>
          <a:xfrm>
            <a:off x="1084560" y="2544056"/>
            <a:ext cx="9061222" cy="615553"/>
          </a:xfrm>
          <a:prstGeom prst="rect">
            <a:avLst/>
          </a:prstGeom>
        </p:spPr>
        <p:txBody>
          <a:bodyPr wrap="square" lIns="0" tIns="0" rIns="0" bIns="0" anchor="b">
            <a:spAutoFit/>
          </a:bodyPr>
          <a:lstStyle>
            <a:lvl1pPr marL="0" algn="l" defTabSz="914400" rtl="0" eaLnBrk="1" latinLnBrk="0" hangingPunct="1">
              <a:lnSpc>
                <a:spcPct val="100000"/>
              </a:lnSpc>
              <a:spcBef>
                <a:spcPct val="0"/>
              </a:spcBef>
              <a:buNone/>
              <a:defRPr lang="en-US" sz="4000" b="0" i="0" kern="1200" dirty="0">
                <a:solidFill>
                  <a:schemeClr val="bg1"/>
                </a:solidFill>
                <a:latin typeface="Raleway" panose="020B0003030101060003" pitchFamily="34" charset="0"/>
                <a:ea typeface="+mj-ea"/>
                <a:cs typeface="+mj-cs"/>
              </a:defRPr>
            </a:lvl1pPr>
          </a:lstStyle>
          <a:p>
            <a:r>
              <a:rPr lang="en-US" dirty="0"/>
              <a:t>Click to edit text</a:t>
            </a:r>
          </a:p>
        </p:txBody>
      </p:sp>
      <p:sp>
        <p:nvSpPr>
          <p:cNvPr id="8" name="Text Placeholder 10">
            <a:extLst>
              <a:ext uri="{FF2B5EF4-FFF2-40B4-BE49-F238E27FC236}">
                <a16:creationId xmlns:a16="http://schemas.microsoft.com/office/drawing/2014/main" id="{A814F61A-6E44-294F-9CEB-72E68E7D87A5}"/>
              </a:ext>
            </a:extLst>
          </p:cNvPr>
          <p:cNvSpPr>
            <a:spLocks noGrp="1"/>
          </p:cNvSpPr>
          <p:nvPr>
            <p:ph type="body" sz="quarter" idx="13" hasCustomPrompt="1"/>
          </p:nvPr>
        </p:nvSpPr>
        <p:spPr>
          <a:xfrm>
            <a:off x="1084262" y="3712995"/>
            <a:ext cx="9061223" cy="473656"/>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2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Click to edit </a:t>
            </a:r>
            <a:r>
              <a:rPr lang="en-US" dirty="0" err="1"/>
              <a:t>subheadline</a:t>
            </a:r>
            <a:endParaRPr lang="en-US" dirty="0"/>
          </a:p>
        </p:txBody>
      </p:sp>
      <p:pic>
        <p:nvPicPr>
          <p:cNvPr id="9" name="Picture 8">
            <a:extLst>
              <a:ext uri="{FF2B5EF4-FFF2-40B4-BE49-F238E27FC236}">
                <a16:creationId xmlns:a16="http://schemas.microsoft.com/office/drawing/2014/main" id="{6658F51D-5028-4813-91DA-E4EC2E2F20A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7" y="252961"/>
            <a:ext cx="1574985" cy="502944"/>
          </a:xfrm>
          <a:prstGeom prst="rect">
            <a:avLst/>
          </a:prstGeom>
        </p:spPr>
      </p:pic>
    </p:spTree>
    <p:extLst>
      <p:ext uri="{BB962C8B-B14F-4D97-AF65-F5344CB8AC3E}">
        <p14:creationId xmlns:p14="http://schemas.microsoft.com/office/powerpoint/2010/main" val="2500096906"/>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vider w/ subheader - Ligh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00CCACE-7A09-0445-9EED-672F62DD453A}"/>
              </a:ext>
            </a:extLst>
          </p:cNvPr>
          <p:cNvCxnSpPr>
            <a:cxnSpLocks/>
          </p:cNvCxnSpPr>
          <p:nvPr userDrawn="1"/>
        </p:nvCxnSpPr>
        <p:spPr>
          <a:xfrm flipH="1">
            <a:off x="1084560" y="3466282"/>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itle 1">
            <a:extLst>
              <a:ext uri="{FF2B5EF4-FFF2-40B4-BE49-F238E27FC236}">
                <a16:creationId xmlns:a16="http://schemas.microsoft.com/office/drawing/2014/main" id="{261ABF22-E619-5F42-BCB5-407501DED03F}"/>
              </a:ext>
            </a:extLst>
          </p:cNvPr>
          <p:cNvSpPr>
            <a:spLocks noGrp="1"/>
          </p:cNvSpPr>
          <p:nvPr>
            <p:ph type="ctrTitle" hasCustomPrompt="1"/>
          </p:nvPr>
        </p:nvSpPr>
        <p:spPr>
          <a:xfrm>
            <a:off x="1084560" y="2544056"/>
            <a:ext cx="9061222" cy="615553"/>
          </a:xfrm>
          <a:prstGeom prst="rect">
            <a:avLst/>
          </a:prstGeom>
        </p:spPr>
        <p:txBody>
          <a:bodyPr wrap="square" lIns="0" tIns="0" rIns="0" bIns="0" anchor="b">
            <a:spAutoFit/>
          </a:bodyPr>
          <a:lstStyle>
            <a:lvl1pPr marL="0" algn="l" defTabSz="914400" rtl="0" eaLnBrk="1" latinLnBrk="0" hangingPunct="1">
              <a:lnSpc>
                <a:spcPct val="100000"/>
              </a:lnSpc>
              <a:spcBef>
                <a:spcPct val="0"/>
              </a:spcBef>
              <a:buNone/>
              <a:defRPr lang="en-US" sz="4000" b="0" i="0" kern="1200" dirty="0">
                <a:solidFill>
                  <a:srgbClr val="0E0F1A"/>
                </a:solidFill>
                <a:latin typeface="Raleway" panose="020B0003030101060003" pitchFamily="34" charset="0"/>
                <a:ea typeface="+mj-ea"/>
                <a:cs typeface="+mj-cs"/>
              </a:defRPr>
            </a:lvl1pPr>
          </a:lstStyle>
          <a:p>
            <a:r>
              <a:rPr lang="en-US" dirty="0"/>
              <a:t>Click to edit text</a:t>
            </a:r>
          </a:p>
        </p:txBody>
      </p:sp>
      <p:sp>
        <p:nvSpPr>
          <p:cNvPr id="11" name="Text Placeholder 10">
            <a:extLst>
              <a:ext uri="{FF2B5EF4-FFF2-40B4-BE49-F238E27FC236}">
                <a16:creationId xmlns:a16="http://schemas.microsoft.com/office/drawing/2014/main" id="{59D9FD84-9D0A-B94A-B024-DFBF8ACD80D3}"/>
              </a:ext>
            </a:extLst>
          </p:cNvPr>
          <p:cNvSpPr>
            <a:spLocks noGrp="1"/>
          </p:cNvSpPr>
          <p:nvPr>
            <p:ph type="body" sz="quarter" idx="13" hasCustomPrompt="1"/>
          </p:nvPr>
        </p:nvSpPr>
        <p:spPr>
          <a:xfrm>
            <a:off x="1084262" y="3712995"/>
            <a:ext cx="9061223" cy="473656"/>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2800" b="0"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Click to edit </a:t>
            </a:r>
            <a:r>
              <a:rPr lang="en-US" dirty="0" err="1"/>
              <a:t>subheadline</a:t>
            </a:r>
            <a:endParaRPr lang="en-US" dirty="0"/>
          </a:p>
        </p:txBody>
      </p:sp>
      <p:pic>
        <p:nvPicPr>
          <p:cNvPr id="10" name="Picture 9">
            <a:extLst>
              <a:ext uri="{FF2B5EF4-FFF2-40B4-BE49-F238E27FC236}">
                <a16:creationId xmlns:a16="http://schemas.microsoft.com/office/drawing/2014/main" id="{812CDA94-4F75-4B50-88A2-37811F2F8D0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6" y="252961"/>
            <a:ext cx="1574985" cy="502944"/>
          </a:xfrm>
          <a:prstGeom prst="rect">
            <a:avLst/>
          </a:prstGeom>
        </p:spPr>
      </p:pic>
    </p:spTree>
    <p:extLst>
      <p:ext uri="{BB962C8B-B14F-4D97-AF65-F5344CB8AC3E}">
        <p14:creationId xmlns:p14="http://schemas.microsoft.com/office/powerpoint/2010/main" val="28524342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192768"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358062"/>
            <a:ext cx="10149840" cy="270652"/>
          </a:xfrm>
          <a:prstGeom prst="rect">
            <a:avLst/>
          </a:prstGeom>
        </p:spPr>
        <p:txBody>
          <a:bodyPr wrap="square" lIns="0" tIns="0" rIns="0" bIns="0">
            <a:spAutoFit/>
          </a:bodyPr>
          <a:lstStyle>
            <a:lvl1pPr marL="0" indent="0">
              <a:lnSpc>
                <a:spcPct val="120000"/>
              </a:lnSpc>
              <a:spcAft>
                <a:spcPts val="600"/>
              </a:spcAft>
              <a:buNone/>
              <a:defRPr sz="16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BD38FC3B-B1F7-9842-A67B-1AE96664D380}"/>
              </a:ext>
            </a:extLst>
          </p:cNvPr>
          <p:cNvSpPr>
            <a:spLocks noGrp="1"/>
          </p:cNvSpPr>
          <p:nvPr>
            <p:ph type="body" sz="quarter" idx="16"/>
          </p:nvPr>
        </p:nvSpPr>
        <p:spPr>
          <a:xfrm>
            <a:off x="365760" y="2134902"/>
            <a:ext cx="10149840" cy="1578766"/>
          </a:xfrm>
          <a:prstGeom prst="rect">
            <a:avLst/>
          </a:prstGeom>
        </p:spPr>
        <p:txBody>
          <a:bodyPr lIns="0" tIns="0" rIns="0" bIns="0">
            <a:spAutoFit/>
          </a:bodyPr>
          <a:lstStyle>
            <a:lvl1pPr marL="2857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1pPr>
            <a:lvl2pPr marL="51117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2pPr>
            <a:lvl3pPr marL="750887"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3pPr>
            <a:lvl4pPr marL="97472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4pPr>
            <a:lvl5pPr marL="12001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22110278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6" name="Picture 15" descr="A burger with lettuce and tomato on a wooden table&#10;&#10;Description automatically generated with low confidence">
            <a:extLst>
              <a:ext uri="{FF2B5EF4-FFF2-40B4-BE49-F238E27FC236}">
                <a16:creationId xmlns:a16="http://schemas.microsoft.com/office/drawing/2014/main" id="{43F6284E-C382-4727-9700-0E9CF1B6832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1813" b="19092"/>
          <a:stretch/>
        </p:blipFill>
        <p:spPr>
          <a:xfrm>
            <a:off x="-12570" y="-980"/>
            <a:ext cx="4773904" cy="1556401"/>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8" name="Group 17">
            <a:extLst>
              <a:ext uri="{FF2B5EF4-FFF2-40B4-BE49-F238E27FC236}">
                <a16:creationId xmlns:a16="http://schemas.microsoft.com/office/drawing/2014/main" id="{87616C37-3143-4D43-ABE1-D0DACEE89723}"/>
              </a:ext>
            </a:extLst>
          </p:cNvPr>
          <p:cNvGrpSpPr/>
          <p:nvPr userDrawn="1"/>
        </p:nvGrpSpPr>
        <p:grpSpPr>
          <a:xfrm>
            <a:off x="3842656" y="225265"/>
            <a:ext cx="730737" cy="730737"/>
            <a:chOff x="3842656" y="225265"/>
            <a:chExt cx="730737" cy="730737"/>
          </a:xfrm>
        </p:grpSpPr>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Graphic 19" descr="Burger and drink outline">
              <a:extLst>
                <a:ext uri="{FF2B5EF4-FFF2-40B4-BE49-F238E27FC236}">
                  <a16:creationId xmlns:a16="http://schemas.microsoft.com/office/drawing/2014/main" id="{3B94923F-70D8-4AF1-9FBF-33175A2E0CF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903066" y="277821"/>
              <a:ext cx="591749" cy="591749"/>
            </a:xfrm>
            <a:prstGeom prst="rect">
              <a:avLst/>
            </a:prstGeom>
          </p:spPr>
        </p:pic>
      </p:gr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22752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5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icture containing text, indoor&#10;&#10;Description automatically generated">
            <a:extLst>
              <a:ext uri="{FF2B5EF4-FFF2-40B4-BE49-F238E27FC236}">
                <a16:creationId xmlns:a16="http://schemas.microsoft.com/office/drawing/2014/main" id="{83F93FA4-7630-524A-19A2-2A89E81EF7C3}"/>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3402" b="13401"/>
          <a:stretch/>
        </p:blipFill>
        <p:spPr>
          <a:xfrm>
            <a:off x="-53" y="-1"/>
            <a:ext cx="4781784" cy="1510748"/>
          </a:xfrm>
          <a:prstGeom prst="rect">
            <a:avLst/>
          </a:prstGeom>
        </p:spPr>
      </p:pic>
      <p:sp>
        <p:nvSpPr>
          <p:cNvPr id="11" name="Rectangle 10">
            <a:extLst>
              <a:ext uri="{FF2B5EF4-FFF2-40B4-BE49-F238E27FC236}">
                <a16:creationId xmlns:a16="http://schemas.microsoft.com/office/drawing/2014/main" id="{B825BB02-25A1-3794-6249-C2A458C10E1A}"/>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A511D9BE-2F94-4EC3-64B5-E53CDC906FE3}"/>
              </a:ext>
            </a:extLst>
          </p:cNvPr>
          <p:cNvSpPr/>
          <p:nvPr userDrawn="1"/>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ECD67C0-D5D3-ECDB-86E0-80FBBE856C00}"/>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Wireless outline">
            <a:extLst>
              <a:ext uri="{FF2B5EF4-FFF2-40B4-BE49-F238E27FC236}">
                <a16:creationId xmlns:a16="http://schemas.microsoft.com/office/drawing/2014/main" id="{8615F6B0-976B-9646-D64D-B1E381080552}"/>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579844">
            <a:off x="3906245" y="223550"/>
            <a:ext cx="624548" cy="624548"/>
          </a:xfrm>
          <a:prstGeom prst="rect">
            <a:avLst/>
          </a:prstGeom>
        </p:spPr>
      </p:pic>
      <p:pic>
        <p:nvPicPr>
          <p:cNvPr id="30" name="Picture 29" descr="Icon&#10;&#10;Description automatically generated">
            <a:extLst>
              <a:ext uri="{FF2B5EF4-FFF2-40B4-BE49-F238E27FC236}">
                <a16:creationId xmlns:a16="http://schemas.microsoft.com/office/drawing/2014/main" id="{A1EFC203-9159-12D3-4234-3882498ADAF2}"/>
              </a:ext>
            </a:extLst>
          </p:cNvPr>
          <p:cNvPicPr>
            <a:picLocks noChangeAspect="1"/>
          </p:cNvPicPr>
          <p:nvPr userDrawn="1"/>
        </p:nvPicPr>
        <p:blipFill>
          <a:blip r:embed="rId5"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39049135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building with trees in front of it&#10;&#10;Description automatically generated with medium confidence">
            <a:extLst>
              <a:ext uri="{FF2B5EF4-FFF2-40B4-BE49-F238E27FC236}">
                <a16:creationId xmlns:a16="http://schemas.microsoft.com/office/drawing/2014/main" id="{3425CEE3-1E51-47C7-A8A4-8E8C4B3F73C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7429" b="23778"/>
          <a:stretch/>
        </p:blipFill>
        <p:spPr>
          <a:xfrm>
            <a:off x="0" y="0"/>
            <a:ext cx="4781792" cy="1555421"/>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Stethoscope outline">
            <a:extLst>
              <a:ext uri="{FF2B5EF4-FFF2-40B4-BE49-F238E27FC236}">
                <a16:creationId xmlns:a16="http://schemas.microsoft.com/office/drawing/2014/main" id="{992E0491-0622-4124-A08F-6D19D36721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67309" y="349918"/>
            <a:ext cx="481428" cy="481428"/>
          </a:xfrm>
          <a:prstGeom prst="rect">
            <a:avLst/>
          </a:prstGeom>
        </p:spPr>
      </p:pic>
    </p:spTree>
    <p:extLst>
      <p:ext uri="{BB962C8B-B14F-4D97-AF65-F5344CB8AC3E}">
        <p14:creationId xmlns:p14="http://schemas.microsoft.com/office/powerpoint/2010/main" val="12291190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A hand pushing a shopping cart&#10;&#10;Description automatically generated with medium confidence">
            <a:extLst>
              <a:ext uri="{FF2B5EF4-FFF2-40B4-BE49-F238E27FC236}">
                <a16:creationId xmlns:a16="http://schemas.microsoft.com/office/drawing/2014/main" id="{7B8BB9FF-2312-463A-B4FF-D7DB3A8C73D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5984" b="15984"/>
          <a:stretch/>
        </p:blipFill>
        <p:spPr>
          <a:xfrm>
            <a:off x="0" y="0"/>
            <a:ext cx="4781792" cy="1555422"/>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Store outline">
            <a:extLst>
              <a:ext uri="{FF2B5EF4-FFF2-40B4-BE49-F238E27FC236}">
                <a16:creationId xmlns:a16="http://schemas.microsoft.com/office/drawing/2014/main" id="{9453A806-FD19-4CE4-908F-D55154F01187}"/>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3807" y="346594"/>
            <a:ext cx="516155" cy="516155"/>
          </a:xfrm>
          <a:prstGeom prst="rect">
            <a:avLst/>
          </a:prstGeom>
        </p:spPr>
      </p:pic>
    </p:spTree>
    <p:extLst>
      <p:ext uri="{BB962C8B-B14F-4D97-AF65-F5344CB8AC3E}">
        <p14:creationId xmlns:p14="http://schemas.microsoft.com/office/powerpoint/2010/main" val="41839031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erson sitting on a couch and holding a phone&#10;&#10;Description automatically generated with low confidence">
            <a:extLst>
              <a:ext uri="{FF2B5EF4-FFF2-40B4-BE49-F238E27FC236}">
                <a16:creationId xmlns:a16="http://schemas.microsoft.com/office/drawing/2014/main" id="{B70B1DC7-B4CB-4DE0-B6FE-2EB4B76BF16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2253" b="21649"/>
          <a:stretch/>
        </p:blipFill>
        <p:spPr>
          <a:xfrm>
            <a:off x="-2"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12" descr="Bank outline">
            <a:extLst>
              <a:ext uri="{FF2B5EF4-FFF2-40B4-BE49-F238E27FC236}">
                <a16:creationId xmlns:a16="http://schemas.microsoft.com/office/drawing/2014/main" id="{CC24397B-0CB2-47C4-8B8A-F3C35B43CB62}"/>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17999" y="290690"/>
            <a:ext cx="567771" cy="567771"/>
          </a:xfrm>
          <a:prstGeom prst="rect">
            <a:avLst/>
          </a:prstGeom>
        </p:spPr>
      </p:pic>
    </p:spTree>
    <p:extLst>
      <p:ext uri="{BB962C8B-B14F-4D97-AF65-F5344CB8AC3E}">
        <p14:creationId xmlns:p14="http://schemas.microsoft.com/office/powerpoint/2010/main" val="29955014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5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A picture containing text, marketplace, sale&#10;&#10;Description automatically generated">
            <a:extLst>
              <a:ext uri="{FF2B5EF4-FFF2-40B4-BE49-F238E27FC236}">
                <a16:creationId xmlns:a16="http://schemas.microsoft.com/office/drawing/2014/main" id="{DB4DFAA6-22DF-45A5-8506-656D175004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4742" b="29438"/>
          <a:stretch/>
        </p:blipFill>
        <p:spPr>
          <a:xfrm>
            <a:off x="-4"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Continuous Improvement outline">
            <a:extLst>
              <a:ext uri="{FF2B5EF4-FFF2-40B4-BE49-F238E27FC236}">
                <a16:creationId xmlns:a16="http://schemas.microsoft.com/office/drawing/2014/main" id="{E1D25EC3-D536-4814-9E45-545B43FEFED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58383" y="252847"/>
            <a:ext cx="687003" cy="687003"/>
          </a:xfrm>
          <a:prstGeom prst="rect">
            <a:avLst/>
          </a:prstGeom>
        </p:spPr>
      </p:pic>
    </p:spTree>
    <p:extLst>
      <p:ext uri="{BB962C8B-B14F-4D97-AF65-F5344CB8AC3E}">
        <p14:creationId xmlns:p14="http://schemas.microsoft.com/office/powerpoint/2010/main" val="20204928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6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erson talking to a group of people&#10;&#10;Description automatically generated with medium confidence">
            <a:extLst>
              <a:ext uri="{FF2B5EF4-FFF2-40B4-BE49-F238E27FC236}">
                <a16:creationId xmlns:a16="http://schemas.microsoft.com/office/drawing/2014/main" id="{89206578-2209-4561-9FF6-3029726B628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8174" b="25730"/>
          <a:stretch/>
        </p:blipFill>
        <p:spPr>
          <a:xfrm>
            <a:off x="-8" y="-1"/>
            <a:ext cx="4781785"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Remote control outline">
            <a:extLst>
              <a:ext uri="{FF2B5EF4-FFF2-40B4-BE49-F238E27FC236}">
                <a16:creationId xmlns:a16="http://schemas.microsoft.com/office/drawing/2014/main" id="{A7D0ADFE-6CF5-4822-8090-570C7974DCB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3807" y="337299"/>
            <a:ext cx="516155" cy="516155"/>
          </a:xfrm>
          <a:prstGeom prst="rect">
            <a:avLst/>
          </a:prstGeom>
        </p:spPr>
      </p:pic>
    </p:spTree>
    <p:extLst>
      <p:ext uri="{BB962C8B-B14F-4D97-AF65-F5344CB8AC3E}">
        <p14:creationId xmlns:p14="http://schemas.microsoft.com/office/powerpoint/2010/main" val="35884518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7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3" name="Picture 12" descr="A picture containing outdoor&#10;&#10;Description automatically generated">
            <a:extLst>
              <a:ext uri="{FF2B5EF4-FFF2-40B4-BE49-F238E27FC236}">
                <a16:creationId xmlns:a16="http://schemas.microsoft.com/office/drawing/2014/main" id="{AF036627-F935-415D-83C4-987522B8B17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 b="37371"/>
          <a:stretch/>
        </p:blipFill>
        <p:spPr>
          <a:xfrm>
            <a:off x="-23" y="-2"/>
            <a:ext cx="4781785" cy="1510749"/>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5A16617B-369B-4D1B-9616-F9B9B05AD65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956966" y="344341"/>
            <a:ext cx="507132" cy="507132"/>
          </a:xfrm>
          <a:prstGeom prst="rect">
            <a:avLst/>
          </a:prstGeom>
        </p:spPr>
      </p:pic>
    </p:spTree>
    <p:extLst>
      <p:ext uri="{BB962C8B-B14F-4D97-AF65-F5344CB8AC3E}">
        <p14:creationId xmlns:p14="http://schemas.microsoft.com/office/powerpoint/2010/main" val="27201967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8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erson pushing a shopping cart&#10;&#10;Description automatically generated with medium confidence">
            <a:extLst>
              <a:ext uri="{FF2B5EF4-FFF2-40B4-BE49-F238E27FC236}">
                <a16:creationId xmlns:a16="http://schemas.microsoft.com/office/drawing/2014/main" id="{4B4FA44A-1BFE-4293-9129-D43AF13B842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982" b="25084"/>
          <a:stretch/>
        </p:blipFill>
        <p:spPr>
          <a:xfrm>
            <a:off x="-4"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Continuous Improvement outline">
            <a:extLst>
              <a:ext uri="{FF2B5EF4-FFF2-40B4-BE49-F238E27FC236}">
                <a16:creationId xmlns:a16="http://schemas.microsoft.com/office/drawing/2014/main" id="{E1D25EC3-D536-4814-9E45-545B43FEFED8}"/>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858383" y="252847"/>
            <a:ext cx="687003" cy="687003"/>
          </a:xfrm>
          <a:prstGeom prst="rect">
            <a:avLst/>
          </a:prstGeom>
        </p:spPr>
      </p:pic>
    </p:spTree>
    <p:extLst>
      <p:ext uri="{BB962C8B-B14F-4D97-AF65-F5344CB8AC3E}">
        <p14:creationId xmlns:p14="http://schemas.microsoft.com/office/powerpoint/2010/main" val="427475566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9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477FB28-D55E-4C6B-A372-30CA6DD4C06D}"/>
              </a:ext>
            </a:extLst>
          </p:cNvPr>
          <p:cNvPicPr>
            <a:picLocks noChangeAspect="1"/>
          </p:cNvPicPr>
          <p:nvPr userDrawn="1"/>
        </p:nvPicPr>
        <p:blipFill rotWithShape="1">
          <a:blip r:embed="rId2"/>
          <a:srcRect l="18494" t="7430" r="17180" b="38326"/>
          <a:stretch/>
        </p:blipFill>
        <p:spPr>
          <a:xfrm>
            <a:off x="0"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Stethoscope outline">
            <a:extLst>
              <a:ext uri="{FF2B5EF4-FFF2-40B4-BE49-F238E27FC236}">
                <a16:creationId xmlns:a16="http://schemas.microsoft.com/office/drawing/2014/main" id="{992E0491-0622-4124-A08F-6D19D36721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67309" y="349918"/>
            <a:ext cx="481428" cy="481428"/>
          </a:xfrm>
          <a:prstGeom prst="rect">
            <a:avLst/>
          </a:prstGeom>
        </p:spPr>
      </p:pic>
    </p:spTree>
    <p:extLst>
      <p:ext uri="{BB962C8B-B14F-4D97-AF65-F5344CB8AC3E}">
        <p14:creationId xmlns:p14="http://schemas.microsoft.com/office/powerpoint/2010/main" val="9795479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0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C9B9235-CA24-4BCC-A621-32FE74BB1DD9}"/>
              </a:ext>
            </a:extLst>
          </p:cNvPr>
          <p:cNvPicPr>
            <a:picLocks noChangeAspect="1"/>
          </p:cNvPicPr>
          <p:nvPr userDrawn="1"/>
        </p:nvPicPr>
        <p:blipFill rotWithShape="1">
          <a:blip r:embed="rId2"/>
          <a:srcRect t="16209" b="17626"/>
          <a:stretch/>
        </p:blipFill>
        <p:spPr>
          <a:xfrm>
            <a:off x="0" y="0"/>
            <a:ext cx="4781792"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Photocopier outline">
            <a:extLst>
              <a:ext uri="{FF2B5EF4-FFF2-40B4-BE49-F238E27FC236}">
                <a16:creationId xmlns:a16="http://schemas.microsoft.com/office/drawing/2014/main" id="{C38C1664-47B3-4BFE-96D7-39ADE53E08DE}"/>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2126" y="313849"/>
            <a:ext cx="531795" cy="531795"/>
          </a:xfrm>
          <a:prstGeom prst="rect">
            <a:avLst/>
          </a:prstGeom>
        </p:spPr>
      </p:pic>
    </p:spTree>
    <p:extLst>
      <p:ext uri="{BB962C8B-B14F-4D97-AF65-F5344CB8AC3E}">
        <p14:creationId xmlns:p14="http://schemas.microsoft.com/office/powerpoint/2010/main" val="18870230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1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3" name="Picture 12" descr="A tractor in a field&#10;&#10;Description automatically generated">
            <a:extLst>
              <a:ext uri="{FF2B5EF4-FFF2-40B4-BE49-F238E27FC236}">
                <a16:creationId xmlns:a16="http://schemas.microsoft.com/office/drawing/2014/main" id="{4DD74DD6-3EE1-4BC3-AF8E-23AD8A84F527}"/>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23900" b="10084"/>
          <a:stretch/>
        </p:blipFill>
        <p:spPr>
          <a:xfrm>
            <a:off x="-2" y="0"/>
            <a:ext cx="4781791"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Crops outline">
            <a:extLst>
              <a:ext uri="{FF2B5EF4-FFF2-40B4-BE49-F238E27FC236}">
                <a16:creationId xmlns:a16="http://schemas.microsoft.com/office/drawing/2014/main" id="{877BBDCF-92FF-4944-A399-48D27DF07F79}"/>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89040" y="362678"/>
            <a:ext cx="469232" cy="469232"/>
          </a:xfrm>
          <a:prstGeom prst="rect">
            <a:avLst/>
          </a:prstGeom>
        </p:spPr>
      </p:pic>
    </p:spTree>
    <p:extLst>
      <p:ext uri="{BB962C8B-B14F-4D97-AF65-F5344CB8AC3E}">
        <p14:creationId xmlns:p14="http://schemas.microsoft.com/office/powerpoint/2010/main" val="29314720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2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icture containing text&#10;&#10;Description automatically generated">
            <a:extLst>
              <a:ext uri="{FF2B5EF4-FFF2-40B4-BE49-F238E27FC236}">
                <a16:creationId xmlns:a16="http://schemas.microsoft.com/office/drawing/2014/main" id="{81D34F07-46D7-4F10-8ACE-A443FD4DFA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1446" b="21095"/>
          <a:stretch/>
        </p:blipFill>
        <p:spPr>
          <a:xfrm>
            <a:off x="-1" y="0"/>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Stethoscope outline">
            <a:extLst>
              <a:ext uri="{FF2B5EF4-FFF2-40B4-BE49-F238E27FC236}">
                <a16:creationId xmlns:a16="http://schemas.microsoft.com/office/drawing/2014/main" id="{992E0491-0622-4124-A08F-6D19D36721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67309" y="349918"/>
            <a:ext cx="481428" cy="481428"/>
          </a:xfrm>
          <a:prstGeom prst="rect">
            <a:avLst/>
          </a:prstGeom>
        </p:spPr>
      </p:pic>
    </p:spTree>
    <p:extLst>
      <p:ext uri="{BB962C8B-B14F-4D97-AF65-F5344CB8AC3E}">
        <p14:creationId xmlns:p14="http://schemas.microsoft.com/office/powerpoint/2010/main" val="133271830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3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Diagram&#10;&#10;Description automatically generated">
            <a:extLst>
              <a:ext uri="{FF2B5EF4-FFF2-40B4-BE49-F238E27FC236}">
                <a16:creationId xmlns:a16="http://schemas.microsoft.com/office/drawing/2014/main" id="{78EE72D6-1A25-4E6E-B6D4-19B3A0AC9C1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3671" b="20310"/>
          <a:stretch/>
        </p:blipFill>
        <p:spPr>
          <a:xfrm>
            <a:off x="-2"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878706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4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5BD6C49-AF64-4DC2-80E2-FEF5E5C554B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8140" b="15744"/>
          <a:stretch/>
        </p:blipFill>
        <p:spPr>
          <a:xfrm>
            <a:off x="-4" y="0"/>
            <a:ext cx="4781790"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Stethoscope outline">
            <a:extLst>
              <a:ext uri="{FF2B5EF4-FFF2-40B4-BE49-F238E27FC236}">
                <a16:creationId xmlns:a16="http://schemas.microsoft.com/office/drawing/2014/main" id="{992E0491-0622-4124-A08F-6D19D36721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67309" y="349918"/>
            <a:ext cx="481428" cy="481428"/>
          </a:xfrm>
          <a:prstGeom prst="rect">
            <a:avLst/>
          </a:prstGeom>
        </p:spPr>
      </p:pic>
    </p:spTree>
    <p:extLst>
      <p:ext uri="{BB962C8B-B14F-4D97-AF65-F5344CB8AC3E}">
        <p14:creationId xmlns:p14="http://schemas.microsoft.com/office/powerpoint/2010/main" val="5762357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5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A close-up of hands holding a mouse&#10;&#10;Description automatically generated with low confidence">
            <a:extLst>
              <a:ext uri="{FF2B5EF4-FFF2-40B4-BE49-F238E27FC236}">
                <a16:creationId xmlns:a16="http://schemas.microsoft.com/office/drawing/2014/main" id="{A8BCE65F-E2C0-44A8-BF7E-77C82D04DD5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8161" b="25722"/>
          <a:stretch/>
        </p:blipFill>
        <p:spPr>
          <a:xfrm>
            <a:off x="4" y="0"/>
            <a:ext cx="4781782"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Graphic 13" descr="Stethoscope outline">
            <a:extLst>
              <a:ext uri="{FF2B5EF4-FFF2-40B4-BE49-F238E27FC236}">
                <a16:creationId xmlns:a16="http://schemas.microsoft.com/office/drawing/2014/main" id="{992E0491-0622-4124-A08F-6D19D36721C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67309" y="349918"/>
            <a:ext cx="481428" cy="481428"/>
          </a:xfrm>
          <a:prstGeom prst="rect">
            <a:avLst/>
          </a:prstGeom>
        </p:spPr>
      </p:pic>
    </p:spTree>
    <p:extLst>
      <p:ext uri="{BB962C8B-B14F-4D97-AF65-F5344CB8AC3E}">
        <p14:creationId xmlns:p14="http://schemas.microsoft.com/office/powerpoint/2010/main" val="19505680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6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5" name="Picture 14" descr="A person talking on a cell phone&#10;&#10;Description automatically generated with medium confidence">
            <a:extLst>
              <a:ext uri="{FF2B5EF4-FFF2-40B4-BE49-F238E27FC236}">
                <a16:creationId xmlns:a16="http://schemas.microsoft.com/office/drawing/2014/main" id="{57F26D3C-C35A-4133-BAD7-281024B7260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0487" b="23359"/>
          <a:stretch/>
        </p:blipFill>
        <p:spPr>
          <a:xfrm>
            <a:off x="10" y="0"/>
            <a:ext cx="4781776"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0434CEBA-6833-4A03-9C52-FBC6910B637F}"/>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954458" y="329009"/>
            <a:ext cx="507132" cy="507132"/>
          </a:xfrm>
          <a:prstGeom prst="rect">
            <a:avLst/>
          </a:prstGeom>
        </p:spPr>
      </p:pic>
    </p:spTree>
    <p:extLst>
      <p:ext uri="{BB962C8B-B14F-4D97-AF65-F5344CB8AC3E}">
        <p14:creationId xmlns:p14="http://schemas.microsoft.com/office/powerpoint/2010/main" val="104717007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7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icture containing text, electronics, computer, businesscard&#10;&#10;Description automatically generated">
            <a:extLst>
              <a:ext uri="{FF2B5EF4-FFF2-40B4-BE49-F238E27FC236}">
                <a16:creationId xmlns:a16="http://schemas.microsoft.com/office/drawing/2014/main" id="{7A2D4C5E-F50D-431B-9EAB-60DF39585EB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4010" b="28767"/>
          <a:stretch/>
        </p:blipFill>
        <p:spPr>
          <a:xfrm>
            <a:off x="3" y="0"/>
            <a:ext cx="4781783"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Graphic 10" descr="Inventory outline">
            <a:extLst>
              <a:ext uri="{FF2B5EF4-FFF2-40B4-BE49-F238E27FC236}">
                <a16:creationId xmlns:a16="http://schemas.microsoft.com/office/drawing/2014/main" id="{8C7B6023-B959-4A6A-8346-4F1BB30427F4}"/>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34070" y="308621"/>
            <a:ext cx="547909" cy="547909"/>
          </a:xfrm>
          <a:prstGeom prst="rect">
            <a:avLst/>
          </a:prstGeom>
        </p:spPr>
      </p:pic>
    </p:spTree>
    <p:extLst>
      <p:ext uri="{BB962C8B-B14F-4D97-AF65-F5344CB8AC3E}">
        <p14:creationId xmlns:p14="http://schemas.microsoft.com/office/powerpoint/2010/main" val="25663208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8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A large white building with trees in front of it&#10;&#10;Description automatically generated with medium confidence">
            <a:extLst>
              <a:ext uri="{FF2B5EF4-FFF2-40B4-BE49-F238E27FC236}">
                <a16:creationId xmlns:a16="http://schemas.microsoft.com/office/drawing/2014/main" id="{DAF77167-CBC2-4136-BE5C-F1E4E3CC66E9}"/>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7951" b="49925"/>
          <a:stretch/>
        </p:blipFill>
        <p:spPr>
          <a:xfrm>
            <a:off x="-2" y="0"/>
            <a:ext cx="4781792"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Photocopier outline">
            <a:extLst>
              <a:ext uri="{FF2B5EF4-FFF2-40B4-BE49-F238E27FC236}">
                <a16:creationId xmlns:a16="http://schemas.microsoft.com/office/drawing/2014/main" id="{C38C1664-47B3-4BFE-96D7-39ADE53E08DE}"/>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2126" y="313849"/>
            <a:ext cx="531795" cy="531795"/>
          </a:xfrm>
          <a:prstGeom prst="rect">
            <a:avLst/>
          </a:prstGeom>
        </p:spPr>
      </p:pic>
    </p:spTree>
    <p:extLst>
      <p:ext uri="{BB962C8B-B14F-4D97-AF65-F5344CB8AC3E}">
        <p14:creationId xmlns:p14="http://schemas.microsoft.com/office/powerpoint/2010/main" val="8030489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9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9" name="Picture 8" descr="A parking lot full of cars&#10;&#10;Description automatically generated">
            <a:extLst>
              <a:ext uri="{FF2B5EF4-FFF2-40B4-BE49-F238E27FC236}">
                <a16:creationId xmlns:a16="http://schemas.microsoft.com/office/drawing/2014/main" id="{12200421-75A4-4339-ADE0-9D766C7B260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43813"/>
          <a:stretch/>
        </p:blipFill>
        <p:spPr>
          <a:xfrm>
            <a:off x="-4" y="-1"/>
            <a:ext cx="4781792"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Graphic 12" descr="Shopping cart outline">
            <a:extLst>
              <a:ext uri="{FF2B5EF4-FFF2-40B4-BE49-F238E27FC236}">
                <a16:creationId xmlns:a16="http://schemas.microsoft.com/office/drawing/2014/main" id="{A562EF78-73B3-4048-BF7D-53632D5CAFF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9946" y="338270"/>
            <a:ext cx="516155" cy="516155"/>
          </a:xfrm>
          <a:prstGeom prst="rect">
            <a:avLst/>
          </a:prstGeom>
        </p:spPr>
      </p:pic>
    </p:spTree>
    <p:extLst>
      <p:ext uri="{BB962C8B-B14F-4D97-AF65-F5344CB8AC3E}">
        <p14:creationId xmlns:p14="http://schemas.microsoft.com/office/powerpoint/2010/main" val="5313758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0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11" name="Picture 10" descr="A tent on grass by a body of water&#10;&#10;Description automatically generated with low confidence">
            <a:extLst>
              <a:ext uri="{FF2B5EF4-FFF2-40B4-BE49-F238E27FC236}">
                <a16:creationId xmlns:a16="http://schemas.microsoft.com/office/drawing/2014/main" id="{951A1758-B240-4031-BB97-B368CC3D74D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7391" b="20484"/>
          <a:stretch/>
        </p:blipFill>
        <p:spPr>
          <a:xfrm>
            <a:off x="0" y="-1"/>
            <a:ext cx="4781790"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Hike outline">
            <a:extLst>
              <a:ext uri="{FF2B5EF4-FFF2-40B4-BE49-F238E27FC236}">
                <a16:creationId xmlns:a16="http://schemas.microsoft.com/office/drawing/2014/main" id="{D08BFFAE-5358-4C32-A294-D01800034D36}"/>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9946" y="338270"/>
            <a:ext cx="516155" cy="516155"/>
          </a:xfrm>
          <a:prstGeom prst="rect">
            <a:avLst/>
          </a:prstGeom>
        </p:spPr>
      </p:pic>
    </p:spTree>
    <p:extLst>
      <p:ext uri="{BB962C8B-B14F-4D97-AF65-F5344CB8AC3E}">
        <p14:creationId xmlns:p14="http://schemas.microsoft.com/office/powerpoint/2010/main" val="230422913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1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3" name="Picture 2" descr="A picture containing logo&#10;&#10;Description automatically generated">
            <a:extLst>
              <a:ext uri="{FF2B5EF4-FFF2-40B4-BE49-F238E27FC236}">
                <a16:creationId xmlns:a16="http://schemas.microsoft.com/office/drawing/2014/main" id="{FE3374D4-CE70-45F2-B4FB-6C83F5C30C6C}"/>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5880" b="60521"/>
          <a:stretch/>
        </p:blipFill>
        <p:spPr>
          <a:xfrm>
            <a:off x="-2" y="0"/>
            <a:ext cx="4781792" cy="1510747"/>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descr="Call center outline">
            <a:extLst>
              <a:ext uri="{FF2B5EF4-FFF2-40B4-BE49-F238E27FC236}">
                <a16:creationId xmlns:a16="http://schemas.microsoft.com/office/drawing/2014/main" id="{333C8DDF-A3B3-4E98-904F-47088BE927B2}"/>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5861" y="313621"/>
            <a:ext cx="524327" cy="524327"/>
          </a:xfrm>
          <a:prstGeom prst="rect">
            <a:avLst/>
          </a:prstGeom>
        </p:spPr>
      </p:pic>
    </p:spTree>
    <p:extLst>
      <p:ext uri="{BB962C8B-B14F-4D97-AF65-F5344CB8AC3E}">
        <p14:creationId xmlns:p14="http://schemas.microsoft.com/office/powerpoint/2010/main" val="334021805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2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4" name="Picture 3" descr="A group of people wearing headphones&#10;&#10;Description automatically generated with medium confidence">
            <a:extLst>
              <a:ext uri="{FF2B5EF4-FFF2-40B4-BE49-F238E27FC236}">
                <a16:creationId xmlns:a16="http://schemas.microsoft.com/office/drawing/2014/main" id="{280362DD-7466-496D-893E-68E69C51D41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0900" b="29463"/>
          <a:stretch/>
        </p:blipFill>
        <p:spPr>
          <a:xfrm>
            <a:off x="-4" y="-1"/>
            <a:ext cx="4781792"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descr="Call center outline">
            <a:extLst>
              <a:ext uri="{FF2B5EF4-FFF2-40B4-BE49-F238E27FC236}">
                <a16:creationId xmlns:a16="http://schemas.microsoft.com/office/drawing/2014/main" id="{333C8DDF-A3B3-4E98-904F-47088BE927B2}"/>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5861" y="313621"/>
            <a:ext cx="524327" cy="524327"/>
          </a:xfrm>
          <a:prstGeom prst="rect">
            <a:avLst/>
          </a:prstGeom>
        </p:spPr>
      </p:pic>
    </p:spTree>
    <p:extLst>
      <p:ext uri="{BB962C8B-B14F-4D97-AF65-F5344CB8AC3E}">
        <p14:creationId xmlns:p14="http://schemas.microsoft.com/office/powerpoint/2010/main" val="186107890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3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3" name="Picture 2" descr="A collage of photos&#10;&#10;Description automatically generated with low confidence">
            <a:extLst>
              <a:ext uri="{FF2B5EF4-FFF2-40B4-BE49-F238E27FC236}">
                <a16:creationId xmlns:a16="http://schemas.microsoft.com/office/drawing/2014/main" id="{B9346DB6-784C-4B31-B8F4-5A8EF675E2E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30367" b="30367"/>
          <a:stretch/>
        </p:blipFill>
        <p:spPr>
          <a:xfrm>
            <a:off x="-8" y="-1"/>
            <a:ext cx="4781793"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descr="Call center outline">
            <a:extLst>
              <a:ext uri="{FF2B5EF4-FFF2-40B4-BE49-F238E27FC236}">
                <a16:creationId xmlns:a16="http://schemas.microsoft.com/office/drawing/2014/main" id="{333C8DDF-A3B3-4E98-904F-47088BE927B2}"/>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5861" y="313621"/>
            <a:ext cx="524327" cy="524327"/>
          </a:xfrm>
          <a:prstGeom prst="rect">
            <a:avLst/>
          </a:prstGeom>
        </p:spPr>
      </p:pic>
    </p:spTree>
    <p:extLst>
      <p:ext uri="{BB962C8B-B14F-4D97-AF65-F5344CB8AC3E}">
        <p14:creationId xmlns:p14="http://schemas.microsoft.com/office/powerpoint/2010/main" val="2811072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4_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4" name="Picture 3" descr="Two people talking to each other&#10;&#10;Description automatically generated with low confidence">
            <a:extLst>
              <a:ext uri="{FF2B5EF4-FFF2-40B4-BE49-F238E27FC236}">
                <a16:creationId xmlns:a16="http://schemas.microsoft.com/office/drawing/2014/main" id="{DF19DA28-9603-4F52-B3C4-2D395738B2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5502" b="30330"/>
          <a:stretch/>
        </p:blipFill>
        <p:spPr>
          <a:xfrm>
            <a:off x="0" y="0"/>
            <a:ext cx="4781785" cy="1510748"/>
          </a:xfrm>
          <a:prstGeom prst="rect">
            <a:avLst/>
          </a:prstGeom>
        </p:spPr>
      </p:pic>
      <p:sp>
        <p:nvSpPr>
          <p:cNvPr id="17" name="Rectangle 16">
            <a:extLst>
              <a:ext uri="{FF2B5EF4-FFF2-40B4-BE49-F238E27FC236}">
                <a16:creationId xmlns:a16="http://schemas.microsoft.com/office/drawing/2014/main" id="{D3A2BABA-1B78-4811-8ACF-10F3CB7734DC}"/>
              </a:ext>
            </a:extLst>
          </p:cNvPr>
          <p:cNvSpPr/>
          <p:nvPr userDrawn="1"/>
        </p:nvSpPr>
        <p:spPr>
          <a:xfrm>
            <a:off x="2186671" y="0"/>
            <a:ext cx="2595121" cy="1510748"/>
          </a:xfrm>
          <a:prstGeom prst="rect">
            <a:avLst/>
          </a:prstGeom>
          <a:gradFill>
            <a:gsLst>
              <a:gs pos="0">
                <a:schemeClr val="bg2">
                  <a:lumMod val="10000"/>
                  <a:alpha val="0"/>
                </a:schemeClr>
              </a:gs>
              <a:gs pos="100000">
                <a:schemeClr val="bg2">
                  <a:lumMod val="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Oval 18">
            <a:extLst>
              <a:ext uri="{FF2B5EF4-FFF2-40B4-BE49-F238E27FC236}">
                <a16:creationId xmlns:a16="http://schemas.microsoft.com/office/drawing/2014/main" id="{D8EEB738-EFEF-4BAF-9733-EF9FC553A391}"/>
              </a:ext>
            </a:extLst>
          </p:cNvPr>
          <p:cNvSpPr/>
          <p:nvPr/>
        </p:nvSpPr>
        <p:spPr>
          <a:xfrm>
            <a:off x="3842656" y="225265"/>
            <a:ext cx="730737" cy="730737"/>
          </a:xfrm>
          <a:prstGeom prst="ellipse">
            <a:avLst/>
          </a:prstGeom>
          <a:noFill/>
          <a:ln w="34925">
            <a:solidFill>
              <a:srgbClr val="00B0F0"/>
            </a:solidFill>
          </a:ln>
          <a:effectLst>
            <a:outerShdw blurRad="254000" dist="127000" dir="5400000" algn="t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Icon&#10;&#10;Description automatically generated">
            <a:extLst>
              <a:ext uri="{FF2B5EF4-FFF2-40B4-BE49-F238E27FC236}">
                <a16:creationId xmlns:a16="http://schemas.microsoft.com/office/drawing/2014/main" id="{EB6A94FE-A444-4076-B65B-601A9C286682}"/>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8" name="Rectangle 7">
            <a:extLst>
              <a:ext uri="{FF2B5EF4-FFF2-40B4-BE49-F238E27FC236}">
                <a16:creationId xmlns:a16="http://schemas.microsoft.com/office/drawing/2014/main" id="{B95C1AD5-9F5A-47CF-B47C-190AC9A9BCCF}"/>
              </a:ext>
            </a:extLst>
          </p:cNvPr>
          <p:cNvSpPr/>
          <p:nvPr userDrawn="1"/>
        </p:nvSpPr>
        <p:spPr>
          <a:xfrm>
            <a:off x="-1" y="1510748"/>
            <a:ext cx="4781793" cy="5347251"/>
          </a:xfrm>
          <a:prstGeom prst="rect">
            <a:avLst/>
          </a:prstGeom>
          <a:gradFill>
            <a:gsLst>
              <a:gs pos="0">
                <a:srgbClr val="001D4C"/>
              </a:gs>
              <a:gs pos="99000">
                <a:srgbClr val="003D8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Dump truck outline">
            <a:extLst>
              <a:ext uri="{FF2B5EF4-FFF2-40B4-BE49-F238E27FC236}">
                <a16:creationId xmlns:a16="http://schemas.microsoft.com/office/drawing/2014/main" id="{2B2DBEB6-3B77-4F3E-B144-66AD2CCD3AF6}"/>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949947" y="332556"/>
            <a:ext cx="516155" cy="516155"/>
          </a:xfrm>
          <a:prstGeom prst="rect">
            <a:avLst/>
          </a:prstGeom>
        </p:spPr>
      </p:pic>
    </p:spTree>
    <p:extLst>
      <p:ext uri="{BB962C8B-B14F-4D97-AF65-F5344CB8AC3E}">
        <p14:creationId xmlns:p14="http://schemas.microsoft.com/office/powerpoint/2010/main" val="7935934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imple - Light - No logo">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455433"/>
            <a:ext cx="10149840" cy="236860"/>
          </a:xfrm>
          <a:prstGeom prst="rect">
            <a:avLst/>
          </a:prstGeom>
        </p:spPr>
        <p:txBody>
          <a:bodyPr wrap="square"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CB35B8E5-7D31-471C-B94D-ED866CEDF1B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6" y="252961"/>
            <a:ext cx="1574985" cy="502944"/>
          </a:xfrm>
          <a:prstGeom prst="rect">
            <a:avLst/>
          </a:prstGeom>
        </p:spPr>
      </p:pic>
    </p:spTree>
    <p:extLst>
      <p:ext uri="{BB962C8B-B14F-4D97-AF65-F5344CB8AC3E}">
        <p14:creationId xmlns:p14="http://schemas.microsoft.com/office/powerpoint/2010/main" val="428885610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imple - Blue">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14400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455433"/>
            <a:ext cx="10149840" cy="236860"/>
          </a:xfrm>
          <a:prstGeom prst="rect">
            <a:avLst/>
          </a:prstGeom>
        </p:spPr>
        <p:txBody>
          <a:bodyPr wrap="square" lIns="0" tIns="0" rIns="0" bIns="0">
            <a:spAutoFit/>
          </a:bodyPr>
          <a:lstStyle>
            <a:lvl1pPr marL="0" indent="0">
              <a:lnSpc>
                <a:spcPct val="120000"/>
              </a:lnSpc>
              <a:spcAft>
                <a:spcPts val="600"/>
              </a:spcAft>
              <a:buClr>
                <a:schemeClr val="bg1"/>
              </a:buClr>
              <a:buNone/>
              <a:defRPr b="0" i="0">
                <a:solidFill>
                  <a:schemeClr val="bg1"/>
                </a:solidFill>
                <a:latin typeface="Raleway" panose="020B0003030101060003" pitchFamily="34" charset="0"/>
              </a:defRPr>
            </a:lvl1pPr>
            <a:lvl2pPr marL="225425" indent="0">
              <a:buClr>
                <a:schemeClr val="bg1"/>
              </a:buClr>
              <a:buNone/>
              <a:defRPr b="0" i="0">
                <a:solidFill>
                  <a:schemeClr val="bg1"/>
                </a:solidFill>
                <a:latin typeface="Raleway" panose="020B0003030101060003" pitchFamily="34" charset="0"/>
              </a:defRPr>
            </a:lvl2pPr>
            <a:lvl3pPr marL="465137" indent="0">
              <a:buClr>
                <a:schemeClr val="bg1"/>
              </a:buClr>
              <a:buNone/>
              <a:defRPr b="0" i="0">
                <a:solidFill>
                  <a:schemeClr val="bg1"/>
                </a:solidFill>
                <a:latin typeface="Raleway" panose="020B0003030101060003" pitchFamily="34" charset="0"/>
              </a:defRPr>
            </a:lvl3pPr>
            <a:lvl4pPr marL="688975" indent="0">
              <a:buClr>
                <a:schemeClr val="bg1"/>
              </a:buClr>
              <a:buNone/>
              <a:defRPr b="0" i="0">
                <a:solidFill>
                  <a:schemeClr val="bg1"/>
                </a:solidFill>
                <a:latin typeface="Raleway" panose="020B0003030101060003" pitchFamily="34" charset="0"/>
              </a:defRPr>
            </a:lvl4pPr>
            <a:lvl5pPr marL="914400" indent="0">
              <a:buClr>
                <a:schemeClr val="bg1"/>
              </a:buClr>
              <a:buNone/>
              <a:defRPr b="0" i="0">
                <a:solidFill>
                  <a:schemeClr val="bg1"/>
                </a:solidFill>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CA007379-DF4A-4505-BE3F-D907EC5DCBC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7" y="252961"/>
            <a:ext cx="1574985" cy="502944"/>
          </a:xfrm>
          <a:prstGeom prst="rect">
            <a:avLst/>
          </a:prstGeom>
        </p:spPr>
      </p:pic>
    </p:spTree>
    <p:extLst>
      <p:ext uri="{BB962C8B-B14F-4D97-AF65-F5344CB8AC3E}">
        <p14:creationId xmlns:p14="http://schemas.microsoft.com/office/powerpoint/2010/main" val="291637719"/>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imple w/ subheadlin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314687"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038944"/>
            <a:ext cx="9314687" cy="338362"/>
          </a:xfrm>
          <a:prstGeom prst="rect">
            <a:avLst/>
          </a:prstGeom>
        </p:spPr>
        <p:txBody>
          <a:bodyPr wrap="square" lIns="0" tIns="0" rIns="0" bIns="0">
            <a:spAutoFit/>
          </a:bodyPr>
          <a:lstStyle>
            <a:lvl1pPr marL="0" indent="0">
              <a:lnSpc>
                <a:spcPct val="120000"/>
              </a:lnSpc>
              <a:spcAft>
                <a:spcPts val="600"/>
              </a:spcAft>
              <a:buNone/>
              <a:defRPr sz="20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a:t>
            </a:r>
            <a:r>
              <a:rPr lang="en-US" dirty="0" err="1"/>
              <a:t>subheadline</a:t>
            </a:r>
            <a:endParaRPr lang="en-US" dirty="0"/>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Text Placeholder 10">
            <a:extLst>
              <a:ext uri="{FF2B5EF4-FFF2-40B4-BE49-F238E27FC236}">
                <a16:creationId xmlns:a16="http://schemas.microsoft.com/office/drawing/2014/main" id="{C285168F-0645-5245-965F-698BEAA5C538}"/>
              </a:ext>
            </a:extLst>
          </p:cNvPr>
          <p:cNvSpPr>
            <a:spLocks noGrp="1"/>
          </p:cNvSpPr>
          <p:nvPr>
            <p:ph type="body" sz="quarter" idx="15" hasCustomPrompt="1"/>
          </p:nvPr>
        </p:nvSpPr>
        <p:spPr>
          <a:xfrm>
            <a:off x="365760" y="1913585"/>
            <a:ext cx="10149839" cy="236860"/>
          </a:xfrm>
          <a:prstGeom prst="rect">
            <a:avLst/>
          </a:prstGeom>
        </p:spPr>
        <p:txBody>
          <a:bodyPr wrap="square" lIns="0" tIns="0" rIns="0" bIns="0">
            <a:spAutoFit/>
          </a:bodyPr>
          <a:lstStyle>
            <a:lvl1pPr marL="0" indent="0">
              <a:lnSpc>
                <a:spcPct val="120000"/>
              </a:lnSpc>
              <a:spcAft>
                <a:spcPts val="600"/>
              </a:spcAft>
              <a:buNone/>
              <a:defRPr lang="en-US" b="0" i="0" smtClean="0">
                <a:effectLst/>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pic>
        <p:nvPicPr>
          <p:cNvPr id="8" name="Picture 7" descr="Icon&#10;&#10;Description automatically generated">
            <a:extLst>
              <a:ext uri="{FF2B5EF4-FFF2-40B4-BE49-F238E27FC236}">
                <a16:creationId xmlns:a16="http://schemas.microsoft.com/office/drawing/2014/main" id="{2E37C6F6-1A9E-4F3D-AED2-E88011AAD570}"/>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326880559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2 Imag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2704514"/>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655685"/>
            <a:ext cx="4521949" cy="236860"/>
          </a:xfrm>
          <a:prstGeom prst="rect">
            <a:avLst/>
          </a:prstGeom>
        </p:spPr>
        <p:txBody>
          <a:bodyPr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521948" cy="235449"/>
          </a:xfrm>
          <a:prstGeom prst="rect">
            <a:avLst/>
          </a:prstGeom>
        </p:spPr>
        <p:txBody>
          <a:bodyPr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pic>
        <p:nvPicPr>
          <p:cNvPr id="10" name="Picture 9">
            <a:extLst>
              <a:ext uri="{FF2B5EF4-FFF2-40B4-BE49-F238E27FC236}">
                <a16:creationId xmlns:a16="http://schemas.microsoft.com/office/drawing/2014/main" id="{1DEE3C1A-3C57-4CBD-86A5-D7616ED3E4C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4" y="252960"/>
            <a:ext cx="1574985" cy="502944"/>
          </a:xfrm>
          <a:prstGeom prst="rect">
            <a:avLst/>
          </a:prstGeom>
        </p:spPr>
      </p:pic>
    </p:spTree>
    <p:extLst>
      <p:ext uri="{BB962C8B-B14F-4D97-AF65-F5344CB8AC3E}">
        <p14:creationId xmlns:p14="http://schemas.microsoft.com/office/powerpoint/2010/main" val="205628816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2 Image -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8000"/>
          </a:xfrm>
          <a:prstGeom prst="rect">
            <a:avLst/>
          </a:prstGeom>
          <a:effectLst/>
        </p:spPr>
        <p:txBody>
          <a:bodyPr anchor="ctr">
            <a:noAutofit/>
          </a:bodyPr>
          <a:lstStyle>
            <a:lvl1pPr marL="0" indent="0" algn="ctr">
              <a:buNone/>
              <a:defRPr b="0" i="0">
                <a:solidFill>
                  <a:schemeClr val="bg1"/>
                </a:solidFill>
                <a:latin typeface="Raleway" panose="020B0003030101060003" pitchFamily="34" charset="0"/>
              </a:defRPr>
            </a:lvl1pPr>
          </a:lstStyle>
          <a:p>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2704514"/>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655685"/>
            <a:ext cx="4521949" cy="236860"/>
          </a:xfrm>
          <a:prstGeom prst="rect">
            <a:avLst/>
          </a:prstGeom>
        </p:spPr>
        <p:txBody>
          <a:bodyPr lIns="0" tIns="0" rIns="0" bIns="0">
            <a:spAutoFit/>
          </a:bodyPr>
          <a:lstStyle>
            <a:lvl1pPr marL="0" indent="0">
              <a:lnSpc>
                <a:spcPct val="120000"/>
              </a:lnSpc>
              <a:spcAft>
                <a:spcPts val="600"/>
              </a:spcAft>
              <a:buNone/>
              <a:defRPr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521948" cy="235449"/>
          </a:xfrm>
          <a:prstGeom prst="rect">
            <a:avLst/>
          </a:prstGeom>
        </p:spPr>
        <p:txBody>
          <a:bodyPr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pic>
        <p:nvPicPr>
          <p:cNvPr id="10" name="Picture 9">
            <a:extLst>
              <a:ext uri="{FF2B5EF4-FFF2-40B4-BE49-F238E27FC236}">
                <a16:creationId xmlns:a16="http://schemas.microsoft.com/office/drawing/2014/main" id="{3EB902EB-81D6-4B29-B7E4-A7BB56D37EC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3" y="252960"/>
            <a:ext cx="1574985" cy="502944"/>
          </a:xfrm>
          <a:prstGeom prst="rect">
            <a:avLst/>
          </a:prstGeom>
        </p:spPr>
      </p:pic>
    </p:spTree>
    <p:extLst>
      <p:ext uri="{BB962C8B-B14F-4D97-AF65-F5344CB8AC3E}">
        <p14:creationId xmlns:p14="http://schemas.microsoft.com/office/powerpoint/2010/main" val="1822060119"/>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2 Image v2">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10" name="Title 1">
            <a:extLst>
              <a:ext uri="{FF2B5EF4-FFF2-40B4-BE49-F238E27FC236}">
                <a16:creationId xmlns:a16="http://schemas.microsoft.com/office/drawing/2014/main" id="{37E69F3C-9B37-DC4B-9583-3E6693EBE752}"/>
              </a:ext>
            </a:extLst>
          </p:cNvPr>
          <p:cNvSpPr>
            <a:spLocks noGrp="1"/>
          </p:cNvSpPr>
          <p:nvPr>
            <p:ph type="ctrTitle" hasCustomPrompt="1"/>
          </p:nvPr>
        </p:nvSpPr>
        <p:spPr>
          <a:xfrm>
            <a:off x="787024" y="1135021"/>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2" name="Text Placeholder 10">
            <a:extLst>
              <a:ext uri="{FF2B5EF4-FFF2-40B4-BE49-F238E27FC236}">
                <a16:creationId xmlns:a16="http://schemas.microsoft.com/office/drawing/2014/main" id="{E29A6713-1B05-FD45-9A5D-938ABE50E171}"/>
              </a:ext>
            </a:extLst>
          </p:cNvPr>
          <p:cNvSpPr>
            <a:spLocks noGrp="1"/>
          </p:cNvSpPr>
          <p:nvPr>
            <p:ph type="body" sz="quarter" idx="14" hasCustomPrompt="1"/>
          </p:nvPr>
        </p:nvSpPr>
        <p:spPr>
          <a:xfrm>
            <a:off x="787024" y="2086192"/>
            <a:ext cx="4521949" cy="236860"/>
          </a:xfrm>
          <a:prstGeom prst="rect">
            <a:avLst/>
          </a:prstGeom>
        </p:spPr>
        <p:txBody>
          <a:bodyPr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3" name="Straight Connector 12">
            <a:extLst>
              <a:ext uri="{FF2B5EF4-FFF2-40B4-BE49-F238E27FC236}">
                <a16:creationId xmlns:a16="http://schemas.microsoft.com/office/drawing/2014/main" id="{C87A6058-B053-6C49-8FA7-C1BDC250E533}"/>
              </a:ext>
            </a:extLst>
          </p:cNvPr>
          <p:cNvCxnSpPr>
            <a:cxnSpLocks/>
          </p:cNvCxnSpPr>
          <p:nvPr userDrawn="1"/>
        </p:nvCxnSpPr>
        <p:spPr>
          <a:xfrm>
            <a:off x="787024" y="1809073"/>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E14F9D17-9D9A-4CFC-8CC3-CFB8E595F40F}"/>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4" y="252960"/>
            <a:ext cx="1574985" cy="502944"/>
          </a:xfrm>
          <a:prstGeom prst="rect">
            <a:avLst/>
          </a:prstGeom>
        </p:spPr>
      </p:pic>
    </p:spTree>
    <p:extLst>
      <p:ext uri="{BB962C8B-B14F-4D97-AF65-F5344CB8AC3E}">
        <p14:creationId xmlns:p14="http://schemas.microsoft.com/office/powerpoint/2010/main" val="1009744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50/50 Headline + Paragraph">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AC5E193-9657-674E-AA00-73F37EF3DBCC}"/>
              </a:ext>
            </a:extLst>
          </p:cNvPr>
          <p:cNvSpPr>
            <a:spLocks noGrp="1"/>
          </p:cNvSpPr>
          <p:nvPr>
            <p:ph type="ctrTitle" hasCustomPrompt="1"/>
          </p:nvPr>
        </p:nvSpPr>
        <p:spPr>
          <a:xfrm>
            <a:off x="787024" y="1942445"/>
            <a:ext cx="4521949" cy="1046440"/>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3400" b="1" kern="1200" dirty="0">
                <a:solidFill>
                  <a:schemeClr val="tx1"/>
                </a:solidFill>
                <a:latin typeface="Raleway ExtraBold" panose="020B0003030101060003" pitchFamily="34" charset="0"/>
                <a:ea typeface="+mj-ea"/>
                <a:cs typeface="+mj-cs"/>
              </a:defRPr>
            </a:lvl1pPr>
          </a:lstStyle>
          <a:p>
            <a:r>
              <a:rPr lang="en-US" dirty="0"/>
              <a:t>Click here to edit headline</a:t>
            </a:r>
          </a:p>
        </p:txBody>
      </p:sp>
      <p:sp>
        <p:nvSpPr>
          <p:cNvPr id="10" name="Text Placeholder 10">
            <a:extLst>
              <a:ext uri="{FF2B5EF4-FFF2-40B4-BE49-F238E27FC236}">
                <a16:creationId xmlns:a16="http://schemas.microsoft.com/office/drawing/2014/main" id="{CAF2AA81-3F98-B542-B98B-A30312B089F9}"/>
              </a:ext>
            </a:extLst>
          </p:cNvPr>
          <p:cNvSpPr>
            <a:spLocks noGrp="1"/>
          </p:cNvSpPr>
          <p:nvPr>
            <p:ph type="body" sz="quarter" idx="14" hasCustomPrompt="1"/>
          </p:nvPr>
        </p:nvSpPr>
        <p:spPr>
          <a:xfrm>
            <a:off x="787024" y="3524558"/>
            <a:ext cx="4521949" cy="1077026"/>
          </a:xfrm>
          <a:prstGeom prst="rect">
            <a:avLst/>
          </a:prstGeom>
        </p:spPr>
        <p:txBody>
          <a:bodyPr lIns="0" tIns="0" rIns="0" bIns="0">
            <a:spAutoFit/>
          </a:bodyPr>
          <a:lstStyle>
            <a:lvl1pPr marL="0" indent="0">
              <a:lnSpc>
                <a:spcPct val="120000"/>
              </a:lnSpc>
              <a:spcAft>
                <a:spcPts val="600"/>
              </a:spcAft>
              <a:buNone/>
              <a:defRPr sz="2000" b="0" i="0">
                <a:solidFill>
                  <a:schemeClr val="tx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endParaRPr lang="en-US" dirty="0"/>
          </a:p>
        </p:txBody>
      </p:sp>
      <p:cxnSp>
        <p:nvCxnSpPr>
          <p:cNvPr id="12" name="Straight Connector 11">
            <a:extLst>
              <a:ext uri="{FF2B5EF4-FFF2-40B4-BE49-F238E27FC236}">
                <a16:creationId xmlns:a16="http://schemas.microsoft.com/office/drawing/2014/main" id="{8584976A-3E5D-4B41-B9D0-97D7F66F8566}"/>
              </a:ext>
            </a:extLst>
          </p:cNvPr>
          <p:cNvCxnSpPr>
            <a:cxnSpLocks/>
          </p:cNvCxnSpPr>
          <p:nvPr userDrawn="1"/>
        </p:nvCxnSpPr>
        <p:spPr>
          <a:xfrm>
            <a:off x="787024" y="32474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3" name="Content Placeholder 4">
            <a:extLst>
              <a:ext uri="{FF2B5EF4-FFF2-40B4-BE49-F238E27FC236}">
                <a16:creationId xmlns:a16="http://schemas.microsoft.com/office/drawing/2014/main" id="{3BC1F946-C7D2-334F-9A34-F7FAB86D1AAA}"/>
              </a:ext>
            </a:extLst>
          </p:cNvPr>
          <p:cNvSpPr>
            <a:spLocks noGrp="1"/>
          </p:cNvSpPr>
          <p:nvPr>
            <p:ph sz="quarter" idx="15" hasCustomPrompt="1"/>
          </p:nvPr>
        </p:nvSpPr>
        <p:spPr>
          <a:xfrm>
            <a:off x="6096000" y="1495619"/>
            <a:ext cx="5499100" cy="4624763"/>
          </a:xfrm>
          <a:prstGeom prst="rect">
            <a:avLst/>
          </a:prstGeom>
        </p:spPr>
        <p:txBody>
          <a:bodyPr/>
          <a:lstStyle>
            <a:lvl1pPr marL="0" marR="0" indent="0" algn="l" defTabSz="914400" rtl="0" eaLnBrk="1" fontAlgn="auto" latinLnBrk="0" hangingPunct="1">
              <a:lnSpc>
                <a:spcPct val="150000"/>
              </a:lnSpc>
              <a:spcBef>
                <a:spcPts val="0"/>
              </a:spcBef>
              <a:spcAft>
                <a:spcPts val="1200"/>
              </a:spcAft>
              <a:buClr>
                <a:srgbClr val="353746"/>
              </a:buClr>
              <a:buSzTx/>
              <a:buFont typeface="Wingdings" panose="05000000000000000000" pitchFamily="2" charset="2"/>
              <a:buNone/>
              <a:tabLst/>
              <a:defRPr lang="en-US" b="0" i="0" u="none" strike="noStrike" smtClean="0">
                <a:solidFill>
                  <a:schemeClr val="tx1"/>
                </a:solidFill>
                <a:effectLst/>
              </a:defRPr>
            </a:lvl1pPr>
            <a:lvl2pPr marL="225425" indent="0">
              <a:buNone/>
              <a:defRPr>
                <a:solidFill>
                  <a:schemeClr val="bg1"/>
                </a:solidFill>
              </a:defRPr>
            </a:lvl2pPr>
            <a:lvl3pPr marL="465137" indent="0">
              <a:buNone/>
              <a:defRPr>
                <a:solidFill>
                  <a:schemeClr val="bg1"/>
                </a:solidFill>
              </a:defRPr>
            </a:lvl3pPr>
            <a:lvl4pPr marL="688975" indent="0">
              <a:buNone/>
              <a:defRPr>
                <a:solidFill>
                  <a:schemeClr val="bg1"/>
                </a:solidFill>
              </a:defRPr>
            </a:lvl4pPr>
            <a:lvl5pPr marL="914400" indent="0">
              <a:buNone/>
              <a:defRPr>
                <a:solidFill>
                  <a:schemeClr val="bg1"/>
                </a:solidFill>
              </a:defRPr>
            </a:lvl5pPr>
          </a:lstStyle>
          <a:p>
            <a:pPr lvl="0"/>
            <a:r>
              <a:rPr lang="en-US" dirty="0"/>
              <a:t>Click to edit…Lorem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occaecat</a:t>
            </a:r>
            <a:r>
              <a:rPr lang="en-US" dirty="0"/>
              <a:t> </a:t>
            </a:r>
            <a:r>
              <a:rPr lang="en-US" dirty="0" err="1"/>
              <a:t>cupidatat</a:t>
            </a:r>
            <a:r>
              <a:rPr lang="en-US" dirty="0"/>
              <a:t> non </a:t>
            </a:r>
            <a:r>
              <a:rPr lang="en-US" dirty="0" err="1"/>
              <a:t>proident</a:t>
            </a:r>
            <a:r>
              <a:rPr lang="en-US" dirty="0"/>
              <a:t>, sunt in culpa qui </a:t>
            </a:r>
            <a:r>
              <a:rPr lang="en-US" dirty="0" err="1"/>
              <a:t>officia</a:t>
            </a:r>
            <a:r>
              <a:rPr lang="en-US" dirty="0"/>
              <a:t> </a:t>
            </a:r>
            <a:r>
              <a:rPr lang="en-US" dirty="0" err="1"/>
              <a:t>deserunt</a:t>
            </a:r>
            <a:r>
              <a:rPr lang="en-US" dirty="0"/>
              <a:t> </a:t>
            </a:r>
            <a:r>
              <a:rPr lang="en-US" dirty="0" err="1"/>
              <a:t>mollit</a:t>
            </a:r>
            <a:r>
              <a:rPr lang="en-US" dirty="0"/>
              <a:t> </a:t>
            </a:r>
            <a:r>
              <a:rPr lang="en-US" dirty="0" err="1"/>
              <a:t>anim</a:t>
            </a:r>
            <a:r>
              <a:rPr lang="en-US" dirty="0"/>
              <a:t> id </a:t>
            </a:r>
            <a:r>
              <a:rPr lang="en-US" dirty="0" err="1"/>
              <a:t>est</a:t>
            </a:r>
            <a:r>
              <a:rPr lang="en-US" dirty="0"/>
              <a:t> </a:t>
            </a:r>
            <a:r>
              <a:rPr lang="en-US" dirty="0" err="1"/>
              <a:t>laborum</a:t>
            </a:r>
            <a:r>
              <a:rPr lang="en-US" dirty="0"/>
              <a:t>.</a:t>
            </a:r>
          </a:p>
          <a:p>
            <a:pPr marL="0" marR="0" lvl="0" indent="0" algn="l" defTabSz="914400" rtl="0" eaLnBrk="1" fontAlgn="auto" latinLnBrk="0" hangingPunct="1">
              <a:lnSpc>
                <a:spcPct val="150000"/>
              </a:lnSpc>
              <a:spcBef>
                <a:spcPts val="0"/>
              </a:spcBef>
              <a:spcAft>
                <a:spcPts val="600"/>
              </a:spcAft>
              <a:buClr>
                <a:srgbClr val="353746"/>
              </a:buClr>
              <a:buSzTx/>
              <a:buFont typeface="Wingdings" panose="05000000000000000000" pitchFamily="2" charset="2"/>
              <a:buNone/>
              <a:tabLst/>
              <a:defRPr/>
            </a:pPr>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a:t>
            </a:r>
            <a:r>
              <a:rPr lang="en-US" dirty="0"/>
              <a:t>.</a:t>
            </a:r>
          </a:p>
        </p:txBody>
      </p:sp>
      <p:pic>
        <p:nvPicPr>
          <p:cNvPr id="7" name="Picture 6">
            <a:extLst>
              <a:ext uri="{FF2B5EF4-FFF2-40B4-BE49-F238E27FC236}">
                <a16:creationId xmlns:a16="http://schemas.microsoft.com/office/drawing/2014/main" id="{6689F70D-A207-47F2-9C79-A6A1247D804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4" y="252960"/>
            <a:ext cx="1574985" cy="502944"/>
          </a:xfrm>
          <a:prstGeom prst="rect">
            <a:avLst/>
          </a:prstGeom>
        </p:spPr>
      </p:pic>
    </p:spTree>
    <p:extLst>
      <p:ext uri="{BB962C8B-B14F-4D97-AF65-F5344CB8AC3E}">
        <p14:creationId xmlns:p14="http://schemas.microsoft.com/office/powerpoint/2010/main" val="30747183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50/50 Headline + Paragraph -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1942445"/>
            <a:ext cx="4521949" cy="1046440"/>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3400" b="1" kern="1200" dirty="0">
                <a:solidFill>
                  <a:schemeClr val="bg1"/>
                </a:solidFill>
                <a:latin typeface="Raleway ExtraBold" panose="020B0003030101060003" pitchFamily="34" charset="0"/>
                <a:ea typeface="+mj-ea"/>
                <a:cs typeface="+mj-cs"/>
              </a:defRPr>
            </a:lvl1pPr>
          </a:lstStyle>
          <a:p>
            <a:r>
              <a:rPr lang="en-US" dirty="0"/>
              <a:t>Click here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524558"/>
            <a:ext cx="4521949" cy="1077026"/>
          </a:xfrm>
          <a:prstGeom prst="rect">
            <a:avLst/>
          </a:prstGeom>
        </p:spPr>
        <p:txBody>
          <a:bodyPr lIns="0" tIns="0" rIns="0" bIns="0">
            <a:spAutoFit/>
          </a:bodyPr>
          <a:lstStyle>
            <a:lvl1pPr marL="0" indent="0">
              <a:lnSpc>
                <a:spcPct val="120000"/>
              </a:lnSpc>
              <a:spcAft>
                <a:spcPts val="6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endParaRPr lang="en-US" dirty="0"/>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2474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B2425618-A8F1-194D-8B57-551D4FA12E7F}"/>
              </a:ext>
            </a:extLst>
          </p:cNvPr>
          <p:cNvSpPr>
            <a:spLocks noGrp="1"/>
          </p:cNvSpPr>
          <p:nvPr>
            <p:ph sz="quarter" idx="15" hasCustomPrompt="1"/>
          </p:nvPr>
        </p:nvSpPr>
        <p:spPr>
          <a:xfrm>
            <a:off x="6096000" y="1495619"/>
            <a:ext cx="5499100" cy="4624763"/>
          </a:xfrm>
          <a:prstGeom prst="rect">
            <a:avLst/>
          </a:prstGeom>
        </p:spPr>
        <p:txBody>
          <a:bodyPr/>
          <a:lstStyle>
            <a:lvl1pPr marL="0" marR="0" indent="0" algn="l" defTabSz="914400" rtl="0" eaLnBrk="1" fontAlgn="auto" latinLnBrk="0" hangingPunct="1">
              <a:lnSpc>
                <a:spcPct val="150000"/>
              </a:lnSpc>
              <a:spcBef>
                <a:spcPts val="0"/>
              </a:spcBef>
              <a:spcAft>
                <a:spcPts val="1200"/>
              </a:spcAft>
              <a:buClr>
                <a:srgbClr val="353746"/>
              </a:buClr>
              <a:buSzTx/>
              <a:buFont typeface="Wingdings" panose="05000000000000000000" pitchFamily="2" charset="2"/>
              <a:buNone/>
              <a:tabLst/>
              <a:defRPr lang="en-US" b="0" i="0" u="none" strike="noStrike" smtClean="0">
                <a:solidFill>
                  <a:schemeClr val="bg1"/>
                </a:solidFill>
                <a:effectLst/>
              </a:defRPr>
            </a:lvl1pPr>
            <a:lvl2pPr marL="225425" indent="0">
              <a:buNone/>
              <a:defRPr>
                <a:solidFill>
                  <a:schemeClr val="bg1"/>
                </a:solidFill>
              </a:defRPr>
            </a:lvl2pPr>
            <a:lvl3pPr marL="465137" indent="0">
              <a:buNone/>
              <a:defRPr>
                <a:solidFill>
                  <a:schemeClr val="bg1"/>
                </a:solidFill>
              </a:defRPr>
            </a:lvl3pPr>
            <a:lvl4pPr marL="688975" indent="0">
              <a:buNone/>
              <a:defRPr>
                <a:solidFill>
                  <a:schemeClr val="bg1"/>
                </a:solidFill>
              </a:defRPr>
            </a:lvl4pPr>
            <a:lvl5pPr marL="914400" indent="0">
              <a:buNone/>
              <a:defRPr>
                <a:solidFill>
                  <a:schemeClr val="bg1"/>
                </a:solidFill>
              </a:defRPr>
            </a:lvl5pPr>
          </a:lstStyle>
          <a:p>
            <a:pPr lvl="0"/>
            <a:r>
              <a:rPr lang="en-US" dirty="0"/>
              <a:t>Click to edit…Lorem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occaecat</a:t>
            </a:r>
            <a:r>
              <a:rPr lang="en-US" dirty="0"/>
              <a:t> </a:t>
            </a:r>
            <a:r>
              <a:rPr lang="en-US" dirty="0" err="1"/>
              <a:t>cupidatat</a:t>
            </a:r>
            <a:r>
              <a:rPr lang="en-US" dirty="0"/>
              <a:t> non </a:t>
            </a:r>
            <a:r>
              <a:rPr lang="en-US" dirty="0" err="1"/>
              <a:t>proident</a:t>
            </a:r>
            <a:r>
              <a:rPr lang="en-US" dirty="0"/>
              <a:t>, sunt in culpa qui </a:t>
            </a:r>
            <a:r>
              <a:rPr lang="en-US" dirty="0" err="1"/>
              <a:t>officia</a:t>
            </a:r>
            <a:r>
              <a:rPr lang="en-US" dirty="0"/>
              <a:t> </a:t>
            </a:r>
            <a:r>
              <a:rPr lang="en-US" dirty="0" err="1"/>
              <a:t>deserunt</a:t>
            </a:r>
            <a:r>
              <a:rPr lang="en-US" dirty="0"/>
              <a:t> </a:t>
            </a:r>
            <a:r>
              <a:rPr lang="en-US" dirty="0" err="1"/>
              <a:t>mollit</a:t>
            </a:r>
            <a:r>
              <a:rPr lang="en-US" dirty="0"/>
              <a:t> </a:t>
            </a:r>
            <a:r>
              <a:rPr lang="en-US" dirty="0" err="1"/>
              <a:t>anim</a:t>
            </a:r>
            <a:r>
              <a:rPr lang="en-US" dirty="0"/>
              <a:t> id </a:t>
            </a:r>
            <a:r>
              <a:rPr lang="en-US" dirty="0" err="1"/>
              <a:t>est</a:t>
            </a:r>
            <a:r>
              <a:rPr lang="en-US" dirty="0"/>
              <a:t> </a:t>
            </a:r>
            <a:r>
              <a:rPr lang="en-US" dirty="0" err="1"/>
              <a:t>laborum</a:t>
            </a:r>
            <a:r>
              <a:rPr lang="en-US" dirty="0"/>
              <a:t>.</a:t>
            </a:r>
          </a:p>
          <a:p>
            <a:pPr marL="0" marR="0" lvl="0" indent="0" algn="l" defTabSz="914400" rtl="0" eaLnBrk="1" fontAlgn="auto" latinLnBrk="0" hangingPunct="1">
              <a:lnSpc>
                <a:spcPct val="150000"/>
              </a:lnSpc>
              <a:spcBef>
                <a:spcPts val="0"/>
              </a:spcBef>
              <a:spcAft>
                <a:spcPts val="600"/>
              </a:spcAft>
              <a:buClr>
                <a:srgbClr val="353746"/>
              </a:buClr>
              <a:buSzTx/>
              <a:buFont typeface="Wingdings" panose="05000000000000000000" pitchFamily="2" charset="2"/>
              <a:buNone/>
              <a:tabLst/>
              <a:defRPr/>
            </a:pPr>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a:t>
            </a:r>
            <a:r>
              <a:rPr lang="en-US" dirty="0"/>
              <a:t>.</a:t>
            </a:r>
          </a:p>
        </p:txBody>
      </p:sp>
      <p:pic>
        <p:nvPicPr>
          <p:cNvPr id="8" name="Picture 7">
            <a:extLst>
              <a:ext uri="{FF2B5EF4-FFF2-40B4-BE49-F238E27FC236}">
                <a16:creationId xmlns:a16="http://schemas.microsoft.com/office/drawing/2014/main" id="{C184490C-F09D-4386-812D-CF1ECA3B711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3" y="252960"/>
            <a:ext cx="1574985" cy="502944"/>
          </a:xfrm>
          <a:prstGeom prst="rect">
            <a:avLst/>
          </a:prstGeom>
        </p:spPr>
      </p:pic>
    </p:spTree>
    <p:extLst>
      <p:ext uri="{BB962C8B-B14F-4D97-AF65-F5344CB8AC3E}">
        <p14:creationId xmlns:p14="http://schemas.microsoft.com/office/powerpoint/2010/main" val="32829612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Quota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C1C9591-5E2C-C943-B0EA-32EC02D921AA}"/>
              </a:ext>
            </a:extLst>
          </p:cNvPr>
          <p:cNvSpPr/>
          <p:nvPr userDrawn="1"/>
        </p:nvSpPr>
        <p:spPr>
          <a:xfrm>
            <a:off x="0" y="0"/>
            <a:ext cx="12192000" cy="6858000"/>
          </a:xfrm>
          <a:prstGeom prst="rect">
            <a:avLst/>
          </a:prstGeom>
          <a:gradFill>
            <a:gsLst>
              <a:gs pos="0">
                <a:srgbClr val="001C41">
                  <a:alpha val="24000"/>
                </a:srgbClr>
              </a:gs>
              <a:gs pos="90000">
                <a:srgbClr val="0E0F1A"/>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descr="Open quotation mark with solid fill">
            <a:extLst>
              <a:ext uri="{FF2B5EF4-FFF2-40B4-BE49-F238E27FC236}">
                <a16:creationId xmlns:a16="http://schemas.microsoft.com/office/drawing/2014/main" id="{4D9BCAA5-60D6-D542-A526-F3714280574C}"/>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76029" y="-996718"/>
            <a:ext cx="4612105" cy="4612105"/>
          </a:xfrm>
          <a:prstGeom prst="rect">
            <a:avLst/>
          </a:prstGeom>
        </p:spPr>
      </p:pic>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297712"/>
            <a:ext cx="9367629" cy="473656"/>
          </a:xfrm>
          <a:prstGeom prst="rect">
            <a:avLst/>
          </a:prstGeom>
        </p:spPr>
        <p:txBody>
          <a:bodyPr wrap="square" lIns="0" tIns="0" rIns="0" bIns="0" anchor="ctr" anchorCtr="0">
            <a:spAutoFit/>
          </a:bodyPr>
          <a:lstStyle>
            <a:lvl1pPr marL="0" algn="l" defTabSz="914400" rtl="0" eaLnBrk="1" latinLnBrk="0" hangingPunct="1">
              <a:lnSpc>
                <a:spcPct val="120000"/>
              </a:lnSpc>
              <a:spcBef>
                <a:spcPct val="0"/>
              </a:spcBef>
              <a:spcAft>
                <a:spcPts val="100"/>
              </a:spcAft>
              <a:buNone/>
              <a:defRPr lang="en-US" sz="2800" b="0" i="0" kern="1200" dirty="0">
                <a:solidFill>
                  <a:schemeClr val="bg1"/>
                </a:solidFill>
                <a:latin typeface="Raleway" panose="020B0003030101060003" pitchFamily="34" charset="0"/>
                <a:ea typeface="+mj-ea"/>
                <a:cs typeface="+mj-cs"/>
              </a:defRPr>
            </a:lvl1pPr>
          </a:lstStyle>
          <a:p>
            <a:r>
              <a:rPr lang="en-US" dirty="0"/>
              <a:t>Click to edit quotation text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4815307"/>
            <a:ext cx="1142999"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3" name="Text Placeholder 10">
            <a:extLst>
              <a:ext uri="{FF2B5EF4-FFF2-40B4-BE49-F238E27FC236}">
                <a16:creationId xmlns:a16="http://schemas.microsoft.com/office/drawing/2014/main" id="{D688FB7B-2FC9-0948-B78D-27EEDDDA6A3B}"/>
              </a:ext>
            </a:extLst>
          </p:cNvPr>
          <p:cNvSpPr>
            <a:spLocks noGrp="1"/>
          </p:cNvSpPr>
          <p:nvPr>
            <p:ph type="body" sz="quarter" idx="16" hasCustomPrompt="1"/>
          </p:nvPr>
        </p:nvSpPr>
        <p:spPr>
          <a:xfrm>
            <a:off x="787024" y="5160441"/>
            <a:ext cx="3267618" cy="269561"/>
          </a:xfrm>
          <a:prstGeom prst="rect">
            <a:avLst/>
          </a:prstGeom>
        </p:spPr>
        <p:txBody>
          <a:bodyPr wrap="square" lIns="0" tIns="0" rIns="0" bIns="0" anchor="b">
            <a:spAutoFit/>
          </a:bodyPr>
          <a:lstStyle>
            <a:lvl1pPr marL="0" indent="0" algn="l" defTabSz="914400" rtl="0" eaLnBrk="1" latinLnBrk="0" hangingPunct="1">
              <a:lnSpc>
                <a:spcPct val="120000"/>
              </a:lnSpc>
              <a:spcBef>
                <a:spcPct val="0"/>
              </a:spcBef>
              <a:spcAft>
                <a:spcPts val="100"/>
              </a:spcAft>
              <a:buClr>
                <a:schemeClr val="accent1"/>
              </a:buClr>
              <a:buNone/>
              <a:defRPr lang="en-US" sz="1600" b="0" i="0" kern="1200" cap="all" baseline="0" dirty="0">
                <a:solidFill>
                  <a:schemeClr val="bg1"/>
                </a:solidFill>
                <a:latin typeface="Oswald Medium" pitchFamily="2" charset="77"/>
                <a:ea typeface="+mj-ea"/>
                <a:cs typeface="+mj-cs"/>
              </a:defRPr>
            </a:lvl1pPr>
          </a:lstStyle>
          <a:p>
            <a:pPr lvl="0"/>
            <a:r>
              <a:rPr lang="en-US" dirty="0"/>
              <a:t>Click to edit attribution</a:t>
            </a:r>
          </a:p>
        </p:txBody>
      </p:sp>
      <p:pic>
        <p:nvPicPr>
          <p:cNvPr id="10" name="Picture 9" descr="Text, icon&#10;&#10;Description automatically generated with medium confidence">
            <a:extLst>
              <a:ext uri="{FF2B5EF4-FFF2-40B4-BE49-F238E27FC236}">
                <a16:creationId xmlns:a16="http://schemas.microsoft.com/office/drawing/2014/main" id="{95FC96BC-6977-4100-93FF-81766993592D}"/>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115450" y="252963"/>
            <a:ext cx="1985109" cy="473656"/>
          </a:xfrm>
          <a:prstGeom prst="rect">
            <a:avLst/>
          </a:prstGeom>
        </p:spPr>
      </p:pic>
    </p:spTree>
    <p:extLst>
      <p:ext uri="{BB962C8B-B14F-4D97-AF65-F5344CB8AC3E}">
        <p14:creationId xmlns:p14="http://schemas.microsoft.com/office/powerpoint/2010/main" val="35512970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5_Quota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C1C9591-5E2C-C943-B0EA-32EC02D921AA}"/>
              </a:ext>
            </a:extLst>
          </p:cNvPr>
          <p:cNvSpPr/>
          <p:nvPr userDrawn="1"/>
        </p:nvSpPr>
        <p:spPr>
          <a:xfrm>
            <a:off x="0" y="0"/>
            <a:ext cx="12192000" cy="6858000"/>
          </a:xfrm>
          <a:prstGeom prst="rect">
            <a:avLst/>
          </a:prstGeom>
          <a:gradFill>
            <a:gsLst>
              <a:gs pos="0">
                <a:srgbClr val="001C41">
                  <a:alpha val="24000"/>
                </a:srgbClr>
              </a:gs>
              <a:gs pos="90000">
                <a:srgbClr val="0E0F1A"/>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Text, icon&#10;&#10;Description automatically generated with medium confidence">
            <a:extLst>
              <a:ext uri="{FF2B5EF4-FFF2-40B4-BE49-F238E27FC236}">
                <a16:creationId xmlns:a16="http://schemas.microsoft.com/office/drawing/2014/main" id="{95FC96BC-6977-4100-93FF-81766993592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115450" y="252963"/>
            <a:ext cx="1985109" cy="473656"/>
          </a:xfrm>
          <a:prstGeom prst="rect">
            <a:avLst/>
          </a:prstGeom>
        </p:spPr>
      </p:pic>
      <p:sp>
        <p:nvSpPr>
          <p:cNvPr id="37" name="Title 1">
            <a:extLst>
              <a:ext uri="{FF2B5EF4-FFF2-40B4-BE49-F238E27FC236}">
                <a16:creationId xmlns:a16="http://schemas.microsoft.com/office/drawing/2014/main" id="{1702F604-5B7B-4857-90B9-3E3F79F6B864}"/>
              </a:ext>
            </a:extLst>
          </p:cNvPr>
          <p:cNvSpPr>
            <a:spLocks noGrp="1"/>
          </p:cNvSpPr>
          <p:nvPr>
            <p:ph type="ctrTitle" hasCustomPrompt="1"/>
          </p:nvPr>
        </p:nvSpPr>
        <p:spPr>
          <a:xfrm>
            <a:off x="365760" y="228600"/>
            <a:ext cx="9314687"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spTree>
    <p:extLst>
      <p:ext uri="{BB962C8B-B14F-4D97-AF65-F5344CB8AC3E}">
        <p14:creationId xmlns:p14="http://schemas.microsoft.com/office/powerpoint/2010/main" val="129478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Quota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C1C9591-5E2C-C943-B0EA-32EC02D921AA}"/>
              </a:ext>
            </a:extLst>
          </p:cNvPr>
          <p:cNvSpPr/>
          <p:nvPr userDrawn="1"/>
        </p:nvSpPr>
        <p:spPr>
          <a:xfrm>
            <a:off x="0" y="0"/>
            <a:ext cx="12192000" cy="6858000"/>
          </a:xfrm>
          <a:prstGeom prst="rect">
            <a:avLst/>
          </a:prstGeom>
          <a:gradFill>
            <a:gsLst>
              <a:gs pos="0">
                <a:srgbClr val="001C41">
                  <a:alpha val="24000"/>
                </a:srgbClr>
              </a:gs>
              <a:gs pos="90000">
                <a:srgbClr val="0E0F1A"/>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48112" y="1379784"/>
            <a:ext cx="9367629" cy="473656"/>
          </a:xfrm>
          <a:prstGeom prst="rect">
            <a:avLst/>
          </a:prstGeom>
        </p:spPr>
        <p:txBody>
          <a:bodyPr wrap="square" lIns="0" tIns="0" rIns="0" bIns="0" anchor="ctr" anchorCtr="0">
            <a:spAutoFit/>
          </a:bodyPr>
          <a:lstStyle>
            <a:lvl1pPr marL="0" algn="l" defTabSz="914400" rtl="0" eaLnBrk="1" latinLnBrk="0" hangingPunct="1">
              <a:lnSpc>
                <a:spcPct val="120000"/>
              </a:lnSpc>
              <a:spcBef>
                <a:spcPct val="0"/>
              </a:spcBef>
              <a:spcAft>
                <a:spcPts val="100"/>
              </a:spcAft>
              <a:buNone/>
              <a:defRPr lang="en-US" sz="2800" b="0" i="0" kern="1200" dirty="0">
                <a:solidFill>
                  <a:schemeClr val="bg1"/>
                </a:solidFill>
                <a:latin typeface="Raleway" panose="020B0003030101060003" pitchFamily="34" charset="0"/>
                <a:ea typeface="+mj-ea"/>
                <a:cs typeface="+mj-cs"/>
              </a:defRPr>
            </a:lvl1pPr>
          </a:lstStyle>
          <a:p>
            <a:r>
              <a:rPr lang="en-US" dirty="0"/>
              <a:t>Click to edit quotation text</a:t>
            </a:r>
          </a:p>
        </p:txBody>
      </p:sp>
      <p:sp>
        <p:nvSpPr>
          <p:cNvPr id="23" name="Text Placeholder 10">
            <a:extLst>
              <a:ext uri="{FF2B5EF4-FFF2-40B4-BE49-F238E27FC236}">
                <a16:creationId xmlns:a16="http://schemas.microsoft.com/office/drawing/2014/main" id="{D688FB7B-2FC9-0948-B78D-27EEDDDA6A3B}"/>
              </a:ext>
            </a:extLst>
          </p:cNvPr>
          <p:cNvSpPr>
            <a:spLocks noGrp="1"/>
          </p:cNvSpPr>
          <p:nvPr>
            <p:ph type="body" sz="quarter" idx="16" hasCustomPrompt="1"/>
          </p:nvPr>
        </p:nvSpPr>
        <p:spPr>
          <a:xfrm>
            <a:off x="787024" y="4218339"/>
            <a:ext cx="3267618" cy="269561"/>
          </a:xfrm>
          <a:prstGeom prst="rect">
            <a:avLst/>
          </a:prstGeom>
        </p:spPr>
        <p:txBody>
          <a:bodyPr wrap="square" lIns="0" tIns="0" rIns="0" bIns="0" anchor="b">
            <a:spAutoFit/>
          </a:bodyPr>
          <a:lstStyle>
            <a:lvl1pPr marL="0" indent="0" algn="l" defTabSz="914400" rtl="0" eaLnBrk="1" latinLnBrk="0" hangingPunct="1">
              <a:lnSpc>
                <a:spcPct val="120000"/>
              </a:lnSpc>
              <a:spcBef>
                <a:spcPct val="0"/>
              </a:spcBef>
              <a:spcAft>
                <a:spcPts val="100"/>
              </a:spcAft>
              <a:buClr>
                <a:schemeClr val="accent1"/>
              </a:buClr>
              <a:buNone/>
              <a:defRPr lang="en-US" sz="1600" b="0" i="0" kern="1200" cap="all" baseline="0" dirty="0">
                <a:solidFill>
                  <a:schemeClr val="bg1"/>
                </a:solidFill>
                <a:latin typeface="Oswald Medium" pitchFamily="2" charset="77"/>
                <a:ea typeface="+mj-ea"/>
                <a:cs typeface="+mj-cs"/>
              </a:defRPr>
            </a:lvl1pPr>
          </a:lstStyle>
          <a:p>
            <a:pPr lvl="0"/>
            <a:r>
              <a:rPr lang="en-US" dirty="0"/>
              <a:t>Click to edit attribution</a:t>
            </a:r>
          </a:p>
        </p:txBody>
      </p:sp>
      <p:pic>
        <p:nvPicPr>
          <p:cNvPr id="10" name="Graphic 9" descr="Open quotation mark with solid fill">
            <a:extLst>
              <a:ext uri="{FF2B5EF4-FFF2-40B4-BE49-F238E27FC236}">
                <a16:creationId xmlns:a16="http://schemas.microsoft.com/office/drawing/2014/main" id="{CDC0F9EE-121B-4534-A21D-10B7D49121EF}"/>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48595" y="-713252"/>
            <a:ext cx="2815710" cy="2815710"/>
          </a:xfrm>
          <a:prstGeom prst="rect">
            <a:avLst/>
          </a:prstGeom>
        </p:spPr>
      </p:pic>
      <p:cxnSp>
        <p:nvCxnSpPr>
          <p:cNvPr id="11" name="Straight Connector 10">
            <a:extLst>
              <a:ext uri="{FF2B5EF4-FFF2-40B4-BE49-F238E27FC236}">
                <a16:creationId xmlns:a16="http://schemas.microsoft.com/office/drawing/2014/main" id="{0630AA99-9568-4A15-86C8-518C892A31EC}"/>
              </a:ext>
            </a:extLst>
          </p:cNvPr>
          <p:cNvCxnSpPr>
            <a:cxnSpLocks/>
          </p:cNvCxnSpPr>
          <p:nvPr userDrawn="1"/>
        </p:nvCxnSpPr>
        <p:spPr>
          <a:xfrm>
            <a:off x="372959" y="2019938"/>
            <a:ext cx="1142999"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12" name="Picture 11" descr="Text, icon&#10;&#10;Description automatically generated with medium confidence">
            <a:extLst>
              <a:ext uri="{FF2B5EF4-FFF2-40B4-BE49-F238E27FC236}">
                <a16:creationId xmlns:a16="http://schemas.microsoft.com/office/drawing/2014/main" id="{85AAF9F0-E238-45F8-A5EA-966AB9170CA5}"/>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115450" y="252963"/>
            <a:ext cx="1985109" cy="473656"/>
          </a:xfrm>
          <a:prstGeom prst="rect">
            <a:avLst/>
          </a:prstGeom>
        </p:spPr>
      </p:pic>
    </p:spTree>
    <p:extLst>
      <p:ext uri="{BB962C8B-B14F-4D97-AF65-F5344CB8AC3E}">
        <p14:creationId xmlns:p14="http://schemas.microsoft.com/office/powerpoint/2010/main" val="15788003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_Blan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pic>
        <p:nvPicPr>
          <p:cNvPr id="2" name="Picture 1" descr="Icon&#10;&#10;Description automatically generated">
            <a:extLst>
              <a:ext uri="{FF2B5EF4-FFF2-40B4-BE49-F238E27FC236}">
                <a16:creationId xmlns:a16="http://schemas.microsoft.com/office/drawing/2014/main" id="{D05134E3-F2A2-4316-8843-8FEF05736794}"/>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
        <p:nvSpPr>
          <p:cNvPr id="3" name="Title 1">
            <a:extLst>
              <a:ext uri="{FF2B5EF4-FFF2-40B4-BE49-F238E27FC236}">
                <a16:creationId xmlns:a16="http://schemas.microsoft.com/office/drawing/2014/main" id="{DD712EB9-E99C-4800-8FFA-132E29CFF010}"/>
              </a:ext>
            </a:extLst>
          </p:cNvPr>
          <p:cNvSpPr>
            <a:spLocks noGrp="1"/>
          </p:cNvSpPr>
          <p:nvPr>
            <p:ph type="ctrTitle" hasCustomPrompt="1"/>
          </p:nvPr>
        </p:nvSpPr>
        <p:spPr>
          <a:xfrm>
            <a:off x="348112" y="1379784"/>
            <a:ext cx="9367629" cy="473656"/>
          </a:xfrm>
          <a:prstGeom prst="rect">
            <a:avLst/>
          </a:prstGeom>
        </p:spPr>
        <p:txBody>
          <a:bodyPr wrap="square" lIns="0" tIns="0" rIns="0" bIns="0" anchor="ctr" anchorCtr="0">
            <a:spAutoFit/>
          </a:bodyPr>
          <a:lstStyle>
            <a:lvl1pPr marL="0" algn="l" defTabSz="914400" rtl="0" eaLnBrk="1" latinLnBrk="0" hangingPunct="1">
              <a:lnSpc>
                <a:spcPct val="120000"/>
              </a:lnSpc>
              <a:spcBef>
                <a:spcPct val="0"/>
              </a:spcBef>
              <a:spcAft>
                <a:spcPts val="100"/>
              </a:spcAft>
              <a:buNone/>
              <a:defRPr lang="en-US" sz="2800" b="0" i="0" kern="1200" dirty="0">
                <a:solidFill>
                  <a:srgbClr val="353746"/>
                </a:solidFill>
                <a:latin typeface="Raleway" panose="020B0003030101060003" pitchFamily="34" charset="0"/>
                <a:ea typeface="+mj-ea"/>
                <a:cs typeface="+mj-cs"/>
              </a:defRPr>
            </a:lvl1pPr>
          </a:lstStyle>
          <a:p>
            <a:r>
              <a:rPr lang="en-US" dirty="0"/>
              <a:t>Click to edit quotation text</a:t>
            </a:r>
          </a:p>
        </p:txBody>
      </p:sp>
      <p:pic>
        <p:nvPicPr>
          <p:cNvPr id="4" name="Graphic 3" descr="Open quotation mark with solid fill">
            <a:extLst>
              <a:ext uri="{FF2B5EF4-FFF2-40B4-BE49-F238E27FC236}">
                <a16:creationId xmlns:a16="http://schemas.microsoft.com/office/drawing/2014/main" id="{9617AA68-6FA3-49DD-8CE2-E2D05DC3892F}"/>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48595" y="-713252"/>
            <a:ext cx="2815710" cy="2815710"/>
          </a:xfrm>
          <a:prstGeom prst="rect">
            <a:avLst/>
          </a:prstGeom>
        </p:spPr>
      </p:pic>
      <p:cxnSp>
        <p:nvCxnSpPr>
          <p:cNvPr id="5" name="Straight Connector 4">
            <a:extLst>
              <a:ext uri="{FF2B5EF4-FFF2-40B4-BE49-F238E27FC236}">
                <a16:creationId xmlns:a16="http://schemas.microsoft.com/office/drawing/2014/main" id="{0059EF58-4A7E-4E94-8673-D1785607FDD6}"/>
              </a:ext>
            </a:extLst>
          </p:cNvPr>
          <p:cNvCxnSpPr>
            <a:cxnSpLocks/>
          </p:cNvCxnSpPr>
          <p:nvPr userDrawn="1"/>
        </p:nvCxnSpPr>
        <p:spPr>
          <a:xfrm>
            <a:off x="372959" y="2019938"/>
            <a:ext cx="1142999"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185906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5-bullet visual char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a:off x="4681728" y="0"/>
            <a:ext cx="7510272"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grpSp>
        <p:nvGrpSpPr>
          <p:cNvPr id="8" name="Group 7">
            <a:extLst>
              <a:ext uri="{FF2B5EF4-FFF2-40B4-BE49-F238E27FC236}">
                <a16:creationId xmlns:a16="http://schemas.microsoft.com/office/drawing/2014/main" id="{7408EF51-00A7-4C4C-9606-749CDB646B60}"/>
              </a:ext>
            </a:extLst>
          </p:cNvPr>
          <p:cNvGrpSpPr/>
          <p:nvPr userDrawn="1"/>
        </p:nvGrpSpPr>
        <p:grpSpPr>
          <a:xfrm>
            <a:off x="5308740" y="347103"/>
            <a:ext cx="6154938" cy="5990913"/>
            <a:chOff x="5414778" y="347103"/>
            <a:chExt cx="6154938" cy="5990913"/>
          </a:xfrm>
        </p:grpSpPr>
        <p:sp>
          <p:nvSpPr>
            <p:cNvPr id="9" name="Oval 8">
              <a:extLst>
                <a:ext uri="{FF2B5EF4-FFF2-40B4-BE49-F238E27FC236}">
                  <a16:creationId xmlns:a16="http://schemas.microsoft.com/office/drawing/2014/main" id="{0C70A772-E51F-C64C-AF66-06914A005772}"/>
                </a:ext>
              </a:extLst>
            </p:cNvPr>
            <p:cNvSpPr/>
            <p:nvPr/>
          </p:nvSpPr>
          <p:spPr>
            <a:xfrm>
              <a:off x="6426564" y="1293312"/>
              <a:ext cx="4271375" cy="4271375"/>
            </a:xfrm>
            <a:prstGeom prst="ellipse">
              <a:avLst/>
            </a:prstGeom>
            <a:noFill/>
            <a:ln w="254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2AE3CF2-B418-3045-B36E-2258631CDA92}"/>
                </a:ext>
              </a:extLst>
            </p:cNvPr>
            <p:cNvGrpSpPr/>
            <p:nvPr/>
          </p:nvGrpSpPr>
          <p:grpSpPr>
            <a:xfrm>
              <a:off x="7587752" y="347103"/>
              <a:ext cx="1949000" cy="1949000"/>
              <a:chOff x="4610769" y="928438"/>
              <a:chExt cx="1949000" cy="1949000"/>
            </a:xfrm>
          </p:grpSpPr>
          <p:sp>
            <p:nvSpPr>
              <p:cNvPr id="29" name="Oval 28">
                <a:extLst>
                  <a:ext uri="{FF2B5EF4-FFF2-40B4-BE49-F238E27FC236}">
                    <a16:creationId xmlns:a16="http://schemas.microsoft.com/office/drawing/2014/main" id="{94B163B3-B777-864D-8424-5BD7D55D1020}"/>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20250C46-F0EC-5246-995B-3C35FF51E1E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968E430A-E03D-3B4C-B066-4F646ACE4642}"/>
                </a:ext>
              </a:extLst>
            </p:cNvPr>
            <p:cNvGrpSpPr/>
            <p:nvPr/>
          </p:nvGrpSpPr>
          <p:grpSpPr>
            <a:xfrm>
              <a:off x="6307672" y="4389016"/>
              <a:ext cx="1949000" cy="1949000"/>
              <a:chOff x="4610769" y="928438"/>
              <a:chExt cx="1949000" cy="1949000"/>
            </a:xfrm>
          </p:grpSpPr>
          <p:sp>
            <p:nvSpPr>
              <p:cNvPr id="27" name="Oval 26">
                <a:extLst>
                  <a:ext uri="{FF2B5EF4-FFF2-40B4-BE49-F238E27FC236}">
                    <a16:creationId xmlns:a16="http://schemas.microsoft.com/office/drawing/2014/main" id="{63F24A26-6DE7-1746-B471-442BFF328412}"/>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4B732FCD-7BA8-114E-AB22-A7E7F9509CC6}"/>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624D0ABE-4658-194D-8D95-28D5BC9C369E}"/>
                </a:ext>
              </a:extLst>
            </p:cNvPr>
            <p:cNvGrpSpPr/>
            <p:nvPr/>
          </p:nvGrpSpPr>
          <p:grpSpPr>
            <a:xfrm>
              <a:off x="8905098" y="4389016"/>
              <a:ext cx="1949000" cy="1949000"/>
              <a:chOff x="4610769" y="928438"/>
              <a:chExt cx="1949000" cy="1949000"/>
            </a:xfrm>
          </p:grpSpPr>
          <p:sp>
            <p:nvSpPr>
              <p:cNvPr id="25" name="Oval 24">
                <a:extLst>
                  <a:ext uri="{FF2B5EF4-FFF2-40B4-BE49-F238E27FC236}">
                    <a16:creationId xmlns:a16="http://schemas.microsoft.com/office/drawing/2014/main" id="{6A197EF4-C2F2-F74B-9B84-AF9163CAB611}"/>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BDC7D45E-9D6C-9A4B-AFB0-C0D3FF0B20B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E4B27A95-7ED5-2248-8068-6DD4BB983A0D}"/>
                </a:ext>
              </a:extLst>
            </p:cNvPr>
            <p:cNvGrpSpPr/>
            <p:nvPr/>
          </p:nvGrpSpPr>
          <p:grpSpPr>
            <a:xfrm>
              <a:off x="9620716" y="1963710"/>
              <a:ext cx="1949000" cy="1949000"/>
              <a:chOff x="4610769" y="928438"/>
              <a:chExt cx="1949000" cy="1949000"/>
            </a:xfrm>
          </p:grpSpPr>
          <p:sp>
            <p:nvSpPr>
              <p:cNvPr id="23" name="Oval 22">
                <a:extLst>
                  <a:ext uri="{FF2B5EF4-FFF2-40B4-BE49-F238E27FC236}">
                    <a16:creationId xmlns:a16="http://schemas.microsoft.com/office/drawing/2014/main" id="{6F4938A1-9A54-AB48-A51B-336E9E784452}"/>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a:extLst>
                  <a:ext uri="{FF2B5EF4-FFF2-40B4-BE49-F238E27FC236}">
                    <a16:creationId xmlns:a16="http://schemas.microsoft.com/office/drawing/2014/main" id="{73B93774-D41F-1344-BA0C-100A5D1278A2}"/>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3CC3B2BF-47DE-5640-9284-729363058691}"/>
                </a:ext>
              </a:extLst>
            </p:cNvPr>
            <p:cNvGrpSpPr/>
            <p:nvPr/>
          </p:nvGrpSpPr>
          <p:grpSpPr>
            <a:xfrm>
              <a:off x="5414778" y="1963710"/>
              <a:ext cx="1949000" cy="1949000"/>
              <a:chOff x="4610769" y="928438"/>
              <a:chExt cx="1949000" cy="1949000"/>
            </a:xfrm>
          </p:grpSpPr>
          <p:sp>
            <p:nvSpPr>
              <p:cNvPr id="21" name="Oval 20">
                <a:extLst>
                  <a:ext uri="{FF2B5EF4-FFF2-40B4-BE49-F238E27FC236}">
                    <a16:creationId xmlns:a16="http://schemas.microsoft.com/office/drawing/2014/main" id="{78341DBB-8F87-164F-A43D-BC7C8583F7EA}"/>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4A34A7F7-69DF-0147-99B3-BC6E9E4D089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2" name="Title 1">
            <a:extLst>
              <a:ext uri="{FF2B5EF4-FFF2-40B4-BE49-F238E27FC236}">
                <a16:creationId xmlns:a16="http://schemas.microsoft.com/office/drawing/2014/main" id="{0B4D60A0-5CBF-7A47-9B42-F6BDF7E650E0}"/>
              </a:ext>
            </a:extLst>
          </p:cNvPr>
          <p:cNvSpPr>
            <a:spLocks noGrp="1"/>
          </p:cNvSpPr>
          <p:nvPr>
            <p:ph type="ctrTitle" hasCustomPrompt="1"/>
          </p:nvPr>
        </p:nvSpPr>
        <p:spPr>
          <a:xfrm>
            <a:off x="438425" y="419357"/>
            <a:ext cx="3530299" cy="369332"/>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4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33" name="Text Placeholder 10">
            <a:extLst>
              <a:ext uri="{FF2B5EF4-FFF2-40B4-BE49-F238E27FC236}">
                <a16:creationId xmlns:a16="http://schemas.microsoft.com/office/drawing/2014/main" id="{A7C1C813-1C10-8E44-84F6-15D0EF406475}"/>
              </a:ext>
            </a:extLst>
          </p:cNvPr>
          <p:cNvSpPr>
            <a:spLocks noGrp="1"/>
          </p:cNvSpPr>
          <p:nvPr>
            <p:ph type="body" sz="quarter" idx="14" hasCustomPrompt="1"/>
          </p:nvPr>
        </p:nvSpPr>
        <p:spPr>
          <a:xfrm>
            <a:off x="438425" y="1323771"/>
            <a:ext cx="3530299" cy="270652"/>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6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34" name="Straight Connector 33">
            <a:extLst>
              <a:ext uri="{FF2B5EF4-FFF2-40B4-BE49-F238E27FC236}">
                <a16:creationId xmlns:a16="http://schemas.microsoft.com/office/drawing/2014/main" id="{ACA98B2D-4D35-9047-B7A0-008F1C0097E7}"/>
              </a:ext>
            </a:extLst>
          </p:cNvPr>
          <p:cNvCxnSpPr>
            <a:cxnSpLocks/>
          </p:cNvCxnSpPr>
          <p:nvPr userDrawn="1"/>
        </p:nvCxnSpPr>
        <p:spPr>
          <a:xfrm>
            <a:off x="438423" y="1070654"/>
            <a:ext cx="1355328" cy="2"/>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35" name="Text Placeholder 3">
            <a:extLst>
              <a:ext uri="{FF2B5EF4-FFF2-40B4-BE49-F238E27FC236}">
                <a16:creationId xmlns:a16="http://schemas.microsoft.com/office/drawing/2014/main" id="{03BBA795-7163-3A4D-BD34-F494587047F6}"/>
              </a:ext>
            </a:extLst>
          </p:cNvPr>
          <p:cNvSpPr>
            <a:spLocks noGrp="1"/>
          </p:cNvSpPr>
          <p:nvPr>
            <p:ph type="body" sz="quarter" idx="15"/>
          </p:nvPr>
        </p:nvSpPr>
        <p:spPr>
          <a:xfrm>
            <a:off x="5605907" y="2659604"/>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dirty="0"/>
              <a:t>Click to edit</a:t>
            </a:r>
          </a:p>
        </p:txBody>
      </p:sp>
      <p:sp>
        <p:nvSpPr>
          <p:cNvPr id="40" name="Text Placeholder 3">
            <a:extLst>
              <a:ext uri="{FF2B5EF4-FFF2-40B4-BE49-F238E27FC236}">
                <a16:creationId xmlns:a16="http://schemas.microsoft.com/office/drawing/2014/main" id="{A49A194A-7ABB-2F44-8AAB-985CBFD2457F}"/>
              </a:ext>
            </a:extLst>
          </p:cNvPr>
          <p:cNvSpPr>
            <a:spLocks noGrp="1"/>
          </p:cNvSpPr>
          <p:nvPr>
            <p:ph type="body" sz="quarter" idx="16"/>
          </p:nvPr>
        </p:nvSpPr>
        <p:spPr>
          <a:xfrm>
            <a:off x="9836531" y="2659604"/>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dirty="0"/>
              <a:t>Click to edit</a:t>
            </a:r>
          </a:p>
        </p:txBody>
      </p:sp>
      <p:sp>
        <p:nvSpPr>
          <p:cNvPr id="41" name="Text Placeholder 3">
            <a:extLst>
              <a:ext uri="{FF2B5EF4-FFF2-40B4-BE49-F238E27FC236}">
                <a16:creationId xmlns:a16="http://schemas.microsoft.com/office/drawing/2014/main" id="{D8EE4137-34CF-0C47-B046-A470BA482581}"/>
              </a:ext>
            </a:extLst>
          </p:cNvPr>
          <p:cNvSpPr>
            <a:spLocks noGrp="1"/>
          </p:cNvSpPr>
          <p:nvPr>
            <p:ph type="body" sz="quarter" idx="17"/>
          </p:nvPr>
        </p:nvSpPr>
        <p:spPr>
          <a:xfrm>
            <a:off x="7788275" y="1025876"/>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dirty="0"/>
              <a:t>Click to edit</a:t>
            </a:r>
          </a:p>
        </p:txBody>
      </p:sp>
      <p:sp>
        <p:nvSpPr>
          <p:cNvPr id="42" name="Text Placeholder 3">
            <a:extLst>
              <a:ext uri="{FF2B5EF4-FFF2-40B4-BE49-F238E27FC236}">
                <a16:creationId xmlns:a16="http://schemas.microsoft.com/office/drawing/2014/main" id="{1D8398D9-E002-794F-B089-221F2BAA7CD8}"/>
              </a:ext>
            </a:extLst>
          </p:cNvPr>
          <p:cNvSpPr>
            <a:spLocks noGrp="1"/>
          </p:cNvSpPr>
          <p:nvPr>
            <p:ph type="body" sz="quarter" idx="18"/>
          </p:nvPr>
        </p:nvSpPr>
        <p:spPr>
          <a:xfrm>
            <a:off x="6508115" y="5146772"/>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dirty="0"/>
              <a:t>Click to edit</a:t>
            </a:r>
          </a:p>
        </p:txBody>
      </p:sp>
      <p:sp>
        <p:nvSpPr>
          <p:cNvPr id="43" name="Text Placeholder 3">
            <a:extLst>
              <a:ext uri="{FF2B5EF4-FFF2-40B4-BE49-F238E27FC236}">
                <a16:creationId xmlns:a16="http://schemas.microsoft.com/office/drawing/2014/main" id="{E325A67C-6E19-7D4D-BFD8-DA67606FB699}"/>
              </a:ext>
            </a:extLst>
          </p:cNvPr>
          <p:cNvSpPr>
            <a:spLocks noGrp="1"/>
          </p:cNvSpPr>
          <p:nvPr>
            <p:ph type="body" sz="quarter" idx="19"/>
          </p:nvPr>
        </p:nvSpPr>
        <p:spPr>
          <a:xfrm>
            <a:off x="9153779" y="5146772"/>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dirty="0"/>
              <a:t>Click to edit</a:t>
            </a:r>
          </a:p>
        </p:txBody>
      </p:sp>
      <p:grpSp>
        <p:nvGrpSpPr>
          <p:cNvPr id="2" name="Group 1">
            <a:extLst>
              <a:ext uri="{FF2B5EF4-FFF2-40B4-BE49-F238E27FC236}">
                <a16:creationId xmlns:a16="http://schemas.microsoft.com/office/drawing/2014/main" id="{F3575051-D740-4D26-96A1-CE9B7AF52520}"/>
              </a:ext>
            </a:extLst>
          </p:cNvPr>
          <p:cNvGrpSpPr/>
          <p:nvPr userDrawn="1"/>
        </p:nvGrpSpPr>
        <p:grpSpPr>
          <a:xfrm>
            <a:off x="7313013" y="3036078"/>
            <a:ext cx="2192839" cy="849204"/>
            <a:chOff x="7313013" y="2825766"/>
            <a:chExt cx="2192839" cy="849204"/>
          </a:xfrm>
        </p:grpSpPr>
        <p:pic>
          <p:nvPicPr>
            <p:cNvPr id="36" name="Picture 35">
              <a:extLst>
                <a:ext uri="{FF2B5EF4-FFF2-40B4-BE49-F238E27FC236}">
                  <a16:creationId xmlns:a16="http://schemas.microsoft.com/office/drawing/2014/main" id="{50342CF8-7778-4C0B-9892-2D1DD74C976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808594" y="2825766"/>
              <a:ext cx="1200972" cy="383508"/>
            </a:xfrm>
            <a:prstGeom prst="rect">
              <a:avLst/>
            </a:prstGeom>
          </p:spPr>
        </p:pic>
        <p:sp>
          <p:nvSpPr>
            <p:cNvPr id="31" name="Text Placeholder 2">
              <a:extLst>
                <a:ext uri="{FF2B5EF4-FFF2-40B4-BE49-F238E27FC236}">
                  <a16:creationId xmlns:a16="http://schemas.microsoft.com/office/drawing/2014/main" id="{74D6778F-8A5C-44C2-B7B0-138A34240997}"/>
                </a:ext>
              </a:extLst>
            </p:cNvPr>
            <p:cNvSpPr txBox="1">
              <a:spLocks/>
            </p:cNvSpPr>
            <p:nvPr userDrawn="1"/>
          </p:nvSpPr>
          <p:spPr>
            <a:xfrm>
              <a:off x="7313013" y="3201314"/>
              <a:ext cx="2192839" cy="473656"/>
            </a:xfrm>
            <a:prstGeom prst="rect">
              <a:avLst/>
            </a:prstGeom>
          </p:spPr>
          <p:txBody>
            <a:bodyPr wrap="square" lIns="0" tIns="0" rIns="0" bIns="0" anchor="ctr">
              <a:spAutoFit/>
            </a:bodyPr>
            <a:lstStyle>
              <a:lvl1pPr marL="0" indent="0" algn="l" defTabSz="914400" rtl="0" eaLnBrk="1" latinLnBrk="0" hangingPunct="1">
                <a:lnSpc>
                  <a:spcPct val="120000"/>
                </a:lnSpc>
                <a:spcBef>
                  <a:spcPts val="0"/>
                </a:spcBef>
                <a:spcAft>
                  <a:spcPts val="600"/>
                </a:spcAft>
                <a:buClr>
                  <a:srgbClr val="353746"/>
                </a:buClr>
                <a:buFont typeface="Wingdings" panose="05000000000000000000" pitchFamily="2" charset="2"/>
                <a:buNone/>
                <a:defRPr lang="en-US" sz="2000" b="0" i="0" kern="1200">
                  <a:solidFill>
                    <a:srgbClr val="353746"/>
                  </a:solidFill>
                  <a:latin typeface="Raleway" panose="020B0003030101060003" pitchFamily="34" charset="0"/>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400" b="0" i="0" kern="1200">
                  <a:solidFill>
                    <a:srgbClr val="353746"/>
                  </a:solidFill>
                  <a:latin typeface="Raleway" panose="020B0003030101060003" pitchFamily="34" charset="0"/>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400" b="0" i="0" kern="1200">
                  <a:solidFill>
                    <a:srgbClr val="353746"/>
                  </a:solidFill>
                  <a:latin typeface="Raleway" panose="020B0003030101060003" pitchFamily="34" charset="0"/>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400" b="0" i="0" kern="1200">
                  <a:solidFill>
                    <a:srgbClr val="353746"/>
                  </a:solidFill>
                  <a:latin typeface="Raleway" panose="020B0003030101060003" pitchFamily="34" charset="0"/>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400" b="0" i="0" kern="1200">
                  <a:solidFill>
                    <a:srgbClr val="353746"/>
                  </a:solidFill>
                  <a:latin typeface="Raleway" panose="020B00030301010600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800" dirty="0">
                  <a:latin typeface="Raleway Black" pitchFamily="2" charset="0"/>
                </a:rPr>
                <a:t>LEANOPS</a:t>
              </a:r>
            </a:p>
          </p:txBody>
        </p:sp>
      </p:grpSp>
      <p:pic>
        <p:nvPicPr>
          <p:cNvPr id="37" name="Picture 36" descr="Icon&#10;&#10;Description automatically generated">
            <a:extLst>
              <a:ext uri="{FF2B5EF4-FFF2-40B4-BE49-F238E27FC236}">
                <a16:creationId xmlns:a16="http://schemas.microsoft.com/office/drawing/2014/main" id="{6E14F198-465C-4468-B295-DA6B06066B3A}"/>
              </a:ext>
            </a:extLst>
          </p:cNvPr>
          <p:cNvPicPr>
            <a:picLocks noChangeAspect="1"/>
          </p:cNvPicPr>
          <p:nvPr userDrawn="1"/>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1729239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03016" y="1446942"/>
            <a:ext cx="4714941"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603016" y="2568359"/>
            <a:ext cx="4714941"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03015" y="2278666"/>
            <a:ext cx="1153972" cy="1"/>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9" name="Text Placeholder 10">
            <a:extLst>
              <a:ext uri="{FF2B5EF4-FFF2-40B4-BE49-F238E27FC236}">
                <a16:creationId xmlns:a16="http://schemas.microsoft.com/office/drawing/2014/main" id="{F20066F3-630B-46C8-943D-83AE1BD6FDF7}"/>
              </a:ext>
            </a:extLst>
          </p:cNvPr>
          <p:cNvSpPr>
            <a:spLocks noGrp="1"/>
          </p:cNvSpPr>
          <p:nvPr>
            <p:ph type="body" sz="quarter" idx="15" hasCustomPrompt="1"/>
          </p:nvPr>
        </p:nvSpPr>
        <p:spPr>
          <a:xfrm>
            <a:off x="6509084" y="610539"/>
            <a:ext cx="5079554"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rgbClr val="353746"/>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pic>
        <p:nvPicPr>
          <p:cNvPr id="9" name="Picture 8" descr="Icon&#10;&#10;Description automatically generated">
            <a:extLst>
              <a:ext uri="{FF2B5EF4-FFF2-40B4-BE49-F238E27FC236}">
                <a16:creationId xmlns:a16="http://schemas.microsoft.com/office/drawing/2014/main" id="{4E2679E5-BE86-1675-650D-9D403DF788E7}"/>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1787820008"/>
      </p:ext>
    </p:extLst>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3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03016" y="1446942"/>
            <a:ext cx="4714941"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603016" y="2568359"/>
            <a:ext cx="4714941"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03015" y="2278666"/>
            <a:ext cx="1153972" cy="1"/>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9" name="Text Placeholder 10">
            <a:extLst>
              <a:ext uri="{FF2B5EF4-FFF2-40B4-BE49-F238E27FC236}">
                <a16:creationId xmlns:a16="http://schemas.microsoft.com/office/drawing/2014/main" id="{F20066F3-630B-46C8-943D-83AE1BD6FDF7}"/>
              </a:ext>
            </a:extLst>
          </p:cNvPr>
          <p:cNvSpPr>
            <a:spLocks noGrp="1"/>
          </p:cNvSpPr>
          <p:nvPr>
            <p:ph type="body" sz="quarter" idx="15" hasCustomPrompt="1"/>
          </p:nvPr>
        </p:nvSpPr>
        <p:spPr>
          <a:xfrm>
            <a:off x="6509084" y="610539"/>
            <a:ext cx="5079554"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rgbClr val="353746"/>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pic>
        <p:nvPicPr>
          <p:cNvPr id="8" name="Picture 7">
            <a:extLst>
              <a:ext uri="{FF2B5EF4-FFF2-40B4-BE49-F238E27FC236}">
                <a16:creationId xmlns:a16="http://schemas.microsoft.com/office/drawing/2014/main" id="{5C9027F9-A6A0-44AA-A642-B50CCA481EA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4" y="226583"/>
            <a:ext cx="1574985" cy="502944"/>
          </a:xfrm>
          <a:prstGeom prst="rect">
            <a:avLst/>
          </a:prstGeom>
        </p:spPr>
      </p:pic>
    </p:spTree>
    <p:extLst>
      <p:ext uri="{BB962C8B-B14F-4D97-AF65-F5344CB8AC3E}">
        <p14:creationId xmlns:p14="http://schemas.microsoft.com/office/powerpoint/2010/main" val="2735040740"/>
      </p:ext>
    </p:extLst>
  </p:cSld>
  <p:clrMapOvr>
    <a:overrideClrMapping bg1="lt1" tx1="dk1" bg2="lt2" tx2="dk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1233331" y="2476752"/>
            <a:ext cx="4190925"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1233330" y="3086526"/>
            <a:ext cx="1153972" cy="1"/>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9" name="Text Placeholder 20">
            <a:extLst>
              <a:ext uri="{FF2B5EF4-FFF2-40B4-BE49-F238E27FC236}">
                <a16:creationId xmlns:a16="http://schemas.microsoft.com/office/drawing/2014/main" id="{78B5B91F-EDE0-42D6-94B2-51411228BF4D}"/>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pic>
        <p:nvPicPr>
          <p:cNvPr id="8" name="Picture 7">
            <a:extLst>
              <a:ext uri="{FF2B5EF4-FFF2-40B4-BE49-F238E27FC236}">
                <a16:creationId xmlns:a16="http://schemas.microsoft.com/office/drawing/2014/main" id="{A5C3C445-53BC-41A5-8188-187A1E6E524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2104" y="226583"/>
            <a:ext cx="1574985" cy="502944"/>
          </a:xfrm>
          <a:prstGeom prst="rect">
            <a:avLst/>
          </a:prstGeom>
        </p:spPr>
      </p:pic>
    </p:spTree>
    <p:extLst>
      <p:ext uri="{BB962C8B-B14F-4D97-AF65-F5344CB8AC3E}">
        <p14:creationId xmlns:p14="http://schemas.microsoft.com/office/powerpoint/2010/main" val="1563071655"/>
      </p:ext>
    </p:extLst>
  </p:cSld>
  <p:clrMapOvr>
    <a:overrideClrMapping bg1="lt1" tx1="dk1" bg2="lt2" tx2="dk2" accent1="accent1" accent2="accent2" accent3="accent3" accent4="accent4" accent5="accent5" accent6="accent6" hlink="hlink" folHlink="folHlink"/>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8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977299" y="3519168"/>
            <a:ext cx="4190925"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977298" y="3333414"/>
            <a:ext cx="1153972" cy="1"/>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9" name="Text Placeholder 20">
            <a:extLst>
              <a:ext uri="{FF2B5EF4-FFF2-40B4-BE49-F238E27FC236}">
                <a16:creationId xmlns:a16="http://schemas.microsoft.com/office/drawing/2014/main" id="{78B5B91F-EDE0-42D6-94B2-51411228BF4D}"/>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pic>
        <p:nvPicPr>
          <p:cNvPr id="7" name="Picture 6" descr="Icon&#10;&#10;Description automatically generated">
            <a:extLst>
              <a:ext uri="{FF2B5EF4-FFF2-40B4-BE49-F238E27FC236}">
                <a16:creationId xmlns:a16="http://schemas.microsoft.com/office/drawing/2014/main" id="{5911B062-2FAB-4F3E-B8A6-7A61E59B55CD}"/>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47078803"/>
      </p:ext>
    </p:extLst>
  </p:cSld>
  <p:clrMapOvr>
    <a:overrideClrMapping bg1="lt1" tx1="dk1" bg2="lt2" tx2="dk2" accent1="accent1" accent2="accent2" accent3="accent3" accent4="accent4" accent5="accent5" accent6="accent6" hlink="hlink" folHlink="folHlink"/>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2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710871" y="2476752"/>
            <a:ext cx="4714941"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710870" y="3086526"/>
            <a:ext cx="1153972" cy="1"/>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8" name="Text Placeholder 20">
            <a:extLst>
              <a:ext uri="{FF2B5EF4-FFF2-40B4-BE49-F238E27FC236}">
                <a16:creationId xmlns:a16="http://schemas.microsoft.com/office/drawing/2014/main" id="{26E3C5D3-B5AF-4F66-BCD0-AA5D0F878C37}"/>
              </a:ext>
            </a:extLst>
          </p:cNvPr>
          <p:cNvSpPr txBox="1">
            <a:spLocks/>
          </p:cNvSpPr>
          <p:nvPr userDrawn="1"/>
        </p:nvSpPr>
        <p:spPr>
          <a:xfrm>
            <a:off x="274480" y="6493502"/>
            <a:ext cx="5260046"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000" b="0" i="0" spc="0" dirty="0">
                <a:solidFill>
                  <a:srgbClr val="9798A5">
                    <a:alpha val="50000"/>
                  </a:srgbClr>
                </a:solidFill>
                <a:latin typeface="Raleway" panose="020B0003030101060003" pitchFamily="34" charset="0"/>
              </a:rPr>
              <a:t>© </a:t>
            </a:r>
            <a:r>
              <a:rPr lang="en-US" sz="1000" b="0" i="0" spc="300" dirty="0">
                <a:solidFill>
                  <a:srgbClr val="9798A5">
                    <a:alpha val="50000"/>
                  </a:srgbClr>
                </a:solidFill>
                <a:latin typeface="Raleway" panose="020B0003030101060003" pitchFamily="34" charset="0"/>
              </a:rPr>
              <a:t>HGS DIGITAL</a:t>
            </a:r>
          </a:p>
        </p:txBody>
      </p:sp>
      <p:pic>
        <p:nvPicPr>
          <p:cNvPr id="7" name="Picture 6">
            <a:extLst>
              <a:ext uri="{FF2B5EF4-FFF2-40B4-BE49-F238E27FC236}">
                <a16:creationId xmlns:a16="http://schemas.microsoft.com/office/drawing/2014/main" id="{E2AD876F-452D-4628-9439-C1801DF20B8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315895" y="252961"/>
            <a:ext cx="1574985" cy="502944"/>
          </a:xfrm>
          <a:prstGeom prst="rect">
            <a:avLst/>
          </a:prstGeom>
        </p:spPr>
      </p:pic>
    </p:spTree>
    <p:extLst>
      <p:ext uri="{BB962C8B-B14F-4D97-AF65-F5344CB8AC3E}">
        <p14:creationId xmlns:p14="http://schemas.microsoft.com/office/powerpoint/2010/main" val="442724259"/>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4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a:off x="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sp>
        <p:nvSpPr>
          <p:cNvPr id="8" name="Text Placeholder 20">
            <a:extLst>
              <a:ext uri="{FF2B5EF4-FFF2-40B4-BE49-F238E27FC236}">
                <a16:creationId xmlns:a16="http://schemas.microsoft.com/office/drawing/2014/main" id="{26E3C5D3-B5AF-4F66-BCD0-AA5D0F878C37}"/>
              </a:ext>
            </a:extLst>
          </p:cNvPr>
          <p:cNvSpPr txBox="1">
            <a:spLocks/>
          </p:cNvSpPr>
          <p:nvPr userDrawn="1"/>
        </p:nvSpPr>
        <p:spPr>
          <a:xfrm>
            <a:off x="274480" y="6493502"/>
            <a:ext cx="5260046"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000" b="0" i="0" spc="0" dirty="0">
                <a:solidFill>
                  <a:srgbClr val="9798A5">
                    <a:alpha val="50000"/>
                  </a:srgbClr>
                </a:solidFill>
                <a:latin typeface="Raleway" panose="020B0003030101060003" pitchFamily="34" charset="0"/>
              </a:rPr>
              <a:t>© </a:t>
            </a:r>
            <a:r>
              <a:rPr lang="en-US" sz="1000" b="0" i="0" spc="300" dirty="0">
                <a:solidFill>
                  <a:srgbClr val="9798A5">
                    <a:alpha val="50000"/>
                  </a:srgbClr>
                </a:solidFill>
                <a:latin typeface="Raleway" panose="020B0003030101060003" pitchFamily="34" charset="0"/>
              </a:rPr>
              <a:t>HGS DIGITAL</a:t>
            </a:r>
          </a:p>
        </p:txBody>
      </p:sp>
      <p:sp>
        <p:nvSpPr>
          <p:cNvPr id="9" name="Title 1">
            <a:extLst>
              <a:ext uri="{FF2B5EF4-FFF2-40B4-BE49-F238E27FC236}">
                <a16:creationId xmlns:a16="http://schemas.microsoft.com/office/drawing/2014/main" id="{0B627C87-B3EE-4F0A-9EBE-7956ABC34EBB}"/>
              </a:ext>
            </a:extLst>
          </p:cNvPr>
          <p:cNvSpPr>
            <a:spLocks noGrp="1"/>
          </p:cNvSpPr>
          <p:nvPr>
            <p:ph type="ctrTitle" hasCustomPrompt="1"/>
          </p:nvPr>
        </p:nvSpPr>
        <p:spPr>
          <a:xfrm>
            <a:off x="365760" y="228600"/>
            <a:ext cx="9314687"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10" name="Straight Connector 9">
            <a:extLst>
              <a:ext uri="{FF2B5EF4-FFF2-40B4-BE49-F238E27FC236}">
                <a16:creationId xmlns:a16="http://schemas.microsoft.com/office/drawing/2014/main" id="{81DF0AD8-17BA-4F72-AE1D-89C6CA9F9AFF}"/>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11" name="Picture 10" descr="Text, icon&#10;&#10;Description automatically generated with medium confidence">
            <a:extLst>
              <a:ext uri="{FF2B5EF4-FFF2-40B4-BE49-F238E27FC236}">
                <a16:creationId xmlns:a16="http://schemas.microsoft.com/office/drawing/2014/main" id="{BBD93D58-3BF7-4CCE-988A-A7BC0B1835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15450" y="252963"/>
            <a:ext cx="1985109" cy="473656"/>
          </a:xfrm>
          <a:prstGeom prst="rect">
            <a:avLst/>
          </a:prstGeom>
        </p:spPr>
      </p:pic>
    </p:spTree>
    <p:extLst>
      <p:ext uri="{BB962C8B-B14F-4D97-AF65-F5344CB8AC3E}">
        <p14:creationId xmlns:p14="http://schemas.microsoft.com/office/powerpoint/2010/main" val="4273990629"/>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5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flipH="1">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sp>
        <p:nvSpPr>
          <p:cNvPr id="9" name="Title 1">
            <a:extLst>
              <a:ext uri="{FF2B5EF4-FFF2-40B4-BE49-F238E27FC236}">
                <a16:creationId xmlns:a16="http://schemas.microsoft.com/office/drawing/2014/main" id="{0B627C87-B3EE-4F0A-9EBE-7956ABC34EBB}"/>
              </a:ext>
            </a:extLst>
          </p:cNvPr>
          <p:cNvSpPr>
            <a:spLocks noGrp="1"/>
          </p:cNvSpPr>
          <p:nvPr>
            <p:ph type="ctrTitle" hasCustomPrompt="1"/>
          </p:nvPr>
        </p:nvSpPr>
        <p:spPr>
          <a:xfrm>
            <a:off x="365760" y="228600"/>
            <a:ext cx="9314687"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10" name="Straight Connector 9">
            <a:extLst>
              <a:ext uri="{FF2B5EF4-FFF2-40B4-BE49-F238E27FC236}">
                <a16:creationId xmlns:a16="http://schemas.microsoft.com/office/drawing/2014/main" id="{81DF0AD8-17BA-4F72-AE1D-89C6CA9F9AFF}"/>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6" name="Picture 5" descr="Icon&#10;&#10;Description automatically generated">
            <a:extLst>
              <a:ext uri="{FF2B5EF4-FFF2-40B4-BE49-F238E27FC236}">
                <a16:creationId xmlns:a16="http://schemas.microsoft.com/office/drawing/2014/main" id="{62A4E24E-FB78-4E5E-B0D0-4F3BFED4189E}"/>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1475458556"/>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6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flipH="1">
            <a:off x="8186928" y="0"/>
            <a:ext cx="4005072"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sp>
        <p:nvSpPr>
          <p:cNvPr id="9" name="Title 1">
            <a:extLst>
              <a:ext uri="{FF2B5EF4-FFF2-40B4-BE49-F238E27FC236}">
                <a16:creationId xmlns:a16="http://schemas.microsoft.com/office/drawing/2014/main" id="{0B627C87-B3EE-4F0A-9EBE-7956ABC34EBB}"/>
              </a:ext>
            </a:extLst>
          </p:cNvPr>
          <p:cNvSpPr>
            <a:spLocks noGrp="1"/>
          </p:cNvSpPr>
          <p:nvPr>
            <p:ph type="ctrTitle" hasCustomPrompt="1"/>
          </p:nvPr>
        </p:nvSpPr>
        <p:spPr>
          <a:xfrm>
            <a:off x="365761" y="228600"/>
            <a:ext cx="3816095"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10" name="Straight Connector 9">
            <a:extLst>
              <a:ext uri="{FF2B5EF4-FFF2-40B4-BE49-F238E27FC236}">
                <a16:creationId xmlns:a16="http://schemas.microsoft.com/office/drawing/2014/main" id="{81DF0AD8-17BA-4F72-AE1D-89C6CA9F9AFF}"/>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0D335BF8-B1E5-4266-8A83-8BFBDE839B6A}"/>
              </a:ext>
            </a:extLst>
          </p:cNvPr>
          <p:cNvSpPr/>
          <p:nvPr userDrawn="1"/>
        </p:nvSpPr>
        <p:spPr>
          <a:xfrm flipH="1">
            <a:off x="4005072" y="0"/>
            <a:ext cx="4181856" cy="6858000"/>
          </a:xfrm>
          <a:prstGeom prst="rect">
            <a:avLst/>
          </a:prstGeom>
          <a:solidFill>
            <a:srgbClr val="00B4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5" name="Straight Connector 14">
            <a:extLst>
              <a:ext uri="{FF2B5EF4-FFF2-40B4-BE49-F238E27FC236}">
                <a16:creationId xmlns:a16="http://schemas.microsoft.com/office/drawing/2014/main" id="{8F78BA97-718C-42D4-829C-3593AE22795F}"/>
              </a:ext>
            </a:extLst>
          </p:cNvPr>
          <p:cNvCxnSpPr>
            <a:cxnSpLocks/>
          </p:cNvCxnSpPr>
          <p:nvPr userDrawn="1"/>
        </p:nvCxnSpPr>
        <p:spPr>
          <a:xfrm>
            <a:off x="4270247" y="851832"/>
            <a:ext cx="1828800" cy="0"/>
          </a:xfrm>
          <a:prstGeom prst="line">
            <a:avLst/>
          </a:prstGeom>
          <a:ln w="63500">
            <a:solidFill>
              <a:srgbClr val="05173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6EE7159-2BDB-45C5-9C4B-6E2D4919249F}"/>
              </a:ext>
            </a:extLst>
          </p:cNvPr>
          <p:cNvCxnSpPr>
            <a:cxnSpLocks/>
          </p:cNvCxnSpPr>
          <p:nvPr userDrawn="1"/>
        </p:nvCxnSpPr>
        <p:spPr>
          <a:xfrm>
            <a:off x="8540495" y="851832"/>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8" name="Text Placeholder 20">
            <a:extLst>
              <a:ext uri="{FF2B5EF4-FFF2-40B4-BE49-F238E27FC236}">
                <a16:creationId xmlns:a16="http://schemas.microsoft.com/office/drawing/2014/main" id="{BC427490-EABB-4BD4-838C-75E63E8F638E}"/>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spTree>
    <p:extLst>
      <p:ext uri="{BB962C8B-B14F-4D97-AF65-F5344CB8AC3E}">
        <p14:creationId xmlns:p14="http://schemas.microsoft.com/office/powerpoint/2010/main" val="1679086245"/>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7_50/50 content">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flipH="1">
            <a:off x="8186928" y="0"/>
            <a:ext cx="4005072"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sp>
        <p:nvSpPr>
          <p:cNvPr id="9" name="Title 1">
            <a:extLst>
              <a:ext uri="{FF2B5EF4-FFF2-40B4-BE49-F238E27FC236}">
                <a16:creationId xmlns:a16="http://schemas.microsoft.com/office/drawing/2014/main" id="{0B627C87-B3EE-4F0A-9EBE-7956ABC34EBB}"/>
              </a:ext>
            </a:extLst>
          </p:cNvPr>
          <p:cNvSpPr>
            <a:spLocks noGrp="1"/>
          </p:cNvSpPr>
          <p:nvPr>
            <p:ph type="ctrTitle" hasCustomPrompt="1"/>
          </p:nvPr>
        </p:nvSpPr>
        <p:spPr>
          <a:xfrm>
            <a:off x="365761" y="228600"/>
            <a:ext cx="3816095"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10" name="Straight Connector 9">
            <a:extLst>
              <a:ext uri="{FF2B5EF4-FFF2-40B4-BE49-F238E27FC236}">
                <a16:creationId xmlns:a16="http://schemas.microsoft.com/office/drawing/2014/main" id="{81DF0AD8-17BA-4F72-AE1D-89C6CA9F9AFF}"/>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0D335BF8-B1E5-4266-8A83-8BFBDE839B6A}"/>
              </a:ext>
            </a:extLst>
          </p:cNvPr>
          <p:cNvSpPr/>
          <p:nvPr userDrawn="1"/>
        </p:nvSpPr>
        <p:spPr>
          <a:xfrm flipH="1">
            <a:off x="4005072" y="0"/>
            <a:ext cx="4181856" cy="6858000"/>
          </a:xfrm>
          <a:prstGeom prst="rect">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b="0" i="0" dirty="0">
              <a:latin typeface="Raleway" panose="020B0003030101060003" pitchFamily="34" charset="0"/>
            </a:endParaRPr>
          </a:p>
        </p:txBody>
      </p:sp>
      <p:cxnSp>
        <p:nvCxnSpPr>
          <p:cNvPr id="15" name="Straight Connector 14">
            <a:extLst>
              <a:ext uri="{FF2B5EF4-FFF2-40B4-BE49-F238E27FC236}">
                <a16:creationId xmlns:a16="http://schemas.microsoft.com/office/drawing/2014/main" id="{8F78BA97-718C-42D4-829C-3593AE22795F}"/>
              </a:ext>
            </a:extLst>
          </p:cNvPr>
          <p:cNvCxnSpPr>
            <a:cxnSpLocks/>
          </p:cNvCxnSpPr>
          <p:nvPr userDrawn="1"/>
        </p:nvCxnSpPr>
        <p:spPr>
          <a:xfrm>
            <a:off x="4270247" y="851832"/>
            <a:ext cx="1828800"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6EE7159-2BDB-45C5-9C4B-6E2D4919249F}"/>
              </a:ext>
            </a:extLst>
          </p:cNvPr>
          <p:cNvCxnSpPr>
            <a:cxnSpLocks/>
          </p:cNvCxnSpPr>
          <p:nvPr userDrawn="1"/>
        </p:nvCxnSpPr>
        <p:spPr>
          <a:xfrm>
            <a:off x="8485631" y="851832"/>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8" name="Text Placeholder 20">
            <a:extLst>
              <a:ext uri="{FF2B5EF4-FFF2-40B4-BE49-F238E27FC236}">
                <a16:creationId xmlns:a16="http://schemas.microsoft.com/office/drawing/2014/main" id="{BC427490-EABB-4BD4-838C-75E63E8F638E}"/>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pic>
        <p:nvPicPr>
          <p:cNvPr id="11" name="Picture 10" descr="A picture containing diagram&#10;&#10;Description automatically generated">
            <a:extLst>
              <a:ext uri="{FF2B5EF4-FFF2-40B4-BE49-F238E27FC236}">
                <a16:creationId xmlns:a16="http://schemas.microsoft.com/office/drawing/2014/main" id="{0E76680A-16B5-48A1-9ED2-74825907516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86774" y="2456612"/>
            <a:ext cx="4209834" cy="4216116"/>
          </a:xfrm>
          <a:prstGeom prst="rect">
            <a:avLst/>
          </a:prstGeom>
        </p:spPr>
      </p:pic>
    </p:spTree>
    <p:extLst>
      <p:ext uri="{BB962C8B-B14F-4D97-AF65-F5344CB8AC3E}">
        <p14:creationId xmlns:p14="http://schemas.microsoft.com/office/powerpoint/2010/main" val="1121260100"/>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2_Thank you w/ Social">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0D22F7A-EF23-7A4D-AECA-5AC09B9E5C23}"/>
              </a:ext>
            </a:extLst>
          </p:cNvPr>
          <p:cNvCxnSpPr>
            <a:cxnSpLocks/>
          </p:cNvCxnSpPr>
          <p:nvPr userDrawn="1"/>
        </p:nvCxnSpPr>
        <p:spPr>
          <a:xfrm flipH="1">
            <a:off x="1084560" y="3960197"/>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5" name="Text Placeholder 10">
            <a:extLst>
              <a:ext uri="{FF2B5EF4-FFF2-40B4-BE49-F238E27FC236}">
                <a16:creationId xmlns:a16="http://schemas.microsoft.com/office/drawing/2014/main" id="{E9FB61EC-6AC0-3E4D-8C86-CB3A10B23A47}"/>
              </a:ext>
            </a:extLst>
          </p:cNvPr>
          <p:cNvSpPr>
            <a:spLocks noGrp="1"/>
          </p:cNvSpPr>
          <p:nvPr>
            <p:ph type="body" sz="quarter" idx="13" hasCustomPrompt="1"/>
          </p:nvPr>
        </p:nvSpPr>
        <p:spPr>
          <a:xfrm>
            <a:off x="1553595" y="4321144"/>
            <a:ext cx="7302115" cy="406009"/>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24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name</a:t>
            </a:r>
          </a:p>
        </p:txBody>
      </p:sp>
      <p:sp>
        <p:nvSpPr>
          <p:cNvPr id="26" name="Text Placeholder 10">
            <a:extLst>
              <a:ext uri="{FF2B5EF4-FFF2-40B4-BE49-F238E27FC236}">
                <a16:creationId xmlns:a16="http://schemas.microsoft.com/office/drawing/2014/main" id="{70DD8B69-9515-CD4F-922F-B2382D3B335A}"/>
              </a:ext>
            </a:extLst>
          </p:cNvPr>
          <p:cNvSpPr>
            <a:spLocks noGrp="1"/>
          </p:cNvSpPr>
          <p:nvPr>
            <p:ph type="body" sz="quarter" idx="14" hasCustomPrompt="1"/>
          </p:nvPr>
        </p:nvSpPr>
        <p:spPr>
          <a:xfrm>
            <a:off x="1553595" y="5024061"/>
            <a:ext cx="7302115"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email address</a:t>
            </a:r>
          </a:p>
        </p:txBody>
      </p:sp>
      <p:sp>
        <p:nvSpPr>
          <p:cNvPr id="27" name="TextBox 26">
            <a:extLst>
              <a:ext uri="{FF2B5EF4-FFF2-40B4-BE49-F238E27FC236}">
                <a16:creationId xmlns:a16="http://schemas.microsoft.com/office/drawing/2014/main" id="{2F122DAE-69C3-1145-B198-664DAB026253}"/>
              </a:ext>
            </a:extLst>
          </p:cNvPr>
          <p:cNvSpPr txBox="1"/>
          <p:nvPr userDrawn="1"/>
        </p:nvSpPr>
        <p:spPr>
          <a:xfrm>
            <a:off x="1084263" y="2955955"/>
            <a:ext cx="7772399" cy="707886"/>
          </a:xfrm>
          <a:prstGeom prst="rect">
            <a:avLst/>
          </a:prstGeom>
          <a:noFill/>
        </p:spPr>
        <p:txBody>
          <a:bodyPr wrap="square" lIns="0" rtlCol="0">
            <a:spAutoFit/>
          </a:bodyPr>
          <a:lstStyle/>
          <a:p>
            <a:r>
              <a:rPr lang="en-US" sz="4000" b="0" i="0" dirty="0">
                <a:solidFill>
                  <a:schemeClr val="bg1"/>
                </a:solidFill>
                <a:latin typeface="Raleway" panose="020B0003030101060003" pitchFamily="34" charset="0"/>
              </a:rPr>
              <a:t>Thank you.</a:t>
            </a:r>
          </a:p>
        </p:txBody>
      </p:sp>
      <p:sp>
        <p:nvSpPr>
          <p:cNvPr id="28" name="Text Placeholder 10">
            <a:extLst>
              <a:ext uri="{FF2B5EF4-FFF2-40B4-BE49-F238E27FC236}">
                <a16:creationId xmlns:a16="http://schemas.microsoft.com/office/drawing/2014/main" id="{AA7E7DC4-F58C-A44F-A7BE-C53CC59B7CC4}"/>
              </a:ext>
            </a:extLst>
          </p:cNvPr>
          <p:cNvSpPr>
            <a:spLocks noGrp="1"/>
          </p:cNvSpPr>
          <p:nvPr>
            <p:ph type="body" sz="quarter" idx="15" hasCustomPrompt="1"/>
          </p:nvPr>
        </p:nvSpPr>
        <p:spPr>
          <a:xfrm>
            <a:off x="1553595" y="5552401"/>
            <a:ext cx="7302115"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a:t>
            </a:r>
            <a:r>
              <a:rPr lang="en-US" dirty="0" err="1"/>
              <a:t>tel</a:t>
            </a:r>
            <a:r>
              <a:rPr lang="en-US" dirty="0"/>
              <a:t> #</a:t>
            </a:r>
          </a:p>
        </p:txBody>
      </p:sp>
      <p:grpSp>
        <p:nvGrpSpPr>
          <p:cNvPr id="4" name="Group 3">
            <a:extLst>
              <a:ext uri="{FF2B5EF4-FFF2-40B4-BE49-F238E27FC236}">
                <a16:creationId xmlns:a16="http://schemas.microsoft.com/office/drawing/2014/main" id="{1F0DD1C8-C235-45AD-AAA5-88B3F051E478}"/>
              </a:ext>
            </a:extLst>
          </p:cNvPr>
          <p:cNvGrpSpPr/>
          <p:nvPr userDrawn="1"/>
        </p:nvGrpSpPr>
        <p:grpSpPr>
          <a:xfrm>
            <a:off x="1107443" y="5541334"/>
            <a:ext cx="326641" cy="326641"/>
            <a:chOff x="1107443" y="5541334"/>
            <a:chExt cx="326641" cy="326641"/>
          </a:xfrm>
        </p:grpSpPr>
        <p:sp>
          <p:nvSpPr>
            <p:cNvPr id="30" name="Oval 29">
              <a:extLst>
                <a:ext uri="{FF2B5EF4-FFF2-40B4-BE49-F238E27FC236}">
                  <a16:creationId xmlns:a16="http://schemas.microsoft.com/office/drawing/2014/main" id="{AF753BCA-E638-43AA-B541-39E777331F83}"/>
                </a:ext>
              </a:extLst>
            </p:cNvPr>
            <p:cNvSpPr/>
            <p:nvPr userDrawn="1"/>
          </p:nvSpPr>
          <p:spPr>
            <a:xfrm>
              <a:off x="1107443" y="5541334"/>
              <a:ext cx="326641" cy="326641"/>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b="0" i="0" dirty="0">
                <a:latin typeface="Raleway" panose="020B0003030101060003" pitchFamily="34" charset="0"/>
              </a:endParaRPr>
            </a:p>
          </p:txBody>
        </p:sp>
        <p:sp>
          <p:nvSpPr>
            <p:cNvPr id="36" name="Google Shape;120;p17">
              <a:extLst>
                <a:ext uri="{FF2B5EF4-FFF2-40B4-BE49-F238E27FC236}">
                  <a16:creationId xmlns:a16="http://schemas.microsoft.com/office/drawing/2014/main" id="{D9C9E2A4-EDDB-48F8-83EA-32055671394D}"/>
                </a:ext>
              </a:extLst>
            </p:cNvPr>
            <p:cNvSpPr/>
            <p:nvPr userDrawn="1"/>
          </p:nvSpPr>
          <p:spPr>
            <a:xfrm>
              <a:off x="1217056" y="5603861"/>
              <a:ext cx="107415" cy="201586"/>
            </a:xfrm>
            <a:custGeom>
              <a:avLst/>
              <a:gdLst/>
              <a:ahLst/>
              <a:cxnLst/>
              <a:rect l="l" t="t" r="r" b="b"/>
              <a:pathLst>
                <a:path w="646" h="1210" extrusionOk="0">
                  <a:moveTo>
                    <a:pt x="583" y="0"/>
                  </a:moveTo>
                  <a:cubicBezTo>
                    <a:pt x="62" y="0"/>
                    <a:pt x="62" y="0"/>
                    <a:pt x="62" y="0"/>
                  </a:cubicBezTo>
                  <a:cubicBezTo>
                    <a:pt x="31" y="0"/>
                    <a:pt x="0" y="31"/>
                    <a:pt x="0" y="63"/>
                  </a:cubicBezTo>
                  <a:cubicBezTo>
                    <a:pt x="0" y="1146"/>
                    <a:pt x="0" y="1146"/>
                    <a:pt x="0" y="1146"/>
                  </a:cubicBezTo>
                  <a:cubicBezTo>
                    <a:pt x="0" y="1177"/>
                    <a:pt x="31" y="1209"/>
                    <a:pt x="62" y="1209"/>
                  </a:cubicBezTo>
                  <a:cubicBezTo>
                    <a:pt x="583" y="1209"/>
                    <a:pt x="583" y="1209"/>
                    <a:pt x="583" y="1209"/>
                  </a:cubicBezTo>
                  <a:cubicBezTo>
                    <a:pt x="614" y="1209"/>
                    <a:pt x="645" y="1177"/>
                    <a:pt x="645" y="1146"/>
                  </a:cubicBezTo>
                  <a:cubicBezTo>
                    <a:pt x="645" y="63"/>
                    <a:pt x="645" y="63"/>
                    <a:pt x="645" y="63"/>
                  </a:cubicBezTo>
                  <a:cubicBezTo>
                    <a:pt x="645" y="31"/>
                    <a:pt x="614" y="0"/>
                    <a:pt x="583" y="0"/>
                  </a:cubicBezTo>
                  <a:close/>
                  <a:moveTo>
                    <a:pt x="229" y="94"/>
                  </a:moveTo>
                  <a:cubicBezTo>
                    <a:pt x="416" y="94"/>
                    <a:pt x="416" y="94"/>
                    <a:pt x="416" y="94"/>
                  </a:cubicBezTo>
                  <a:cubicBezTo>
                    <a:pt x="416" y="104"/>
                    <a:pt x="416" y="104"/>
                    <a:pt x="416" y="104"/>
                  </a:cubicBezTo>
                  <a:cubicBezTo>
                    <a:pt x="229" y="104"/>
                    <a:pt x="229" y="104"/>
                    <a:pt x="229" y="104"/>
                  </a:cubicBezTo>
                  <a:lnTo>
                    <a:pt x="229" y="94"/>
                  </a:lnTo>
                  <a:close/>
                  <a:moveTo>
                    <a:pt x="322" y="1146"/>
                  </a:moveTo>
                  <a:cubicBezTo>
                    <a:pt x="302" y="1146"/>
                    <a:pt x="291" y="1125"/>
                    <a:pt x="291" y="1104"/>
                  </a:cubicBezTo>
                  <a:cubicBezTo>
                    <a:pt x="291" y="1084"/>
                    <a:pt x="302" y="1073"/>
                    <a:pt x="322" y="1073"/>
                  </a:cubicBezTo>
                  <a:cubicBezTo>
                    <a:pt x="343" y="1073"/>
                    <a:pt x="364" y="1084"/>
                    <a:pt x="364" y="1104"/>
                  </a:cubicBezTo>
                  <a:cubicBezTo>
                    <a:pt x="364" y="1125"/>
                    <a:pt x="343" y="1146"/>
                    <a:pt x="322" y="1146"/>
                  </a:cubicBezTo>
                  <a:close/>
                  <a:moveTo>
                    <a:pt x="604" y="1011"/>
                  </a:moveTo>
                  <a:cubicBezTo>
                    <a:pt x="41" y="1011"/>
                    <a:pt x="41" y="1011"/>
                    <a:pt x="41" y="1011"/>
                  </a:cubicBezTo>
                  <a:cubicBezTo>
                    <a:pt x="41" y="177"/>
                    <a:pt x="41" y="177"/>
                    <a:pt x="41" y="177"/>
                  </a:cubicBezTo>
                  <a:cubicBezTo>
                    <a:pt x="604" y="177"/>
                    <a:pt x="604" y="177"/>
                    <a:pt x="604" y="177"/>
                  </a:cubicBezTo>
                  <a:lnTo>
                    <a:pt x="604" y="1011"/>
                  </a:lnTo>
                  <a:close/>
                  <a:moveTo>
                    <a:pt x="604" y="1011"/>
                  </a:moveTo>
                  <a:lnTo>
                    <a:pt x="604" y="1011"/>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grpSp>
      <p:grpSp>
        <p:nvGrpSpPr>
          <p:cNvPr id="3" name="Group 2">
            <a:extLst>
              <a:ext uri="{FF2B5EF4-FFF2-40B4-BE49-F238E27FC236}">
                <a16:creationId xmlns:a16="http://schemas.microsoft.com/office/drawing/2014/main" id="{2E871BCC-1401-4157-BCED-99B702C8E579}"/>
              </a:ext>
            </a:extLst>
          </p:cNvPr>
          <p:cNvGrpSpPr/>
          <p:nvPr userDrawn="1"/>
        </p:nvGrpSpPr>
        <p:grpSpPr>
          <a:xfrm>
            <a:off x="1107443" y="5012994"/>
            <a:ext cx="326641" cy="326641"/>
            <a:chOff x="1107443" y="5012994"/>
            <a:chExt cx="326641" cy="326641"/>
          </a:xfrm>
        </p:grpSpPr>
        <p:sp>
          <p:nvSpPr>
            <p:cNvPr id="39" name="Oval 38">
              <a:extLst>
                <a:ext uri="{FF2B5EF4-FFF2-40B4-BE49-F238E27FC236}">
                  <a16:creationId xmlns:a16="http://schemas.microsoft.com/office/drawing/2014/main" id="{341C63F8-6A2C-4D56-B7D9-09A6AC5DDF41}"/>
                </a:ext>
              </a:extLst>
            </p:cNvPr>
            <p:cNvSpPr/>
            <p:nvPr userDrawn="1"/>
          </p:nvSpPr>
          <p:spPr>
            <a:xfrm>
              <a:off x="1107443" y="5012994"/>
              <a:ext cx="326641" cy="326641"/>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b="0" i="0" dirty="0">
                <a:latin typeface="Raleway" panose="020B0003030101060003" pitchFamily="34" charset="0"/>
              </a:endParaRPr>
            </a:p>
          </p:txBody>
        </p:sp>
        <p:pic>
          <p:nvPicPr>
            <p:cNvPr id="11" name="Graphic 10" descr="Email with solid fill">
              <a:extLst>
                <a:ext uri="{FF2B5EF4-FFF2-40B4-BE49-F238E27FC236}">
                  <a16:creationId xmlns:a16="http://schemas.microsoft.com/office/drawing/2014/main" id="{AE20ABAD-2FC4-49D2-9224-203866453460}"/>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71262" y="5076813"/>
              <a:ext cx="199000" cy="199000"/>
            </a:xfrm>
            <a:prstGeom prst="rect">
              <a:avLst/>
            </a:prstGeom>
          </p:spPr>
        </p:pic>
      </p:grpSp>
      <p:grpSp>
        <p:nvGrpSpPr>
          <p:cNvPr id="2" name="Group 1">
            <a:extLst>
              <a:ext uri="{FF2B5EF4-FFF2-40B4-BE49-F238E27FC236}">
                <a16:creationId xmlns:a16="http://schemas.microsoft.com/office/drawing/2014/main" id="{6A8F2356-5E8D-45B3-BDAB-230242FD435A}"/>
              </a:ext>
            </a:extLst>
          </p:cNvPr>
          <p:cNvGrpSpPr/>
          <p:nvPr userDrawn="1"/>
        </p:nvGrpSpPr>
        <p:grpSpPr>
          <a:xfrm>
            <a:off x="1073145" y="4326531"/>
            <a:ext cx="395235" cy="395235"/>
            <a:chOff x="1073145" y="4326531"/>
            <a:chExt cx="395235" cy="395235"/>
          </a:xfrm>
        </p:grpSpPr>
        <p:sp>
          <p:nvSpPr>
            <p:cNvPr id="37" name="Oval 36">
              <a:extLst>
                <a:ext uri="{FF2B5EF4-FFF2-40B4-BE49-F238E27FC236}">
                  <a16:creationId xmlns:a16="http://schemas.microsoft.com/office/drawing/2014/main" id="{1F3812F2-72D9-4089-84D0-CC616707364F}"/>
                </a:ext>
              </a:extLst>
            </p:cNvPr>
            <p:cNvSpPr/>
            <p:nvPr userDrawn="1"/>
          </p:nvSpPr>
          <p:spPr>
            <a:xfrm>
              <a:off x="1073145" y="4326531"/>
              <a:ext cx="395235" cy="395235"/>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b="0" i="0" dirty="0">
                <a:latin typeface="Raleway" panose="020B0003030101060003" pitchFamily="34" charset="0"/>
              </a:endParaRPr>
            </a:p>
          </p:txBody>
        </p:sp>
        <p:pic>
          <p:nvPicPr>
            <p:cNvPr id="16" name="Graphic 15" descr="Employee badge with solid fill">
              <a:extLst>
                <a:ext uri="{FF2B5EF4-FFF2-40B4-BE49-F238E27FC236}">
                  <a16:creationId xmlns:a16="http://schemas.microsoft.com/office/drawing/2014/main" id="{F457FD44-A825-4E7D-B859-8CFC077016EB}"/>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8327" y="4391713"/>
              <a:ext cx="264869" cy="264869"/>
            </a:xfrm>
            <a:prstGeom prst="rect">
              <a:avLst/>
            </a:prstGeom>
            <a:effectLst>
              <a:outerShdw blurRad="190500" dist="63500" dir="2700000" algn="tl" rotWithShape="0">
                <a:srgbClr val="00B1F0">
                  <a:alpha val="15000"/>
                </a:srgbClr>
              </a:outerShdw>
            </a:effectLst>
          </p:spPr>
        </p:pic>
      </p:grpSp>
      <p:pic>
        <p:nvPicPr>
          <p:cNvPr id="18" name="Picture 17" descr="Text, icon&#10;&#10;Description automatically generated with medium confidence">
            <a:extLst>
              <a:ext uri="{FF2B5EF4-FFF2-40B4-BE49-F238E27FC236}">
                <a16:creationId xmlns:a16="http://schemas.microsoft.com/office/drawing/2014/main" id="{87F15105-38BB-46E6-A1C8-58C54C173F58}"/>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10115450" y="252963"/>
            <a:ext cx="1985109" cy="473656"/>
          </a:xfrm>
          <a:prstGeom prst="rect">
            <a:avLst/>
          </a:prstGeom>
        </p:spPr>
      </p:pic>
    </p:spTree>
    <p:extLst>
      <p:ext uri="{BB962C8B-B14F-4D97-AF65-F5344CB8AC3E}">
        <p14:creationId xmlns:p14="http://schemas.microsoft.com/office/powerpoint/2010/main" val="1538947112"/>
      </p:ext>
    </p:extLst>
  </p:cSld>
  <p:clrMapOvr>
    <a:overrideClrMapping bg1="lt1" tx1="dk1" bg2="lt2" tx2="dk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lan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117607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3_Blan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255D0-9DFA-DD20-F068-9F8510D26174}"/>
              </a:ext>
            </a:extLst>
          </p:cNvPr>
          <p:cNvSpPr>
            <a:spLocks noGrp="1"/>
          </p:cNvSpPr>
          <p:nvPr>
            <p:ph type="ctrTitle" hasCustomPrompt="1"/>
          </p:nvPr>
        </p:nvSpPr>
        <p:spPr>
          <a:xfrm>
            <a:off x="365760" y="228600"/>
            <a:ext cx="9314687"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3" name="Straight Connector 2">
            <a:extLst>
              <a:ext uri="{FF2B5EF4-FFF2-40B4-BE49-F238E27FC236}">
                <a16:creationId xmlns:a16="http://schemas.microsoft.com/office/drawing/2014/main" id="{699D487B-B2D5-AF19-6C81-DCE569BDA7C7}"/>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pic>
        <p:nvPicPr>
          <p:cNvPr id="4" name="Picture 3" descr="Icon&#10;&#10;Description automatically generated">
            <a:extLst>
              <a:ext uri="{FF2B5EF4-FFF2-40B4-BE49-F238E27FC236}">
                <a16:creationId xmlns:a16="http://schemas.microsoft.com/office/drawing/2014/main" id="{9758BB32-83AE-293F-2594-FF8C883C1F3E}"/>
              </a:ext>
            </a:extLst>
          </p:cNvPr>
          <p:cNvPicPr>
            <a:picLocks noChangeAspect="1"/>
          </p:cNvPicPr>
          <p:nvPr userDrawn="1"/>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10115450" y="252963"/>
            <a:ext cx="1985109" cy="475040"/>
          </a:xfrm>
          <a:prstGeom prst="rect">
            <a:avLst/>
          </a:prstGeom>
        </p:spPr>
      </p:pic>
    </p:spTree>
    <p:extLst>
      <p:ext uri="{BB962C8B-B14F-4D97-AF65-F5344CB8AC3E}">
        <p14:creationId xmlns:p14="http://schemas.microsoft.com/office/powerpoint/2010/main" val="385767975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2_Blan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820EF3F-3E10-4B5C-ABC3-6439A4D09494}"/>
              </a:ext>
            </a:extLst>
          </p:cNvPr>
          <p:cNvSpPr/>
          <p:nvPr userDrawn="1"/>
        </p:nvSpPr>
        <p:spPr>
          <a:xfrm>
            <a:off x="0" y="0"/>
            <a:ext cx="12192000" cy="6858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Tree>
    <p:extLst>
      <p:ext uri="{BB962C8B-B14F-4D97-AF65-F5344CB8AC3E}">
        <p14:creationId xmlns:p14="http://schemas.microsoft.com/office/powerpoint/2010/main" val="400538701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Blank - dark">
    <p:bg>
      <p:bgPr>
        <a:gradFill>
          <a:gsLst>
            <a:gs pos="0">
              <a:srgbClr val="001C41"/>
            </a:gs>
            <a:gs pos="90000">
              <a:srgbClr val="0E0F1A"/>
            </a:gs>
          </a:gsLst>
          <a:lin ang="48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4347732"/>
      </p:ext>
    </p:extLst>
  </p:cSld>
  <p:clrMapOvr>
    <a:overrideClrMapping bg1="lt1" tx1="dk1" bg2="lt2" tx2="dk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3-column w/ image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278112"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32" name="Picture Placeholder 8">
            <a:extLst>
              <a:ext uri="{FF2B5EF4-FFF2-40B4-BE49-F238E27FC236}">
                <a16:creationId xmlns:a16="http://schemas.microsoft.com/office/drawing/2014/main" id="{7AAF2CA4-AD6E-4541-95BA-65E13680C8C8}"/>
              </a:ext>
            </a:extLst>
          </p:cNvPr>
          <p:cNvSpPr>
            <a:spLocks noGrp="1"/>
          </p:cNvSpPr>
          <p:nvPr>
            <p:ph type="pic" sz="quarter" idx="15"/>
          </p:nvPr>
        </p:nvSpPr>
        <p:spPr>
          <a:xfrm>
            <a:off x="866056" y="1457002"/>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866055" y="4792429"/>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866055" y="5270176"/>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4" name="Picture Placeholder 8">
            <a:extLst>
              <a:ext uri="{FF2B5EF4-FFF2-40B4-BE49-F238E27FC236}">
                <a16:creationId xmlns:a16="http://schemas.microsoft.com/office/drawing/2014/main" id="{E6B9C86C-787C-4CDF-B132-9FD7D6CE47E5}"/>
              </a:ext>
            </a:extLst>
          </p:cNvPr>
          <p:cNvSpPr>
            <a:spLocks noGrp="1"/>
          </p:cNvSpPr>
          <p:nvPr>
            <p:ph type="pic" sz="quarter" idx="18"/>
          </p:nvPr>
        </p:nvSpPr>
        <p:spPr>
          <a:xfrm>
            <a:off x="4461658" y="1457002"/>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35" name="Text Placeholder 11">
            <a:extLst>
              <a:ext uri="{FF2B5EF4-FFF2-40B4-BE49-F238E27FC236}">
                <a16:creationId xmlns:a16="http://schemas.microsoft.com/office/drawing/2014/main" id="{F929AA6C-9044-4BCB-8C8D-D6F413F46FB2}"/>
              </a:ext>
            </a:extLst>
          </p:cNvPr>
          <p:cNvSpPr>
            <a:spLocks noGrp="1"/>
          </p:cNvSpPr>
          <p:nvPr>
            <p:ph type="body" sz="quarter" idx="19" hasCustomPrompt="1"/>
          </p:nvPr>
        </p:nvSpPr>
        <p:spPr>
          <a:xfrm>
            <a:off x="4461657" y="4792429"/>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6" name="Text Placeholder 13">
            <a:extLst>
              <a:ext uri="{FF2B5EF4-FFF2-40B4-BE49-F238E27FC236}">
                <a16:creationId xmlns:a16="http://schemas.microsoft.com/office/drawing/2014/main" id="{BB7B69A9-8E58-4585-B729-02DA010DE466}"/>
              </a:ext>
            </a:extLst>
          </p:cNvPr>
          <p:cNvSpPr>
            <a:spLocks noGrp="1"/>
          </p:cNvSpPr>
          <p:nvPr>
            <p:ph type="body" sz="quarter" idx="20" hasCustomPrompt="1"/>
          </p:nvPr>
        </p:nvSpPr>
        <p:spPr>
          <a:xfrm>
            <a:off x="4461657" y="5270176"/>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7" name="Picture Placeholder 8">
            <a:extLst>
              <a:ext uri="{FF2B5EF4-FFF2-40B4-BE49-F238E27FC236}">
                <a16:creationId xmlns:a16="http://schemas.microsoft.com/office/drawing/2014/main" id="{42AD8A5D-C63A-45EB-B3BF-D81C8FABC4DC}"/>
              </a:ext>
            </a:extLst>
          </p:cNvPr>
          <p:cNvSpPr>
            <a:spLocks noGrp="1"/>
          </p:cNvSpPr>
          <p:nvPr>
            <p:ph type="pic" sz="quarter" idx="21"/>
          </p:nvPr>
        </p:nvSpPr>
        <p:spPr>
          <a:xfrm>
            <a:off x="8057270" y="1457002"/>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endParaRPr lang="en-US" dirty="0"/>
          </a:p>
        </p:txBody>
      </p:sp>
      <p:sp>
        <p:nvSpPr>
          <p:cNvPr id="38" name="Text Placeholder 11">
            <a:extLst>
              <a:ext uri="{FF2B5EF4-FFF2-40B4-BE49-F238E27FC236}">
                <a16:creationId xmlns:a16="http://schemas.microsoft.com/office/drawing/2014/main" id="{4BDEE9C7-9958-4411-A244-87A35AD6ECA3}"/>
              </a:ext>
            </a:extLst>
          </p:cNvPr>
          <p:cNvSpPr>
            <a:spLocks noGrp="1"/>
          </p:cNvSpPr>
          <p:nvPr>
            <p:ph type="body" sz="quarter" idx="22" hasCustomPrompt="1"/>
          </p:nvPr>
        </p:nvSpPr>
        <p:spPr>
          <a:xfrm>
            <a:off x="8057269" y="4792429"/>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9" name="Text Placeholder 13">
            <a:extLst>
              <a:ext uri="{FF2B5EF4-FFF2-40B4-BE49-F238E27FC236}">
                <a16:creationId xmlns:a16="http://schemas.microsoft.com/office/drawing/2014/main" id="{93CA62E0-2113-4193-9AA4-D6812A6D652F}"/>
              </a:ext>
            </a:extLst>
          </p:cNvPr>
          <p:cNvSpPr>
            <a:spLocks noGrp="1"/>
          </p:cNvSpPr>
          <p:nvPr>
            <p:ph type="body" sz="quarter" idx="23" hasCustomPrompt="1"/>
          </p:nvPr>
        </p:nvSpPr>
        <p:spPr>
          <a:xfrm>
            <a:off x="8057269" y="5270176"/>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16" name="Graphic 7">
            <a:extLst>
              <a:ext uri="{FF2B5EF4-FFF2-40B4-BE49-F238E27FC236}">
                <a16:creationId xmlns:a16="http://schemas.microsoft.com/office/drawing/2014/main" id="{BA07A6F8-232B-65C4-CD75-31EFB33C063F}"/>
              </a:ext>
            </a:extLst>
          </p:cNvPr>
          <p:cNvGrpSpPr/>
          <p:nvPr userDrawn="1"/>
        </p:nvGrpSpPr>
        <p:grpSpPr>
          <a:xfrm>
            <a:off x="10734518" y="296596"/>
            <a:ext cx="1064164" cy="338640"/>
            <a:chOff x="10734518" y="296596"/>
            <a:chExt cx="1064164" cy="338640"/>
          </a:xfrm>
          <a:solidFill>
            <a:srgbClr val="9798A5">
              <a:alpha val="60000"/>
            </a:srgbClr>
          </a:solidFill>
        </p:grpSpPr>
        <p:sp>
          <p:nvSpPr>
            <p:cNvPr id="17" name="Freeform 9">
              <a:extLst>
                <a:ext uri="{FF2B5EF4-FFF2-40B4-BE49-F238E27FC236}">
                  <a16:creationId xmlns:a16="http://schemas.microsoft.com/office/drawing/2014/main" id="{D58F421C-E3A5-7614-02B5-008BD1EF383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1">
              <a:extLst>
                <a:ext uri="{FF2B5EF4-FFF2-40B4-BE49-F238E27FC236}">
                  <a16:creationId xmlns:a16="http://schemas.microsoft.com/office/drawing/2014/main" id="{9464C450-A52D-7C34-D7C9-30D0A652BF59}"/>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2">
              <a:extLst>
                <a:ext uri="{FF2B5EF4-FFF2-40B4-BE49-F238E27FC236}">
                  <a16:creationId xmlns:a16="http://schemas.microsoft.com/office/drawing/2014/main" id="{547EC0A4-94BA-3B0B-FC20-96468495D1DC}"/>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0" name="Freeform 13">
              <a:extLst>
                <a:ext uri="{FF2B5EF4-FFF2-40B4-BE49-F238E27FC236}">
                  <a16:creationId xmlns:a16="http://schemas.microsoft.com/office/drawing/2014/main" id="{6D7C7964-609A-95A7-901A-84609EEEBE95}"/>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1" name="Freeform 14">
              <a:extLst>
                <a:ext uri="{FF2B5EF4-FFF2-40B4-BE49-F238E27FC236}">
                  <a16:creationId xmlns:a16="http://schemas.microsoft.com/office/drawing/2014/main" id="{D96EF69C-FEFD-4372-2F3E-0A22BBB0BB3F}"/>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15">
              <a:extLst>
                <a:ext uri="{FF2B5EF4-FFF2-40B4-BE49-F238E27FC236}">
                  <a16:creationId xmlns:a16="http://schemas.microsoft.com/office/drawing/2014/main" id="{756E3703-04D6-E578-A864-0E49E0F0B5AF}"/>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16">
              <a:extLst>
                <a:ext uri="{FF2B5EF4-FFF2-40B4-BE49-F238E27FC236}">
                  <a16:creationId xmlns:a16="http://schemas.microsoft.com/office/drawing/2014/main" id="{8A8A004B-6BFC-6B67-11BF-82B6120596C1}"/>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17">
              <a:extLst>
                <a:ext uri="{FF2B5EF4-FFF2-40B4-BE49-F238E27FC236}">
                  <a16:creationId xmlns:a16="http://schemas.microsoft.com/office/drawing/2014/main" id="{EEF45086-971A-39C1-006A-9B68AD034FB1}"/>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18">
              <a:extLst>
                <a:ext uri="{FF2B5EF4-FFF2-40B4-BE49-F238E27FC236}">
                  <a16:creationId xmlns:a16="http://schemas.microsoft.com/office/drawing/2014/main" id="{7CF1608F-15AE-DB04-0845-17B0ADC67812}"/>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422051227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353746"/>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1800" b="0" i="0">
                <a:solidFill>
                  <a:srgbClr val="353746"/>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4F3B2C85-3C27-604C-B2FF-EB99BC01EA68}" type="datetime1">
              <a:rPr lang="en-US" smtClean="0"/>
              <a:t>3/18/2025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dirty="0"/>
          </a:p>
        </p:txBody>
      </p:sp>
    </p:spTree>
    <p:extLst>
      <p:ext uri="{BB962C8B-B14F-4D97-AF65-F5344CB8AC3E}">
        <p14:creationId xmlns:p14="http://schemas.microsoft.com/office/powerpoint/2010/main" val="229232627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ver - BKGD 1">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60DEC3A5-3C45-1941-A1CC-47012E7EED0C}"/>
              </a:ext>
            </a:extLst>
          </p:cNvPr>
          <p:cNvPicPr>
            <a:picLocks noChangeAspect="1"/>
          </p:cNvPicPr>
          <p:nvPr userDrawn="1"/>
        </p:nvPicPr>
        <p:blipFill rotWithShape="1">
          <a:blip r:embed="rId2" cstate="email">
            <a:alphaModFix amt="6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17" name="Title 1">
            <a:extLst>
              <a:ext uri="{FF2B5EF4-FFF2-40B4-BE49-F238E27FC236}">
                <a16:creationId xmlns:a16="http://schemas.microsoft.com/office/drawing/2014/main" id="{D473D271-7799-F44D-B86F-251BA01BB39A}"/>
              </a:ext>
            </a:extLst>
          </p:cNvPr>
          <p:cNvSpPr>
            <a:spLocks noGrp="1"/>
          </p:cNvSpPr>
          <p:nvPr>
            <p:ph type="ctrTitle" hasCustomPrompt="1"/>
          </p:nvPr>
        </p:nvSpPr>
        <p:spPr>
          <a:xfrm>
            <a:off x="787024" y="3370185"/>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19" name="Text Placeholder 10">
            <a:extLst>
              <a:ext uri="{FF2B5EF4-FFF2-40B4-BE49-F238E27FC236}">
                <a16:creationId xmlns:a16="http://schemas.microsoft.com/office/drawing/2014/main" id="{E54D8681-A932-4649-B365-3B53D21BB92C}"/>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grpSp>
        <p:nvGrpSpPr>
          <p:cNvPr id="2" name="Graphic 17">
            <a:extLst>
              <a:ext uri="{FF2B5EF4-FFF2-40B4-BE49-F238E27FC236}">
                <a16:creationId xmlns:a16="http://schemas.microsoft.com/office/drawing/2014/main" id="{90780A51-838F-6146-B4E4-2A954B238F86}"/>
              </a:ext>
            </a:extLst>
          </p:cNvPr>
          <p:cNvGrpSpPr/>
          <p:nvPr/>
        </p:nvGrpSpPr>
        <p:grpSpPr>
          <a:xfrm>
            <a:off x="786989" y="1035574"/>
            <a:ext cx="1964189" cy="625048"/>
            <a:chOff x="786989" y="1035574"/>
            <a:chExt cx="1964189" cy="625048"/>
          </a:xfrm>
        </p:grpSpPr>
        <p:sp>
          <p:nvSpPr>
            <p:cNvPr id="3" name="Freeform 2">
              <a:extLst>
                <a:ext uri="{FF2B5EF4-FFF2-40B4-BE49-F238E27FC236}">
                  <a16:creationId xmlns:a16="http://schemas.microsoft.com/office/drawing/2014/main" id="{25839D87-99FB-A148-BBEB-1A100EE21847}"/>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4" name="Freeform 3">
              <a:extLst>
                <a:ext uri="{FF2B5EF4-FFF2-40B4-BE49-F238E27FC236}">
                  <a16:creationId xmlns:a16="http://schemas.microsoft.com/office/drawing/2014/main" id="{F3747275-F831-B24C-BD70-0A6509B4653D}"/>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61CC1C9C-5AC1-064B-94DB-D03D413A5814}"/>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3A219B1D-B855-3448-8079-0CDF954F2668}"/>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0DFC3120-DEE7-7342-929B-1615A23C3011}"/>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A3F55A9F-3D96-8A4D-B480-A6E05CC3BC51}"/>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D32C4A53-D3B9-3342-BF03-2305025A8A40}"/>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F0F863EB-20CD-DF44-88A4-6AA31208E8A7}"/>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CDF810B0-BD1A-DF4E-8B2D-C5FD52A959FC}"/>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18" name="Text Placeholder 20">
            <a:extLst>
              <a:ext uri="{FF2B5EF4-FFF2-40B4-BE49-F238E27FC236}">
                <a16:creationId xmlns:a16="http://schemas.microsoft.com/office/drawing/2014/main" id="{FA3B51DC-AD0B-EC43-8659-B3ADD67016D6}"/>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263365504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ver - Simple">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7" name="Title 1">
            <a:extLst>
              <a:ext uri="{FF2B5EF4-FFF2-40B4-BE49-F238E27FC236}">
                <a16:creationId xmlns:a16="http://schemas.microsoft.com/office/drawing/2014/main" id="{7469B2B3-2371-6A41-920C-7F5E40D2DA41}"/>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8" name="Text Placeholder 10">
            <a:extLst>
              <a:ext uri="{FF2B5EF4-FFF2-40B4-BE49-F238E27FC236}">
                <a16:creationId xmlns:a16="http://schemas.microsoft.com/office/drawing/2014/main" id="{AEE24DD9-07F0-6F4D-89F0-C0327FF20343}"/>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grpSp>
        <p:nvGrpSpPr>
          <p:cNvPr id="10" name="Graphic 17">
            <a:extLst>
              <a:ext uri="{FF2B5EF4-FFF2-40B4-BE49-F238E27FC236}">
                <a16:creationId xmlns:a16="http://schemas.microsoft.com/office/drawing/2014/main" id="{4A871882-B9D8-DF41-BB3F-F1FB1762B648}"/>
              </a:ext>
            </a:extLst>
          </p:cNvPr>
          <p:cNvGrpSpPr/>
          <p:nvPr userDrawn="1"/>
        </p:nvGrpSpPr>
        <p:grpSpPr>
          <a:xfrm>
            <a:off x="786989" y="1035574"/>
            <a:ext cx="1964189" cy="625048"/>
            <a:chOff x="786989" y="1035574"/>
            <a:chExt cx="1964189" cy="625048"/>
          </a:xfrm>
        </p:grpSpPr>
        <p:sp>
          <p:nvSpPr>
            <p:cNvPr id="11" name="Freeform 10">
              <a:extLst>
                <a:ext uri="{FF2B5EF4-FFF2-40B4-BE49-F238E27FC236}">
                  <a16:creationId xmlns:a16="http://schemas.microsoft.com/office/drawing/2014/main" id="{AF9F3261-170A-A340-B98B-329EEA71744B}"/>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B8E758B0-1599-1143-8CE3-2C5449F0C008}"/>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1D3F202A-C543-4B4E-B502-23DBFD8ABC44}"/>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4DDE925E-9543-C840-9387-9FF0A06D090F}"/>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8E22E210-04F0-6443-98E6-53B635DC1BF9}"/>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BDA16404-6EB9-2141-8355-AB43F889D871}"/>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D8B806CB-A9F1-CE49-B201-0413A24F91D1}"/>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79252966-887E-B643-877B-0E63C1AF8EDC}"/>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4F2A745A-0E9C-294B-84FC-8D64B253B312}"/>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22" name="Text Placeholder 20">
            <a:extLst>
              <a:ext uri="{FF2B5EF4-FFF2-40B4-BE49-F238E27FC236}">
                <a16:creationId xmlns:a16="http://schemas.microsoft.com/office/drawing/2014/main" id="{20158963-6FB9-5644-800B-2816D930C780}"/>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425936515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ver - BKGD 2">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7" name="Title 1">
            <a:extLst>
              <a:ext uri="{FF2B5EF4-FFF2-40B4-BE49-F238E27FC236}">
                <a16:creationId xmlns:a16="http://schemas.microsoft.com/office/drawing/2014/main" id="{ECE12EF5-FA73-3647-ADA3-C84DBEB1F317}"/>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8" name="Text Placeholder 10">
            <a:extLst>
              <a:ext uri="{FF2B5EF4-FFF2-40B4-BE49-F238E27FC236}">
                <a16:creationId xmlns:a16="http://schemas.microsoft.com/office/drawing/2014/main" id="{7F0F6E1F-8E88-1549-B761-A22D7A72BE5B}"/>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grpSp>
        <p:nvGrpSpPr>
          <p:cNvPr id="10" name="Graphic 17">
            <a:extLst>
              <a:ext uri="{FF2B5EF4-FFF2-40B4-BE49-F238E27FC236}">
                <a16:creationId xmlns:a16="http://schemas.microsoft.com/office/drawing/2014/main" id="{F049A0CB-7414-AA46-838A-FC40AE83EBA6}"/>
              </a:ext>
            </a:extLst>
          </p:cNvPr>
          <p:cNvGrpSpPr/>
          <p:nvPr userDrawn="1"/>
        </p:nvGrpSpPr>
        <p:grpSpPr>
          <a:xfrm>
            <a:off x="786989" y="1035574"/>
            <a:ext cx="1964189" cy="625048"/>
            <a:chOff x="786989" y="1035574"/>
            <a:chExt cx="1964189" cy="625048"/>
          </a:xfrm>
        </p:grpSpPr>
        <p:sp>
          <p:nvSpPr>
            <p:cNvPr id="11" name="Freeform 10">
              <a:extLst>
                <a:ext uri="{FF2B5EF4-FFF2-40B4-BE49-F238E27FC236}">
                  <a16:creationId xmlns:a16="http://schemas.microsoft.com/office/drawing/2014/main" id="{3C82D3D7-F6D5-1341-865A-9DBF2830D848}"/>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DB4A5ABF-6594-3B42-9B86-99A33670F36C}"/>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AA9BB477-01ED-3A44-848D-1E05BB8B15AA}"/>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3F207ED1-FC88-1140-B76F-1F9208112F0B}"/>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1412CD35-DDCE-9349-A208-626BCB006935}"/>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67C7A4C1-AADD-154F-8E5F-A76B7AB0BCBC}"/>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8525A00F-DBCA-E74F-86A2-B96E62B9595F}"/>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EAA77E93-7001-5442-B334-B2FEE7C2EB22}"/>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78E8C688-F997-9440-BE18-2F524A8D4CDD}"/>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22" name="Text Placeholder 20">
            <a:extLst>
              <a:ext uri="{FF2B5EF4-FFF2-40B4-BE49-F238E27FC236}">
                <a16:creationId xmlns:a16="http://schemas.microsoft.com/office/drawing/2014/main" id="{F18A5527-FBE2-4847-89F9-065E0D6D514F}"/>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2787792632"/>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ver - BKGD 3">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7" name="Title 1">
            <a:extLst>
              <a:ext uri="{FF2B5EF4-FFF2-40B4-BE49-F238E27FC236}">
                <a16:creationId xmlns:a16="http://schemas.microsoft.com/office/drawing/2014/main" id="{CD74C460-1615-2E4A-AE71-073B2F5E047C}"/>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8" name="Text Placeholder 10">
            <a:extLst>
              <a:ext uri="{FF2B5EF4-FFF2-40B4-BE49-F238E27FC236}">
                <a16:creationId xmlns:a16="http://schemas.microsoft.com/office/drawing/2014/main" id="{F32B9588-93A9-484E-8477-DDDF18FD38BF}"/>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grpSp>
        <p:nvGrpSpPr>
          <p:cNvPr id="10" name="Graphic 17">
            <a:extLst>
              <a:ext uri="{FF2B5EF4-FFF2-40B4-BE49-F238E27FC236}">
                <a16:creationId xmlns:a16="http://schemas.microsoft.com/office/drawing/2014/main" id="{82E5B247-D7F5-154F-990D-D7639EAA6296}"/>
              </a:ext>
            </a:extLst>
          </p:cNvPr>
          <p:cNvGrpSpPr/>
          <p:nvPr userDrawn="1"/>
        </p:nvGrpSpPr>
        <p:grpSpPr>
          <a:xfrm>
            <a:off x="786989" y="1035574"/>
            <a:ext cx="1964189" cy="625048"/>
            <a:chOff x="786989" y="1035574"/>
            <a:chExt cx="1964189" cy="625048"/>
          </a:xfrm>
        </p:grpSpPr>
        <p:sp>
          <p:nvSpPr>
            <p:cNvPr id="11" name="Freeform 10">
              <a:extLst>
                <a:ext uri="{FF2B5EF4-FFF2-40B4-BE49-F238E27FC236}">
                  <a16:creationId xmlns:a16="http://schemas.microsoft.com/office/drawing/2014/main" id="{02292D90-5552-C449-B29F-1C6F310649FF}"/>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F83F23D6-1F12-2D4A-9867-A11D3F7BFFC8}"/>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92BE022B-8EB0-904B-B98C-450BA1965D6E}"/>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CCCE1390-1C25-8C43-B527-9F6EAC6F51B9}"/>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0C1F7058-3078-DC41-B60E-185BD72E131D}"/>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9A776A8B-A4AA-0E42-94E6-ABC4444B8A9F}"/>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8B9CA18B-EB1E-304D-A3E7-B342AA85F148}"/>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7C008182-F4F0-DD46-8E78-E6544B2B9577}"/>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DEF3BE5-DB70-8D4B-9B60-4A70901BCABD}"/>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22" name="Text Placeholder 20">
            <a:extLst>
              <a:ext uri="{FF2B5EF4-FFF2-40B4-BE49-F238E27FC236}">
                <a16:creationId xmlns:a16="http://schemas.microsoft.com/office/drawing/2014/main" id="{A568CBC2-F20A-BC4C-AFA7-3EDA4E546AD8}"/>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4889248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ver - BKGD 4">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7" name="Title 1">
            <a:extLst>
              <a:ext uri="{FF2B5EF4-FFF2-40B4-BE49-F238E27FC236}">
                <a16:creationId xmlns:a16="http://schemas.microsoft.com/office/drawing/2014/main" id="{CD74C460-1615-2E4A-AE71-073B2F5E047C}"/>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8" name="Text Placeholder 10">
            <a:extLst>
              <a:ext uri="{FF2B5EF4-FFF2-40B4-BE49-F238E27FC236}">
                <a16:creationId xmlns:a16="http://schemas.microsoft.com/office/drawing/2014/main" id="{F32B9588-93A9-484E-8477-DDDF18FD38BF}"/>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grpSp>
        <p:nvGrpSpPr>
          <p:cNvPr id="10" name="Graphic 17">
            <a:extLst>
              <a:ext uri="{FF2B5EF4-FFF2-40B4-BE49-F238E27FC236}">
                <a16:creationId xmlns:a16="http://schemas.microsoft.com/office/drawing/2014/main" id="{DB9FAC7F-CE98-6B4A-8A60-B2DF4B97A67C}"/>
              </a:ext>
            </a:extLst>
          </p:cNvPr>
          <p:cNvGrpSpPr/>
          <p:nvPr userDrawn="1"/>
        </p:nvGrpSpPr>
        <p:grpSpPr>
          <a:xfrm>
            <a:off x="786989" y="1035574"/>
            <a:ext cx="1964189" cy="625048"/>
            <a:chOff x="786989" y="1035574"/>
            <a:chExt cx="1964189" cy="625048"/>
          </a:xfrm>
        </p:grpSpPr>
        <p:sp>
          <p:nvSpPr>
            <p:cNvPr id="11" name="Freeform 10">
              <a:extLst>
                <a:ext uri="{FF2B5EF4-FFF2-40B4-BE49-F238E27FC236}">
                  <a16:creationId xmlns:a16="http://schemas.microsoft.com/office/drawing/2014/main" id="{1F3AB7AA-AEAF-5E4F-B3D0-E1043F130DF0}"/>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273B3C21-95F3-A741-AA68-34F160EE2A21}"/>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CDD83F9-EC3F-6447-8873-F481FEE499C9}"/>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4168AA4B-8A9D-964A-8210-37C2D18C65B7}"/>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E7C011FE-35BE-7940-B463-DC6B16A32278}"/>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95C0FD99-EFD9-CE4B-9E84-366A88067197}"/>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2D7ECCF-9696-1444-8952-D70AB2B1DB55}"/>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7D99DBD-37DF-4348-8927-265E8575A812}"/>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BFA676ED-0131-344C-8ACD-3827CA7F697E}"/>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22" name="Text Placeholder 20">
            <a:extLst>
              <a:ext uri="{FF2B5EF4-FFF2-40B4-BE49-F238E27FC236}">
                <a16:creationId xmlns:a16="http://schemas.microsoft.com/office/drawing/2014/main" id="{7AE5F866-128A-3C48-A129-4C83ACD76364}"/>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105938590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ver - BKGD 5">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E175480-E480-7B47-97B5-1990A839526F}"/>
              </a:ext>
            </a:extLst>
          </p:cNvPr>
          <p:cNvSpPr/>
          <p:nvPr userDrawn="1"/>
        </p:nvSpPr>
        <p:spPr>
          <a:xfrm>
            <a:off x="0" y="0"/>
            <a:ext cx="12192000" cy="6858000"/>
          </a:xfrm>
          <a:prstGeom prst="rect">
            <a:avLst/>
          </a:prstGeom>
          <a:gradFill>
            <a:gsLst>
              <a:gs pos="0">
                <a:srgbClr val="001C41">
                  <a:alpha val="24000"/>
                </a:srgbClr>
              </a:gs>
              <a:gs pos="90000">
                <a:srgbClr val="0E0F1A"/>
              </a:gs>
            </a:gsLst>
            <a:lin ang="4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0" name="Straight Connector 9">
            <a:extLst>
              <a:ext uri="{FF2B5EF4-FFF2-40B4-BE49-F238E27FC236}">
                <a16:creationId xmlns:a16="http://schemas.microsoft.com/office/drawing/2014/main" id="{E6B00B5D-3177-904A-A60E-D56284B36522}"/>
              </a:ext>
            </a:extLst>
          </p:cNvPr>
          <p:cNvCxnSpPr>
            <a:cxnSpLocks/>
          </p:cNvCxnSpPr>
          <p:nvPr userDrawn="1"/>
        </p:nvCxnSpPr>
        <p:spPr>
          <a:xfrm>
            <a:off x="787024" y="4121181"/>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1" name="Text Placeholder 15">
            <a:extLst>
              <a:ext uri="{FF2B5EF4-FFF2-40B4-BE49-F238E27FC236}">
                <a16:creationId xmlns:a16="http://schemas.microsoft.com/office/drawing/2014/main" id="{11CB5769-A11A-0644-A303-E0B5C417677C}"/>
              </a:ext>
            </a:extLst>
          </p:cNvPr>
          <p:cNvSpPr>
            <a:spLocks noGrp="1"/>
          </p:cNvSpPr>
          <p:nvPr>
            <p:ph type="body" sz="quarter" idx="16" hasCustomPrompt="1"/>
          </p:nvPr>
        </p:nvSpPr>
        <p:spPr>
          <a:xfrm>
            <a:off x="787024" y="2285265"/>
            <a:ext cx="4521948" cy="252762"/>
          </a:xfrm>
          <a:prstGeom prst="rect">
            <a:avLst/>
          </a:prstGeom>
        </p:spPr>
        <p:txBody>
          <a:bodyPr wrap="square"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12" name="Title 1">
            <a:extLst>
              <a:ext uri="{FF2B5EF4-FFF2-40B4-BE49-F238E27FC236}">
                <a16:creationId xmlns:a16="http://schemas.microsoft.com/office/drawing/2014/main" id="{EEB3AF36-AD4B-9E4F-8B6F-1A06808E989E}"/>
              </a:ext>
            </a:extLst>
          </p:cNvPr>
          <p:cNvSpPr>
            <a:spLocks noGrp="1"/>
          </p:cNvSpPr>
          <p:nvPr>
            <p:ph type="ctrTitle" hasCustomPrompt="1"/>
          </p:nvPr>
        </p:nvSpPr>
        <p:spPr>
          <a:xfrm>
            <a:off x="787024" y="3370184"/>
            <a:ext cx="7790919" cy="492443"/>
          </a:xfrm>
          <a:prstGeom prst="rect">
            <a:avLst/>
          </a:prstGeom>
        </p:spPr>
        <p:txBody>
          <a:bodyPr wrap="square" lIns="0" tIns="0" rIns="0" bIns="0" anchor="b">
            <a:spAutoFit/>
          </a:bodyPr>
          <a:lstStyle>
            <a:lvl1pPr>
              <a:defRPr lang="en-US" sz="32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13" name="Text Placeholder 10">
            <a:extLst>
              <a:ext uri="{FF2B5EF4-FFF2-40B4-BE49-F238E27FC236}">
                <a16:creationId xmlns:a16="http://schemas.microsoft.com/office/drawing/2014/main" id="{690D2A03-1A73-3B4B-96B9-34289A4A8A48}"/>
              </a:ext>
            </a:extLst>
          </p:cNvPr>
          <p:cNvSpPr>
            <a:spLocks noGrp="1"/>
          </p:cNvSpPr>
          <p:nvPr>
            <p:ph type="body" sz="quarter" idx="14" hasCustomPrompt="1"/>
          </p:nvPr>
        </p:nvSpPr>
        <p:spPr>
          <a:xfrm>
            <a:off x="787024" y="4398300"/>
            <a:ext cx="7790919" cy="338362"/>
          </a:xfrm>
          <a:prstGeom prst="rect">
            <a:avLst/>
          </a:prstGeom>
        </p:spPr>
        <p:txBody>
          <a:bodyPr wrap="square" lIns="0" tIns="0" rIns="0" bIns="0">
            <a:spAutoFit/>
          </a:bodyPr>
          <a:lstStyle>
            <a:lvl1pPr marL="0" indent="0">
              <a:lnSpc>
                <a:spcPct val="120000"/>
              </a:lnSpc>
              <a:spcAft>
                <a:spcPts val="1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sp>
        <p:nvSpPr>
          <p:cNvPr id="14" name="Text Placeholder 20">
            <a:extLst>
              <a:ext uri="{FF2B5EF4-FFF2-40B4-BE49-F238E27FC236}">
                <a16:creationId xmlns:a16="http://schemas.microsoft.com/office/drawing/2014/main" id="{7CF535BC-3BAC-0E46-AD8B-27AB798E78CC}"/>
              </a:ext>
            </a:extLst>
          </p:cNvPr>
          <p:cNvSpPr txBox="1">
            <a:spLocks/>
          </p:cNvSpPr>
          <p:nvPr userDrawn="1"/>
        </p:nvSpPr>
        <p:spPr>
          <a:xfrm>
            <a:off x="274479" y="6493502"/>
            <a:ext cx="6116381"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0" dirty="0">
                <a:solidFill>
                  <a:srgbClr val="9798A5">
                    <a:alpha val="75000"/>
                  </a:srgbClr>
                </a:solidFill>
                <a:latin typeface="Raleway" panose="020B0003030101060003" pitchFamily="34" charset="0"/>
              </a:rPr>
              <a:t>© </a:t>
            </a:r>
            <a:r>
              <a:rPr lang="en-US" sz="975" b="0" i="0" spc="300" dirty="0">
                <a:solidFill>
                  <a:srgbClr val="9798A5">
                    <a:alpha val="75000"/>
                  </a:srgbClr>
                </a:solidFill>
                <a:latin typeface="Raleway" panose="020B0003030101060003" pitchFamily="34" charset="0"/>
              </a:rPr>
              <a:t>HINDUJA GLOBAL SOLUTIONS | A HINDUJA GROUP COMPANY</a:t>
            </a:r>
          </a:p>
        </p:txBody>
      </p:sp>
      <p:grpSp>
        <p:nvGrpSpPr>
          <p:cNvPr id="15" name="Graphic 17">
            <a:extLst>
              <a:ext uri="{FF2B5EF4-FFF2-40B4-BE49-F238E27FC236}">
                <a16:creationId xmlns:a16="http://schemas.microsoft.com/office/drawing/2014/main" id="{9F4485CE-7377-B340-900B-1DB9F1EE3B8E}"/>
              </a:ext>
            </a:extLst>
          </p:cNvPr>
          <p:cNvGrpSpPr/>
          <p:nvPr userDrawn="1"/>
        </p:nvGrpSpPr>
        <p:grpSpPr>
          <a:xfrm>
            <a:off x="786989" y="1035574"/>
            <a:ext cx="1964189" cy="625048"/>
            <a:chOff x="786989" y="1035574"/>
            <a:chExt cx="1964189" cy="625048"/>
          </a:xfrm>
        </p:grpSpPr>
        <p:sp>
          <p:nvSpPr>
            <p:cNvPr id="16" name="Freeform 15">
              <a:extLst>
                <a:ext uri="{FF2B5EF4-FFF2-40B4-BE49-F238E27FC236}">
                  <a16:creationId xmlns:a16="http://schemas.microsoft.com/office/drawing/2014/main" id="{A4261F02-CAF4-7044-959E-F1297072EF34}"/>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A26037C-7BB1-AF4F-B820-778A5474AF40}"/>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E292E4BF-6039-B34E-81A6-839D3DB2C490}"/>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BF2847A6-323A-EF4B-A01F-45500CDBB5E4}"/>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145258BA-4D3A-B340-9ABB-9959A9BD99D3}"/>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947398FC-B494-EE40-9F03-1AF15E9C1543}"/>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69273B00-7BBB-DA48-BD4D-74E15EE0097E}"/>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96731F50-B3C7-804A-B1C0-D4F47F27A04E}"/>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C5369757-4F7C-6F4F-A72E-52A9317231EF}"/>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146952639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ver - LG Img - Dark">
    <p:bg>
      <p:bgPr>
        <a:gradFill>
          <a:gsLst>
            <a:gs pos="0">
              <a:srgbClr val="003D8D"/>
            </a:gs>
            <a:gs pos="90000">
              <a:srgbClr val="001D4C"/>
            </a:gs>
          </a:gsLst>
          <a:lin ang="4800000" scaled="0"/>
        </a:gradFill>
        <a:effectLst/>
      </p:bgPr>
    </p:bg>
    <p:spTree>
      <p:nvGrpSpPr>
        <p:cNvPr id="1" name=""/>
        <p:cNvGrpSpPr/>
        <p:nvPr/>
      </p:nvGrpSpPr>
      <p:grpSpPr>
        <a:xfrm>
          <a:off x="0" y="0"/>
          <a:ext cx="0" cy="0"/>
          <a:chOff x="0" y="0"/>
          <a:chExt cx="0" cy="0"/>
        </a:xfrm>
      </p:grpSpPr>
      <p:pic>
        <p:nvPicPr>
          <p:cNvPr id="10" name="Picture 9" descr="Background pattern&#10;&#10;Description automatically generated">
            <a:extLst>
              <a:ext uri="{FF2B5EF4-FFF2-40B4-BE49-F238E27FC236}">
                <a16:creationId xmlns:a16="http://schemas.microsoft.com/office/drawing/2014/main" id="{26BA296F-E329-4840-BED2-8D339ABCAE4B}"/>
              </a:ext>
            </a:extLst>
          </p:cNvPr>
          <p:cNvPicPr>
            <a:picLocks noChangeAspect="1"/>
          </p:cNvPicPr>
          <p:nvPr userDrawn="1"/>
        </p:nvPicPr>
        <p:blipFill rotWithShape="1">
          <a:blip r:embed="rId2" cstate="email">
            <a:alphaModFix amt="6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226628" y="0"/>
            <a:ext cx="5965367" cy="6858000"/>
          </a:xfrm>
          <a:prstGeom prst="rect">
            <a:avLst/>
          </a:prstGeom>
          <a:effectLst/>
        </p:spPr>
        <p:txBody>
          <a:bodyPr anchor="ctr">
            <a:noAutofit/>
          </a:bodyPr>
          <a:lstStyle>
            <a:lvl1pPr marL="0" indent="0" algn="ctr">
              <a:buNone/>
              <a:defRPr b="0" i="0">
                <a:solidFill>
                  <a:schemeClr val="bg1"/>
                </a:solidFill>
                <a:latin typeface="Raleway" panose="020B0003030101060003" pitchFamily="34" charset="0"/>
              </a:defRPr>
            </a:lvl1pPr>
          </a:lstStyle>
          <a:p>
            <a:r>
              <a:rPr lang="en-US"/>
              <a:t>Click icon to add picture</a:t>
            </a:r>
            <a:endParaRPr lang="en-US" dirty="0"/>
          </a:p>
        </p:txBody>
      </p:sp>
      <p:sp>
        <p:nvSpPr>
          <p:cNvPr id="13" name="Text Placeholder 3">
            <a:extLst>
              <a:ext uri="{FF2B5EF4-FFF2-40B4-BE49-F238E27FC236}">
                <a16:creationId xmlns:a16="http://schemas.microsoft.com/office/drawing/2014/main" id="{BB62DBA8-554A-454E-B88C-EB7DE5BBDE52}"/>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dirty="0"/>
              <a:t>[Customer logo here – if applicable]</a:t>
            </a:r>
          </a:p>
        </p:txBody>
      </p:sp>
      <p:sp>
        <p:nvSpPr>
          <p:cNvPr id="17" name="Title 1">
            <a:extLst>
              <a:ext uri="{FF2B5EF4-FFF2-40B4-BE49-F238E27FC236}">
                <a16:creationId xmlns:a16="http://schemas.microsoft.com/office/drawing/2014/main" id="{D473D271-7799-F44D-B86F-251BA01BB39A}"/>
              </a:ext>
            </a:extLst>
          </p:cNvPr>
          <p:cNvSpPr>
            <a:spLocks noGrp="1"/>
          </p:cNvSpPr>
          <p:nvPr>
            <p:ph type="ctrTitle" hasCustomPrompt="1"/>
          </p:nvPr>
        </p:nvSpPr>
        <p:spPr>
          <a:xfrm>
            <a:off x="787024" y="3166698"/>
            <a:ext cx="4521949" cy="430887"/>
          </a:xfrm>
          <a:prstGeom prst="rect">
            <a:avLst/>
          </a:prstGeom>
        </p:spPr>
        <p:txBody>
          <a:bodyPr lIns="0" tIns="0" rIns="0" bIns="0" anchor="b">
            <a:spAutoFit/>
          </a:bodyPr>
          <a:lstStyle>
            <a:lvl1pPr>
              <a:defRPr lang="en-US" sz="2700" b="1" dirty="0">
                <a:solidFill>
                  <a:schemeClr val="bg1"/>
                </a:solidFill>
                <a:latin typeface="Raleway ExtraBold" panose="020B0003030101060003" pitchFamily="34" charset="0"/>
              </a:defRPr>
            </a:lvl1pPr>
          </a:lstStyle>
          <a:p>
            <a:pPr marL="0" lvl="0">
              <a:lnSpc>
                <a:spcPct val="100000"/>
              </a:lnSpc>
            </a:pPr>
            <a:r>
              <a:rPr lang="en-US" dirty="0"/>
              <a:t>Click to edit page title</a:t>
            </a:r>
          </a:p>
        </p:txBody>
      </p:sp>
      <p:sp>
        <p:nvSpPr>
          <p:cNvPr id="19" name="Text Placeholder 10">
            <a:extLst>
              <a:ext uri="{FF2B5EF4-FFF2-40B4-BE49-F238E27FC236}">
                <a16:creationId xmlns:a16="http://schemas.microsoft.com/office/drawing/2014/main" id="{E54D8681-A932-4649-B365-3B53D21BB92C}"/>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20" name="Straight Connector 19">
            <a:extLst>
              <a:ext uri="{FF2B5EF4-FFF2-40B4-BE49-F238E27FC236}">
                <a16:creationId xmlns:a16="http://schemas.microsoft.com/office/drawing/2014/main" id="{63A20456-50AF-5246-B423-45ACC68243C7}"/>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1" name="Text Placeholder 15">
            <a:extLst>
              <a:ext uri="{FF2B5EF4-FFF2-40B4-BE49-F238E27FC236}">
                <a16:creationId xmlns:a16="http://schemas.microsoft.com/office/drawing/2014/main" id="{C5152D33-FD11-A34C-8FD3-9D0AE2040894}"/>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grpSp>
        <p:nvGrpSpPr>
          <p:cNvPr id="12" name="Graphic 17">
            <a:extLst>
              <a:ext uri="{FF2B5EF4-FFF2-40B4-BE49-F238E27FC236}">
                <a16:creationId xmlns:a16="http://schemas.microsoft.com/office/drawing/2014/main" id="{8F27D195-DCD2-2C4E-958C-01B12EB38BC4}"/>
              </a:ext>
            </a:extLst>
          </p:cNvPr>
          <p:cNvGrpSpPr/>
          <p:nvPr userDrawn="1"/>
        </p:nvGrpSpPr>
        <p:grpSpPr>
          <a:xfrm>
            <a:off x="786989" y="1035574"/>
            <a:ext cx="1964189" cy="625048"/>
            <a:chOff x="786989" y="1035574"/>
            <a:chExt cx="1964189" cy="625048"/>
          </a:xfrm>
        </p:grpSpPr>
        <p:sp>
          <p:nvSpPr>
            <p:cNvPr id="14" name="Freeform 13">
              <a:extLst>
                <a:ext uri="{FF2B5EF4-FFF2-40B4-BE49-F238E27FC236}">
                  <a16:creationId xmlns:a16="http://schemas.microsoft.com/office/drawing/2014/main" id="{A06F88D9-DF5E-DF40-B447-FB26C163F209}"/>
                </a:ext>
              </a:extLst>
            </p:cNvPr>
            <p:cNvSpPr/>
            <p:nvPr/>
          </p:nvSpPr>
          <p:spPr>
            <a:xfrm>
              <a:off x="1554406" y="1035574"/>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07E6023E-5376-6943-918F-9B7AEF05DC50}"/>
                </a:ext>
              </a:extLst>
            </p:cNvPr>
            <p:cNvSpPr/>
            <p:nvPr/>
          </p:nvSpPr>
          <p:spPr>
            <a:xfrm>
              <a:off x="1959363" y="1206943"/>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8874BFCB-34ED-A64C-8D1E-CA7B1D3EAF25}"/>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161B68B6-2914-E84D-96C6-DC74BCD703FB}"/>
                </a:ext>
              </a:extLst>
            </p:cNvPr>
            <p:cNvSpPr/>
            <p:nvPr/>
          </p:nvSpPr>
          <p:spPr>
            <a:xfrm>
              <a:off x="788438" y="1133821"/>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848EB425-C144-0145-9944-A60BE703AF7B}"/>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A96600D2-91D7-C84E-9613-F50D6FD6307A}"/>
                </a:ext>
              </a:extLst>
            </p:cNvPr>
            <p:cNvSpPr/>
            <p:nvPr/>
          </p:nvSpPr>
          <p:spPr>
            <a:xfrm>
              <a:off x="786989" y="1036025"/>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CB2B22B1-4CC4-2944-A275-3B4ADE8269E1}"/>
                </a:ext>
              </a:extLst>
            </p:cNvPr>
            <p:cNvSpPr/>
            <p:nvPr/>
          </p:nvSpPr>
          <p:spPr>
            <a:xfrm>
              <a:off x="1078922" y="1299779"/>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3F92F702-DA57-E64C-9503-B640BA4FA11B}"/>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28356577-64BA-F648-8E59-8B765B95A217}"/>
                </a:ext>
              </a:extLst>
            </p:cNvPr>
            <p:cNvSpPr/>
            <p:nvPr/>
          </p:nvSpPr>
          <p:spPr>
            <a:xfrm>
              <a:off x="888763" y="1366194"/>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27" name="Text Placeholder 20">
            <a:extLst>
              <a:ext uri="{FF2B5EF4-FFF2-40B4-BE49-F238E27FC236}">
                <a16:creationId xmlns:a16="http://schemas.microsoft.com/office/drawing/2014/main" id="{8E1138DC-488B-B647-8EB6-756A73159C58}"/>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114996186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ver - LG Img Light">
    <p:bg>
      <p:bgPr>
        <a:gradFill>
          <a:gsLst>
            <a:gs pos="0">
              <a:srgbClr val="E9ECF2"/>
            </a:gs>
            <a:gs pos="90000">
              <a:schemeClr val="bg1"/>
            </a:gs>
          </a:gsLst>
          <a:lin ang="54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226628" y="0"/>
            <a:ext cx="5965367"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182087"/>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page title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4133258"/>
            <a:ext cx="4521949" cy="236860"/>
          </a:xfrm>
          <a:prstGeom prst="rect">
            <a:avLst/>
          </a:prstGeom>
        </p:spPr>
        <p:txBody>
          <a:bodyPr lIns="0" tIns="0" rIns="0" bIns="0">
            <a:spAutoFit/>
          </a:bodyPr>
          <a:lstStyle>
            <a:lvl1pPr marL="0" indent="0">
              <a:lnSpc>
                <a:spcPct val="120000"/>
              </a:lnSpc>
              <a:spcAft>
                <a:spcPts val="1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8561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2020223"/>
            <a:ext cx="4521948" cy="252762"/>
          </a:xfrm>
          <a:prstGeom prst="rect">
            <a:avLst/>
          </a:prstGeom>
        </p:spPr>
        <p:txBody>
          <a:bodyPr lIns="0" tIns="0" rIns="0" bIns="0">
            <a:spAutoFit/>
          </a:bodyPr>
          <a:lstStyle>
            <a:lvl1pPr marL="0" indent="0" algn="l" defTabSz="914400" rtl="0" eaLnBrk="1" latinLnBrk="0" hangingPunct="1">
              <a:lnSpc>
                <a:spcPct val="12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 or date)</a:t>
            </a:r>
          </a:p>
        </p:txBody>
      </p:sp>
      <p:sp>
        <p:nvSpPr>
          <p:cNvPr id="4" name="Text Placeholder 3">
            <a:extLst>
              <a:ext uri="{FF2B5EF4-FFF2-40B4-BE49-F238E27FC236}">
                <a16:creationId xmlns:a16="http://schemas.microsoft.com/office/drawing/2014/main" id="{40ACFFD2-510E-7644-9F45-CAF33EE0141B}"/>
              </a:ext>
            </a:extLst>
          </p:cNvPr>
          <p:cNvSpPr>
            <a:spLocks noGrp="1"/>
          </p:cNvSpPr>
          <p:nvPr>
            <p:ph type="body" sz="quarter" idx="17" hasCustomPrompt="1"/>
          </p:nvPr>
        </p:nvSpPr>
        <p:spPr>
          <a:xfrm>
            <a:off x="768900" y="5314461"/>
            <a:ext cx="3007970" cy="849376"/>
          </a:xfrm>
          <a:prstGeom prst="rect">
            <a:avLst/>
          </a:prstGeom>
        </p:spPr>
        <p:txBody>
          <a:bodyPr/>
          <a:lstStyle>
            <a:lvl1pPr marL="0" indent="0">
              <a:buNone/>
              <a:defRPr sz="1100">
                <a:solidFill>
                  <a:schemeClr val="bg1">
                    <a:lumMod val="65000"/>
                  </a:schemeClr>
                </a:solidFill>
              </a:defRPr>
            </a:lvl1pPr>
          </a:lstStyle>
          <a:p>
            <a:pPr lvl="0"/>
            <a:r>
              <a:rPr lang="en-US" dirty="0"/>
              <a:t>[Customer logo here – if applicable]</a:t>
            </a:r>
          </a:p>
        </p:txBody>
      </p:sp>
      <p:grpSp>
        <p:nvGrpSpPr>
          <p:cNvPr id="3" name="Graphic 9">
            <a:extLst>
              <a:ext uri="{FF2B5EF4-FFF2-40B4-BE49-F238E27FC236}">
                <a16:creationId xmlns:a16="http://schemas.microsoft.com/office/drawing/2014/main" id="{D01B3D3C-416A-3D48-AC6A-D84FDE8E3B96}"/>
              </a:ext>
            </a:extLst>
          </p:cNvPr>
          <p:cNvGrpSpPr/>
          <p:nvPr/>
        </p:nvGrpSpPr>
        <p:grpSpPr>
          <a:xfrm>
            <a:off x="786989" y="1035574"/>
            <a:ext cx="1964189" cy="625047"/>
            <a:chOff x="786989" y="1035574"/>
            <a:chExt cx="1964189" cy="625047"/>
          </a:xfrm>
        </p:grpSpPr>
        <p:sp>
          <p:nvSpPr>
            <p:cNvPr id="5" name="Freeform 4">
              <a:extLst>
                <a:ext uri="{FF2B5EF4-FFF2-40B4-BE49-F238E27FC236}">
                  <a16:creationId xmlns:a16="http://schemas.microsoft.com/office/drawing/2014/main" id="{91AB2FB8-1BEE-3D4F-8BBE-7249B5189B77}"/>
                </a:ext>
              </a:extLst>
            </p:cNvPr>
            <p:cNvSpPr/>
            <p:nvPr/>
          </p:nvSpPr>
          <p:spPr>
            <a:xfrm>
              <a:off x="1554406" y="1035574"/>
              <a:ext cx="332113" cy="512755"/>
            </a:xfrm>
            <a:custGeom>
              <a:avLst/>
              <a:gdLst>
                <a:gd name="connsiteX0" fmla="*/ 174199 w 332113"/>
                <a:gd name="connsiteY0" fmla="*/ 167762 h 512755"/>
                <a:gd name="connsiteX1" fmla="*/ 63345 w 332113"/>
                <a:gd name="connsiteY1" fmla="*/ 167762 h 512755"/>
                <a:gd name="connsiteX2" fmla="*/ 63345 w 332113"/>
                <a:gd name="connsiteY2" fmla="*/ 31568 h 512755"/>
                <a:gd name="connsiteX3" fmla="*/ 63345 w 332113"/>
                <a:gd name="connsiteY3" fmla="*/ 31568 h 512755"/>
                <a:gd name="connsiteX4" fmla="*/ 31673 w 332113"/>
                <a:gd name="connsiteY4" fmla="*/ 0 h 512755"/>
                <a:gd name="connsiteX5" fmla="*/ 0 w 332113"/>
                <a:gd name="connsiteY5" fmla="*/ 31568 h 512755"/>
                <a:gd name="connsiteX6" fmla="*/ 0 w 332113"/>
                <a:gd name="connsiteY6" fmla="*/ 31568 h 512755"/>
                <a:gd name="connsiteX7" fmla="*/ 0 w 332113"/>
                <a:gd name="connsiteY7" fmla="*/ 480737 h 512755"/>
                <a:gd name="connsiteX8" fmla="*/ 31673 w 332113"/>
                <a:gd name="connsiteY8" fmla="*/ 512305 h 512755"/>
                <a:gd name="connsiteX9" fmla="*/ 63345 w 332113"/>
                <a:gd name="connsiteY9" fmla="*/ 480737 h 512755"/>
                <a:gd name="connsiteX10" fmla="*/ 63345 w 332113"/>
                <a:gd name="connsiteY10" fmla="*/ 228192 h 512755"/>
                <a:gd name="connsiteX11" fmla="*/ 174199 w 332113"/>
                <a:gd name="connsiteY11" fmla="*/ 228192 h 512755"/>
                <a:gd name="connsiteX12" fmla="*/ 268765 w 332113"/>
                <a:gd name="connsiteY12" fmla="*/ 304857 h 512755"/>
                <a:gd name="connsiteX13" fmla="*/ 268765 w 332113"/>
                <a:gd name="connsiteY13" fmla="*/ 481188 h 512755"/>
                <a:gd name="connsiteX14" fmla="*/ 268765 w 332113"/>
                <a:gd name="connsiteY14" fmla="*/ 481188 h 512755"/>
                <a:gd name="connsiteX15" fmla="*/ 300437 w 332113"/>
                <a:gd name="connsiteY15" fmla="*/ 512756 h 512755"/>
                <a:gd name="connsiteX16" fmla="*/ 332110 w 332113"/>
                <a:gd name="connsiteY16" fmla="*/ 481188 h 512755"/>
                <a:gd name="connsiteX17" fmla="*/ 332110 w 332113"/>
                <a:gd name="connsiteY17" fmla="*/ 304857 h 512755"/>
                <a:gd name="connsiteX18" fmla="*/ 174199 w 332113"/>
                <a:gd name="connsiteY18" fmla="*/ 167762 h 512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5">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5"/>
                    <a:pt x="31673" y="512305"/>
                  </a:cubicBezTo>
                  <a:cubicBezTo>
                    <a:pt x="49319" y="512305"/>
                    <a:pt x="63345" y="498325"/>
                    <a:pt x="63345" y="480737"/>
                  </a:cubicBezTo>
                  <a:lnTo>
                    <a:pt x="63345" y="228192"/>
                  </a:lnTo>
                  <a:lnTo>
                    <a:pt x="174199" y="228192"/>
                  </a:lnTo>
                  <a:cubicBezTo>
                    <a:pt x="239807" y="228192"/>
                    <a:pt x="268765" y="256603"/>
                    <a:pt x="268765" y="304857"/>
                  </a:cubicBezTo>
                  <a:lnTo>
                    <a:pt x="268765" y="481188"/>
                  </a:lnTo>
                  <a:lnTo>
                    <a:pt x="268765" y="481188"/>
                  </a:lnTo>
                  <a:cubicBezTo>
                    <a:pt x="268765" y="498776"/>
                    <a:pt x="282791" y="512756"/>
                    <a:pt x="300437" y="512756"/>
                  </a:cubicBezTo>
                  <a:cubicBezTo>
                    <a:pt x="318084" y="512756"/>
                    <a:pt x="332110" y="498776"/>
                    <a:pt x="332110" y="481188"/>
                  </a:cubicBezTo>
                  <a:lnTo>
                    <a:pt x="332110" y="304857"/>
                  </a:lnTo>
                  <a:cubicBezTo>
                    <a:pt x="332563" y="218722"/>
                    <a:pt x="280529" y="167762"/>
                    <a:pt x="174199" y="167762"/>
                  </a:cubicBezTo>
                  <a:close/>
                </a:path>
              </a:pathLst>
            </a:custGeom>
            <a:solidFill>
              <a:srgbClr val="353746"/>
            </a:solidFill>
            <a:ln w="4521"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B03EF6B0-F4CE-0543-89B1-EAA15384CBE1}"/>
                </a:ext>
              </a:extLst>
            </p:cNvPr>
            <p:cNvSpPr/>
            <p:nvPr/>
          </p:nvSpPr>
          <p:spPr>
            <a:xfrm>
              <a:off x="1959363" y="1206943"/>
              <a:ext cx="350208" cy="453678"/>
            </a:xfrm>
            <a:custGeom>
              <a:avLst/>
              <a:gdLst>
                <a:gd name="connsiteX0" fmla="*/ 230758 w 350208"/>
                <a:gd name="connsiteY0" fmla="*/ 0 h 453678"/>
                <a:gd name="connsiteX1" fmla="*/ 140717 w 350208"/>
                <a:gd name="connsiteY1" fmla="*/ 0 h 453678"/>
                <a:gd name="connsiteX2" fmla="*/ 0 w 350208"/>
                <a:gd name="connsiteY2" fmla="*/ 154684 h 453678"/>
                <a:gd name="connsiteX3" fmla="*/ 140717 w 350208"/>
                <a:gd name="connsiteY3" fmla="*/ 310269 h 453678"/>
                <a:gd name="connsiteX4" fmla="*/ 284149 w 350208"/>
                <a:gd name="connsiteY4" fmla="*/ 310269 h 453678"/>
                <a:gd name="connsiteX5" fmla="*/ 284149 w 350208"/>
                <a:gd name="connsiteY5" fmla="*/ 325151 h 453678"/>
                <a:gd name="connsiteX6" fmla="*/ 219446 w 350208"/>
                <a:gd name="connsiteY6" fmla="*/ 390993 h 453678"/>
                <a:gd name="connsiteX7" fmla="*/ 33482 w 350208"/>
                <a:gd name="connsiteY7" fmla="*/ 390993 h 453678"/>
                <a:gd name="connsiteX8" fmla="*/ 905 w 350208"/>
                <a:gd name="connsiteY8" fmla="*/ 421208 h 453678"/>
                <a:gd name="connsiteX9" fmla="*/ 31220 w 350208"/>
                <a:gd name="connsiteY9" fmla="*/ 453678 h 453678"/>
                <a:gd name="connsiteX10" fmla="*/ 33482 w 350208"/>
                <a:gd name="connsiteY10" fmla="*/ 453678 h 453678"/>
                <a:gd name="connsiteX11" fmla="*/ 227138 w 350208"/>
                <a:gd name="connsiteY11" fmla="*/ 453678 h 453678"/>
                <a:gd name="connsiteX12" fmla="*/ 350209 w 350208"/>
                <a:gd name="connsiteY12" fmla="*/ 325602 h 453678"/>
                <a:gd name="connsiteX13" fmla="*/ 350209 w 350208"/>
                <a:gd name="connsiteY13" fmla="*/ 138449 h 453678"/>
                <a:gd name="connsiteX14" fmla="*/ 230758 w 350208"/>
                <a:gd name="connsiteY14" fmla="*/ 0 h 453678"/>
                <a:gd name="connsiteX15" fmla="*/ 284149 w 350208"/>
                <a:gd name="connsiteY15" fmla="*/ 251192 h 453678"/>
                <a:gd name="connsiteX16" fmla="*/ 147051 w 350208"/>
                <a:gd name="connsiteY16" fmla="*/ 251192 h 453678"/>
                <a:gd name="connsiteX17" fmla="*/ 65608 w 350208"/>
                <a:gd name="connsiteY17" fmla="*/ 156938 h 453678"/>
                <a:gd name="connsiteX18" fmla="*/ 147051 w 350208"/>
                <a:gd name="connsiteY18" fmla="*/ 62685 h 453678"/>
                <a:gd name="connsiteX19" fmla="*/ 211754 w 350208"/>
                <a:gd name="connsiteY19" fmla="*/ 62685 h 453678"/>
                <a:gd name="connsiteX20" fmla="*/ 284149 w 350208"/>
                <a:gd name="connsiteY20" fmla="*/ 137998 h 453678"/>
                <a:gd name="connsiteX21" fmla="*/ 284149 w 350208"/>
                <a:gd name="connsiteY21" fmla="*/ 251192 h 45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8">
                  <a:moveTo>
                    <a:pt x="230758" y="0"/>
                  </a:moveTo>
                  <a:lnTo>
                    <a:pt x="140717" y="0"/>
                  </a:lnTo>
                  <a:cubicBezTo>
                    <a:pt x="53843" y="0"/>
                    <a:pt x="0" y="50058"/>
                    <a:pt x="0" y="154684"/>
                  </a:cubicBezTo>
                  <a:cubicBezTo>
                    <a:pt x="0" y="259309"/>
                    <a:pt x="54296" y="310269"/>
                    <a:pt x="140717" y="310269"/>
                  </a:cubicBezTo>
                  <a:lnTo>
                    <a:pt x="284149" y="310269"/>
                  </a:lnTo>
                  <a:lnTo>
                    <a:pt x="284149" y="325151"/>
                  </a:lnTo>
                  <a:cubicBezTo>
                    <a:pt x="284149" y="371601"/>
                    <a:pt x="268312" y="390993"/>
                    <a:pt x="219446" y="390993"/>
                  </a:cubicBezTo>
                  <a:lnTo>
                    <a:pt x="33482" y="390993"/>
                  </a:lnTo>
                  <a:cubicBezTo>
                    <a:pt x="16289" y="390542"/>
                    <a:pt x="1357" y="403620"/>
                    <a:pt x="905" y="421208"/>
                  </a:cubicBezTo>
                  <a:cubicBezTo>
                    <a:pt x="452" y="438345"/>
                    <a:pt x="13574" y="453227"/>
                    <a:pt x="31220" y="453678"/>
                  </a:cubicBezTo>
                  <a:cubicBezTo>
                    <a:pt x="32125" y="453678"/>
                    <a:pt x="33030" y="453678"/>
                    <a:pt x="33482" y="453678"/>
                  </a:cubicBezTo>
                  <a:lnTo>
                    <a:pt x="227138" y="453678"/>
                  </a:lnTo>
                  <a:cubicBezTo>
                    <a:pt x="318084" y="453678"/>
                    <a:pt x="350209" y="417601"/>
                    <a:pt x="350209" y="325602"/>
                  </a:cubicBezTo>
                  <a:lnTo>
                    <a:pt x="350209" y="138449"/>
                  </a:lnTo>
                  <a:cubicBezTo>
                    <a:pt x="349756" y="45097"/>
                    <a:pt x="308129" y="0"/>
                    <a:pt x="230758" y="0"/>
                  </a:cubicBezTo>
                  <a:close/>
                  <a:moveTo>
                    <a:pt x="284149" y="251192"/>
                  </a:moveTo>
                  <a:lnTo>
                    <a:pt x="147051" y="251192"/>
                  </a:lnTo>
                  <a:cubicBezTo>
                    <a:pt x="90946" y="251192"/>
                    <a:pt x="65608" y="222780"/>
                    <a:pt x="65608" y="156938"/>
                  </a:cubicBezTo>
                  <a:cubicBezTo>
                    <a:pt x="65608" y="91096"/>
                    <a:pt x="90946" y="62685"/>
                    <a:pt x="147051" y="62685"/>
                  </a:cubicBezTo>
                  <a:lnTo>
                    <a:pt x="211754" y="62685"/>
                  </a:lnTo>
                  <a:cubicBezTo>
                    <a:pt x="263788" y="62685"/>
                    <a:pt x="284149" y="85234"/>
                    <a:pt x="284149" y="137998"/>
                  </a:cubicBezTo>
                  <a:lnTo>
                    <a:pt x="284149" y="251192"/>
                  </a:lnTo>
                  <a:close/>
                </a:path>
              </a:pathLst>
            </a:custGeom>
            <a:solidFill>
              <a:srgbClr val="353746"/>
            </a:solidFill>
            <a:ln w="4521"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9FAABA08-E2B3-4643-8C07-9793F38D46B8}"/>
                </a:ext>
              </a:extLst>
            </p:cNvPr>
            <p:cNvSpPr/>
            <p:nvPr/>
          </p:nvSpPr>
          <p:spPr>
            <a:xfrm>
              <a:off x="2384641" y="1206943"/>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2 h 341837"/>
                <a:gd name="connsiteX10" fmla="*/ 234870 w 366537"/>
                <a:gd name="connsiteY10" fmla="*/ 275093 h 341837"/>
                <a:gd name="connsiteX11" fmla="*/ 34880 w 366537"/>
                <a:gd name="connsiteY11" fmla="*/ 275093 h 341837"/>
                <a:gd name="connsiteX12" fmla="*/ 40 w 366537"/>
                <a:gd name="connsiteY12" fmla="*/ 307112 h 341837"/>
                <a:gd name="connsiteX13" fmla="*/ 32165 w 366537"/>
                <a:gd name="connsiteY13" fmla="*/ 341837 h 341837"/>
                <a:gd name="connsiteX14" fmla="*/ 34428 w 366537"/>
                <a:gd name="connsiteY14" fmla="*/ 341837 h 341837"/>
                <a:gd name="connsiteX15" fmla="*/ 234870 w 366537"/>
                <a:gd name="connsiteY15" fmla="*/ 341837 h 341837"/>
                <a:gd name="connsiteX16" fmla="*/ 347082 w 366537"/>
                <a:gd name="connsiteY16" fmla="*/ 238113 h 341837"/>
                <a:gd name="connsiteX17" fmla="*/ 228536 w 366537"/>
                <a:gd name="connsiteY17" fmla="*/ 141605 h 341837"/>
                <a:gd name="connsiteX18" fmla="*/ 147997 w 366537"/>
                <a:gd name="connsiteY18" fmla="*/ 141605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3"/>
                    <a:pt x="279664" y="237662"/>
                  </a:cubicBezTo>
                  <a:cubicBezTo>
                    <a:pt x="279664" y="265172"/>
                    <a:pt x="266543" y="275093"/>
                    <a:pt x="234870" y="275093"/>
                  </a:cubicBezTo>
                  <a:lnTo>
                    <a:pt x="34880" y="275093"/>
                  </a:lnTo>
                  <a:cubicBezTo>
                    <a:pt x="16329" y="274191"/>
                    <a:pt x="945" y="288622"/>
                    <a:pt x="40" y="307112"/>
                  </a:cubicBezTo>
                  <a:cubicBezTo>
                    <a:pt x="-865" y="325602"/>
                    <a:pt x="13614" y="340935"/>
                    <a:pt x="32165" y="341837"/>
                  </a:cubicBezTo>
                  <a:cubicBezTo>
                    <a:pt x="33070" y="341837"/>
                    <a:pt x="33975" y="341837"/>
                    <a:pt x="34428" y="341837"/>
                  </a:cubicBezTo>
                  <a:lnTo>
                    <a:pt x="234870" y="341837"/>
                  </a:lnTo>
                  <a:cubicBezTo>
                    <a:pt x="315409" y="341837"/>
                    <a:pt x="347082" y="298995"/>
                    <a:pt x="347082" y="238113"/>
                  </a:cubicBezTo>
                  <a:cubicBezTo>
                    <a:pt x="347082" y="184899"/>
                    <a:pt x="323101" y="141605"/>
                    <a:pt x="228536" y="141605"/>
                  </a:cubicBezTo>
                  <a:lnTo>
                    <a:pt x="147997" y="141605"/>
                  </a:lnTo>
                  <a:cubicBezTo>
                    <a:pt x="109537" y="141605"/>
                    <a:pt x="99130" y="128527"/>
                    <a:pt x="99130" y="104626"/>
                  </a:cubicBezTo>
                  <a:cubicBezTo>
                    <a:pt x="99130" y="78469"/>
                    <a:pt x="112252" y="65842"/>
                    <a:pt x="143924" y="65842"/>
                  </a:cubicBezTo>
                  <a:close/>
                </a:path>
              </a:pathLst>
            </a:custGeom>
            <a:solidFill>
              <a:srgbClr val="353746"/>
            </a:solidFill>
            <a:ln w="4521"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5EF48FED-2434-5740-8F2B-881C2AF250EC}"/>
                </a:ext>
              </a:extLst>
            </p:cNvPr>
            <p:cNvSpPr/>
            <p:nvPr/>
          </p:nvSpPr>
          <p:spPr>
            <a:xfrm>
              <a:off x="788438" y="1133820"/>
              <a:ext cx="331090" cy="262473"/>
            </a:xfrm>
            <a:custGeom>
              <a:avLst/>
              <a:gdLst>
                <a:gd name="connsiteX0" fmla="*/ 297213 w 331090"/>
                <a:gd name="connsiteY0" fmla="*/ 4124 h 262473"/>
                <a:gd name="connsiteX1" fmla="*/ 8087 w 331090"/>
                <a:gd name="connsiteY1" fmla="*/ 225551 h 262473"/>
                <a:gd name="connsiteX2" fmla="*/ 4467 w 331090"/>
                <a:gd name="connsiteY2" fmla="*/ 254414 h 262473"/>
                <a:gd name="connsiteX3" fmla="*/ 33425 w 331090"/>
                <a:gd name="connsiteY3" fmla="*/ 258021 h 262473"/>
                <a:gd name="connsiteX4" fmla="*/ 323003 w 331090"/>
                <a:gd name="connsiteY4" fmla="*/ 36594 h 262473"/>
                <a:gd name="connsiteX5" fmla="*/ 326623 w 331090"/>
                <a:gd name="connsiteY5" fmla="*/ 7732 h 262473"/>
                <a:gd name="connsiteX6" fmla="*/ 326623 w 331090"/>
                <a:gd name="connsiteY6" fmla="*/ 7732 h 262473"/>
                <a:gd name="connsiteX7" fmla="*/ 297213 w 331090"/>
                <a:gd name="connsiteY7" fmla="*/ 4124 h 262473"/>
                <a:gd name="connsiteX8" fmla="*/ 297213 w 331090"/>
                <a:gd name="connsiteY8" fmla="*/ 4124 h 262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3">
                  <a:moveTo>
                    <a:pt x="297213" y="4124"/>
                  </a:moveTo>
                  <a:lnTo>
                    <a:pt x="8087" y="225551"/>
                  </a:lnTo>
                  <a:cubicBezTo>
                    <a:pt x="-963" y="232316"/>
                    <a:pt x="-2772" y="245394"/>
                    <a:pt x="4467" y="254414"/>
                  </a:cubicBezTo>
                  <a:cubicBezTo>
                    <a:pt x="11707" y="263433"/>
                    <a:pt x="24376" y="265237"/>
                    <a:pt x="33425" y="258021"/>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64663CC9-167F-C743-A5AE-585BC13F3AD4}"/>
                </a:ext>
              </a:extLst>
            </p:cNvPr>
            <p:cNvSpPr/>
            <p:nvPr/>
          </p:nvSpPr>
          <p:spPr>
            <a:xfrm>
              <a:off x="788438" y="1213765"/>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3"/>
                    <a:pt x="-2772" y="263762"/>
                    <a:pt x="4467" y="272781"/>
                  </a:cubicBezTo>
                  <a:cubicBezTo>
                    <a:pt x="11254" y="281800"/>
                    <a:pt x="24376" y="283604"/>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306BE2B-CD96-C64C-AD4C-86B93E43300A}"/>
                </a:ext>
              </a:extLst>
            </p:cNvPr>
            <p:cNvSpPr/>
            <p:nvPr/>
          </p:nvSpPr>
          <p:spPr>
            <a:xfrm>
              <a:off x="786989" y="1036025"/>
              <a:ext cx="521792" cy="294295"/>
            </a:xfrm>
            <a:custGeom>
              <a:avLst/>
              <a:gdLst>
                <a:gd name="connsiteX0" fmla="*/ 4106 w 521792"/>
                <a:gd name="connsiteY0" fmla="*/ 254348 h 294295"/>
                <a:gd name="connsiteX1" fmla="*/ 33064 w 521792"/>
                <a:gd name="connsiteY1" fmla="*/ 257956 h 294295"/>
                <a:gd name="connsiteX2" fmla="*/ 33064 w 521792"/>
                <a:gd name="connsiteY2" fmla="*/ 257956 h 294295"/>
                <a:gd name="connsiteX3" fmla="*/ 309973 w 521792"/>
                <a:gd name="connsiteY3" fmla="*/ 46450 h 294295"/>
                <a:gd name="connsiteX4" fmla="*/ 467884 w 521792"/>
                <a:gd name="connsiteY4" fmla="*/ 166860 h 294295"/>
                <a:gd name="connsiteX5" fmla="*/ 350695 w 521792"/>
                <a:gd name="connsiteY5" fmla="*/ 256603 h 294295"/>
                <a:gd name="connsiteX6" fmla="*/ 344813 w 521792"/>
                <a:gd name="connsiteY6" fmla="*/ 285015 h 294295"/>
                <a:gd name="connsiteX7" fmla="*/ 373319 w 521792"/>
                <a:gd name="connsiteY7" fmla="*/ 290877 h 294295"/>
                <a:gd name="connsiteX8" fmla="*/ 375581 w 521792"/>
                <a:gd name="connsiteY8" fmla="*/ 289073 h 294295"/>
                <a:gd name="connsiteX9" fmla="*/ 514036 w 521792"/>
                <a:gd name="connsiteY9" fmla="*/ 183095 h 294295"/>
                <a:gd name="connsiteX10" fmla="*/ 514036 w 521792"/>
                <a:gd name="connsiteY10" fmla="*/ 183095 h 294295"/>
                <a:gd name="connsiteX11" fmla="*/ 515393 w 521792"/>
                <a:gd name="connsiteY11" fmla="*/ 181742 h 294295"/>
                <a:gd name="connsiteX12" fmla="*/ 515393 w 521792"/>
                <a:gd name="connsiteY12" fmla="*/ 181742 h 294295"/>
                <a:gd name="connsiteX13" fmla="*/ 517655 w 521792"/>
                <a:gd name="connsiteY13" fmla="*/ 179487 h 294295"/>
                <a:gd name="connsiteX14" fmla="*/ 514036 w 521792"/>
                <a:gd name="connsiteY14" fmla="*/ 150625 h 294295"/>
                <a:gd name="connsiteX15" fmla="*/ 322642 w 521792"/>
                <a:gd name="connsiteY15" fmla="*/ 4059 h 294295"/>
                <a:gd name="connsiteX16" fmla="*/ 312688 w 521792"/>
                <a:gd name="connsiteY16" fmla="*/ 0 h 294295"/>
                <a:gd name="connsiteX17" fmla="*/ 312688 w 521792"/>
                <a:gd name="connsiteY17" fmla="*/ 0 h 294295"/>
                <a:gd name="connsiteX18" fmla="*/ 310878 w 521792"/>
                <a:gd name="connsiteY18" fmla="*/ 0 h 294295"/>
                <a:gd name="connsiteX19" fmla="*/ 309068 w 521792"/>
                <a:gd name="connsiteY19" fmla="*/ 0 h 294295"/>
                <a:gd name="connsiteX20" fmla="*/ 307711 w 521792"/>
                <a:gd name="connsiteY20" fmla="*/ 0 h 294295"/>
                <a:gd name="connsiteX21" fmla="*/ 307711 w 521792"/>
                <a:gd name="connsiteY21" fmla="*/ 0 h 294295"/>
                <a:gd name="connsiteX22" fmla="*/ 297757 w 521792"/>
                <a:gd name="connsiteY22" fmla="*/ 4059 h 294295"/>
                <a:gd name="connsiteX23" fmla="*/ 8178 w 521792"/>
                <a:gd name="connsiteY23" fmla="*/ 225486 h 294295"/>
                <a:gd name="connsiteX24" fmla="*/ 4106 w 521792"/>
                <a:gd name="connsiteY24" fmla="*/ 254348 h 294295"/>
                <a:gd name="connsiteX25" fmla="*/ 4106 w 521792"/>
                <a:gd name="connsiteY25" fmla="*/ 254348 h 294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5">
                  <a:moveTo>
                    <a:pt x="4106" y="254348"/>
                  </a:moveTo>
                  <a:cubicBezTo>
                    <a:pt x="10893" y="263368"/>
                    <a:pt x="24015" y="265172"/>
                    <a:pt x="33064" y="257956"/>
                  </a:cubicBezTo>
                  <a:cubicBezTo>
                    <a:pt x="33064" y="257956"/>
                    <a:pt x="33064" y="257956"/>
                    <a:pt x="33064" y="257956"/>
                  </a:cubicBezTo>
                  <a:lnTo>
                    <a:pt x="309973" y="46450"/>
                  </a:lnTo>
                  <a:lnTo>
                    <a:pt x="467884" y="166860"/>
                  </a:lnTo>
                  <a:lnTo>
                    <a:pt x="350695" y="256603"/>
                  </a:lnTo>
                  <a:cubicBezTo>
                    <a:pt x="341194" y="262917"/>
                    <a:pt x="338479" y="275544"/>
                    <a:pt x="344813" y="285015"/>
                  </a:cubicBezTo>
                  <a:cubicBezTo>
                    <a:pt x="351148" y="294485"/>
                    <a:pt x="363817" y="297191"/>
                    <a:pt x="373319" y="290877"/>
                  </a:cubicBezTo>
                  <a:cubicBezTo>
                    <a:pt x="374224" y="290426"/>
                    <a:pt x="375129" y="289524"/>
                    <a:pt x="375581" y="289073"/>
                  </a:cubicBezTo>
                  <a:lnTo>
                    <a:pt x="514036" y="183095"/>
                  </a:lnTo>
                  <a:lnTo>
                    <a:pt x="514036" y="183095"/>
                  </a:lnTo>
                  <a:lnTo>
                    <a:pt x="515393" y="181742"/>
                  </a:lnTo>
                  <a:lnTo>
                    <a:pt x="515393" y="181742"/>
                  </a:lnTo>
                  <a:cubicBezTo>
                    <a:pt x="516298" y="180840"/>
                    <a:pt x="516750" y="180389"/>
                    <a:pt x="517655" y="179487"/>
                  </a:cubicBezTo>
                  <a:cubicBezTo>
                    <a:pt x="524442" y="170468"/>
                    <a:pt x="522632" y="157389"/>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6"/>
                  </a:lnTo>
                  <a:cubicBezTo>
                    <a:pt x="-871" y="232251"/>
                    <a:pt x="-2681" y="245329"/>
                    <a:pt x="4106" y="254348"/>
                  </a:cubicBezTo>
                  <a:cubicBezTo>
                    <a:pt x="4106" y="254348"/>
                    <a:pt x="4106" y="254348"/>
                    <a:pt x="4106" y="254348"/>
                  </a:cubicBezTo>
                  <a:close/>
                </a:path>
              </a:pathLst>
            </a:custGeom>
            <a:solidFill>
              <a:srgbClr val="00B0F0"/>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5047F7A-A835-8E4B-8891-A0F0CE286CB4}"/>
                </a:ext>
              </a:extLst>
            </p:cNvPr>
            <p:cNvSpPr/>
            <p:nvPr/>
          </p:nvSpPr>
          <p:spPr>
            <a:xfrm>
              <a:off x="1078922" y="1299778"/>
              <a:ext cx="331090" cy="262473"/>
            </a:xfrm>
            <a:custGeom>
              <a:avLst/>
              <a:gdLst>
                <a:gd name="connsiteX0" fmla="*/ 297665 w 331090"/>
                <a:gd name="connsiteY0" fmla="*/ 4124 h 262473"/>
                <a:gd name="connsiteX1" fmla="*/ 8087 w 331090"/>
                <a:gd name="connsiteY1" fmla="*/ 225551 h 262473"/>
                <a:gd name="connsiteX2" fmla="*/ 4467 w 331090"/>
                <a:gd name="connsiteY2" fmla="*/ 254414 h 262473"/>
                <a:gd name="connsiteX3" fmla="*/ 4467 w 331090"/>
                <a:gd name="connsiteY3" fmla="*/ 254414 h 262473"/>
                <a:gd name="connsiteX4" fmla="*/ 33425 w 331090"/>
                <a:gd name="connsiteY4" fmla="*/ 258021 h 262473"/>
                <a:gd name="connsiteX5" fmla="*/ 323003 w 331090"/>
                <a:gd name="connsiteY5" fmla="*/ 36594 h 262473"/>
                <a:gd name="connsiteX6" fmla="*/ 326623 w 331090"/>
                <a:gd name="connsiteY6" fmla="*/ 7732 h 262473"/>
                <a:gd name="connsiteX7" fmla="*/ 297665 w 331090"/>
                <a:gd name="connsiteY7" fmla="*/ 4124 h 262473"/>
                <a:gd name="connsiteX8" fmla="*/ 297665 w 331090"/>
                <a:gd name="connsiteY8" fmla="*/ 4124 h 262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3">
                  <a:moveTo>
                    <a:pt x="297665" y="4124"/>
                  </a:moveTo>
                  <a:lnTo>
                    <a:pt x="8087" y="225551"/>
                  </a:lnTo>
                  <a:cubicBezTo>
                    <a:pt x="-963" y="232316"/>
                    <a:pt x="-2772" y="245394"/>
                    <a:pt x="4467" y="254414"/>
                  </a:cubicBezTo>
                  <a:lnTo>
                    <a:pt x="4467" y="254414"/>
                  </a:lnTo>
                  <a:cubicBezTo>
                    <a:pt x="11254" y="263433"/>
                    <a:pt x="24376" y="265237"/>
                    <a:pt x="33425" y="258021"/>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7649EBBD-08B8-8B4A-907E-EFD5B8EC754A}"/>
                </a:ext>
              </a:extLst>
            </p:cNvPr>
            <p:cNvSpPr/>
            <p:nvPr/>
          </p:nvSpPr>
          <p:spPr>
            <a:xfrm>
              <a:off x="1055302" y="1201138"/>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0"/>
                    <a:pt x="24015" y="283604"/>
                    <a:pt x="33064" y="276389"/>
                  </a:cubicBezTo>
                  <a:lnTo>
                    <a:pt x="346623" y="36922"/>
                  </a:lnTo>
                  <a:cubicBezTo>
                    <a:pt x="355672" y="30158"/>
                    <a:pt x="357482" y="17080"/>
                    <a:pt x="350243" y="8060"/>
                  </a:cubicBezTo>
                  <a:cubicBezTo>
                    <a:pt x="343456" y="-959"/>
                    <a:pt x="330334" y="-2763"/>
                    <a:pt x="321285" y="4452"/>
                  </a:cubicBezTo>
                  <a:lnTo>
                    <a:pt x="8178" y="243919"/>
                  </a:lnTo>
                  <a:cubicBezTo>
                    <a:pt x="-871" y="250683"/>
                    <a:pt x="-2681" y="263761"/>
                    <a:pt x="4106" y="272781"/>
                  </a:cubicBez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8396DD15-7C58-BE49-BC99-7837A27E51F2}"/>
                </a:ext>
              </a:extLst>
            </p:cNvPr>
            <p:cNvSpPr/>
            <p:nvPr/>
          </p:nvSpPr>
          <p:spPr>
            <a:xfrm>
              <a:off x="888763" y="1366194"/>
              <a:ext cx="522276" cy="293525"/>
            </a:xfrm>
            <a:custGeom>
              <a:avLst/>
              <a:gdLst>
                <a:gd name="connsiteX0" fmla="*/ 518139 w 522276"/>
                <a:gd name="connsiteY0" fmla="*/ 39628 h 293525"/>
                <a:gd name="connsiteX1" fmla="*/ 518139 w 522276"/>
                <a:gd name="connsiteY1" fmla="*/ 39628 h 293525"/>
                <a:gd name="connsiteX2" fmla="*/ 489181 w 522276"/>
                <a:gd name="connsiteY2" fmla="*/ 36020 h 293525"/>
                <a:gd name="connsiteX3" fmla="*/ 212272 w 522276"/>
                <a:gd name="connsiteY3" fmla="*/ 247527 h 293525"/>
                <a:gd name="connsiteX4" fmla="*/ 54361 w 522276"/>
                <a:gd name="connsiteY4" fmla="*/ 126666 h 293525"/>
                <a:gd name="connsiteX5" fmla="*/ 171550 w 522276"/>
                <a:gd name="connsiteY5" fmla="*/ 36922 h 293525"/>
                <a:gd name="connsiteX6" fmla="*/ 175170 w 522276"/>
                <a:gd name="connsiteY6" fmla="*/ 8060 h 293525"/>
                <a:gd name="connsiteX7" fmla="*/ 146212 w 522276"/>
                <a:gd name="connsiteY7" fmla="*/ 4452 h 293525"/>
                <a:gd name="connsiteX8" fmla="*/ 7757 w 522276"/>
                <a:gd name="connsiteY8" fmla="*/ 110431 h 293525"/>
                <a:gd name="connsiteX9" fmla="*/ 7757 w 522276"/>
                <a:gd name="connsiteY9" fmla="*/ 110431 h 293525"/>
                <a:gd name="connsiteX10" fmla="*/ 6400 w 522276"/>
                <a:gd name="connsiteY10" fmla="*/ 111784 h 293525"/>
                <a:gd name="connsiteX11" fmla="*/ 6400 w 522276"/>
                <a:gd name="connsiteY11" fmla="*/ 111784 h 293525"/>
                <a:gd name="connsiteX12" fmla="*/ 4138 w 522276"/>
                <a:gd name="connsiteY12" fmla="*/ 114039 h 293525"/>
                <a:gd name="connsiteX13" fmla="*/ 7757 w 522276"/>
                <a:gd name="connsiteY13" fmla="*/ 142901 h 293525"/>
                <a:gd name="connsiteX14" fmla="*/ 199603 w 522276"/>
                <a:gd name="connsiteY14" fmla="*/ 289467 h 293525"/>
                <a:gd name="connsiteX15" fmla="*/ 209557 w 522276"/>
                <a:gd name="connsiteY15" fmla="*/ 293526 h 293525"/>
                <a:gd name="connsiteX16" fmla="*/ 209557 w 522276"/>
                <a:gd name="connsiteY16" fmla="*/ 293526 h 293525"/>
                <a:gd name="connsiteX17" fmla="*/ 211367 w 522276"/>
                <a:gd name="connsiteY17" fmla="*/ 293526 h 293525"/>
                <a:gd name="connsiteX18" fmla="*/ 213177 w 522276"/>
                <a:gd name="connsiteY18" fmla="*/ 293526 h 293525"/>
                <a:gd name="connsiteX19" fmla="*/ 214987 w 522276"/>
                <a:gd name="connsiteY19" fmla="*/ 293526 h 293525"/>
                <a:gd name="connsiteX20" fmla="*/ 214987 w 522276"/>
                <a:gd name="connsiteY20" fmla="*/ 293526 h 293525"/>
                <a:gd name="connsiteX21" fmla="*/ 224941 w 522276"/>
                <a:gd name="connsiteY21" fmla="*/ 289467 h 293525"/>
                <a:gd name="connsiteX22" fmla="*/ 514519 w 522276"/>
                <a:gd name="connsiteY22" fmla="*/ 68039 h 293525"/>
                <a:gd name="connsiteX23" fmla="*/ 518139 w 522276"/>
                <a:gd name="connsiteY23" fmla="*/ 39628 h 29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5">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5"/>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39"/>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
        <p:nvSpPr>
          <p:cNvPr id="19" name="Text Placeholder 20">
            <a:extLst>
              <a:ext uri="{FF2B5EF4-FFF2-40B4-BE49-F238E27FC236}">
                <a16:creationId xmlns:a16="http://schemas.microsoft.com/office/drawing/2014/main" id="{1EC14E28-FEEA-3148-935F-440B15A6E934}"/>
              </a:ext>
            </a:extLst>
          </p:cNvPr>
          <p:cNvSpPr txBox="1">
            <a:spLocks/>
          </p:cNvSpPr>
          <p:nvPr userDrawn="1"/>
        </p:nvSpPr>
        <p:spPr>
          <a:xfrm>
            <a:off x="3211409" y="6493502"/>
            <a:ext cx="2884592"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300" dirty="0">
                <a:solidFill>
                  <a:srgbClr val="9798A5">
                    <a:alpha val="75000"/>
                  </a:srgbClr>
                </a:solidFill>
                <a:latin typeface="Raleway" panose="020B0003030101060003" pitchFamily="34" charset="0"/>
              </a:rPr>
              <a:t>| A HINDUJA GROUP COMPANY</a:t>
            </a:r>
          </a:p>
        </p:txBody>
      </p:sp>
    </p:spTree>
    <p:extLst>
      <p:ext uri="{BB962C8B-B14F-4D97-AF65-F5344CB8AC3E}">
        <p14:creationId xmlns:p14="http://schemas.microsoft.com/office/powerpoint/2010/main" val="216421951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Divider - BKGD 1">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pic>
        <p:nvPicPr>
          <p:cNvPr id="15" name="Picture 14" descr="Background pattern&#10;&#10;Description automatically generated">
            <a:extLst>
              <a:ext uri="{FF2B5EF4-FFF2-40B4-BE49-F238E27FC236}">
                <a16:creationId xmlns:a16="http://schemas.microsoft.com/office/drawing/2014/main" id="{0DB77993-B111-480F-91C8-31C0D1BF87AD}"/>
              </a:ext>
            </a:extLst>
          </p:cNvPr>
          <p:cNvPicPr>
            <a:picLocks noChangeAspect="1"/>
          </p:cNvPicPr>
          <p:nvPr userDrawn="1"/>
        </p:nvPicPr>
        <p:blipFill rotWithShape="1">
          <a:blip r:embed="rId2" cstate="email">
            <a:alphaModFix amt="19000"/>
            <a:extLst>
              <a:ext uri="{28A0092B-C50C-407E-A947-70E740481C1C}">
                <a14:useLocalDpi xmlns:a14="http://schemas.microsoft.com/office/drawing/2010/main"/>
              </a:ext>
            </a:extLst>
          </a:blip>
          <a:srcRect r="-102"/>
          <a:stretch/>
        </p:blipFill>
        <p:spPr>
          <a:xfrm>
            <a:off x="0" y="0"/>
            <a:ext cx="12196119" cy="6858000"/>
          </a:xfrm>
          <a:prstGeom prst="rect">
            <a:avLst/>
          </a:prstGeom>
        </p:spPr>
      </p:pic>
      <p:sp>
        <p:nvSpPr>
          <p:cNvPr id="10" name="Title 1">
            <a:extLst>
              <a:ext uri="{FF2B5EF4-FFF2-40B4-BE49-F238E27FC236}">
                <a16:creationId xmlns:a16="http://schemas.microsoft.com/office/drawing/2014/main" id="{14853AED-9BAA-E34C-8381-5E8674175D59}"/>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gn="just">
              <a:lnSpc>
                <a:spcPct val="100000"/>
              </a:lnSpc>
              <a:defRPr lang="en-US" sz="4000" b="0" i="0" dirty="0">
                <a:solidFill>
                  <a:schemeClr val="bg1"/>
                </a:solidFill>
                <a:latin typeface="Raleway" panose="020B0003030101060003" pitchFamily="34" charset="0"/>
              </a:defRPr>
            </a:lvl1pPr>
          </a:lstStyle>
          <a:p>
            <a:pPr marL="0" lvl="0"/>
            <a:r>
              <a:rPr lang="en-US" dirty="0"/>
              <a:t>Click to edit text</a:t>
            </a:r>
          </a:p>
        </p:txBody>
      </p:sp>
      <p:cxnSp>
        <p:nvCxnSpPr>
          <p:cNvPr id="11" name="Straight Connector 10">
            <a:extLst>
              <a:ext uri="{FF2B5EF4-FFF2-40B4-BE49-F238E27FC236}">
                <a16:creationId xmlns:a16="http://schemas.microsoft.com/office/drawing/2014/main" id="{78E04C43-4F72-5348-BD61-047F69EB03B1}"/>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6" name="Graphic 20">
            <a:extLst>
              <a:ext uri="{FF2B5EF4-FFF2-40B4-BE49-F238E27FC236}">
                <a16:creationId xmlns:a16="http://schemas.microsoft.com/office/drawing/2014/main" id="{F67988FA-B3D4-D34A-8F17-6C17847CB812}"/>
              </a:ext>
            </a:extLst>
          </p:cNvPr>
          <p:cNvGrpSpPr/>
          <p:nvPr userDrawn="1"/>
        </p:nvGrpSpPr>
        <p:grpSpPr>
          <a:xfrm>
            <a:off x="10734518" y="296596"/>
            <a:ext cx="1064164" cy="338640"/>
            <a:chOff x="10734518" y="296596"/>
            <a:chExt cx="1064164" cy="338640"/>
          </a:xfrm>
        </p:grpSpPr>
        <p:sp>
          <p:nvSpPr>
            <p:cNvPr id="7" name="Freeform 6">
              <a:extLst>
                <a:ext uri="{FF2B5EF4-FFF2-40B4-BE49-F238E27FC236}">
                  <a16:creationId xmlns:a16="http://schemas.microsoft.com/office/drawing/2014/main" id="{6D78B928-F665-0749-B2BC-D914D8D69AF7}"/>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6797DA6F-7F82-9F4D-A52C-A793FC7299F6}"/>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D927F1BC-98CF-5144-9CEE-8620B71B2693}"/>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5CA6705-8E43-634A-AF04-27898C68A232}"/>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62D01FB8-8D63-A74E-8EA8-8E243589AF74}"/>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2001416B-6640-0346-A021-DEA637199885}"/>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42C9F6B9-3761-AE48-BEAD-E25AEC860B77}"/>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7859E073-96C0-7D47-9E44-19B1023209AA}"/>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A69EA2A6-911B-9949-8DAF-46A4107F3CF7}"/>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957520845"/>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Divider - BKGD 2">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062C6677-1071-4D29-8790-D216E16DAEEC}"/>
              </a:ext>
            </a:extLst>
          </p:cNvPr>
          <p:cNvPicPr>
            <a:picLocks noChangeAspect="1"/>
          </p:cNvPicPr>
          <p:nvPr userDrawn="1"/>
        </p:nvPicPr>
        <p:blipFill rotWithShape="1">
          <a:blip r:embed="rId2" cstate="email">
            <a:alphaModFix amt="14000"/>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nSpc>
                <a:spcPct val="100000"/>
              </a:lnSpc>
              <a:defRPr lang="en-US" sz="4000" b="0" i="0" kern="1200" dirty="0">
                <a:solidFill>
                  <a:schemeClr val="bg1"/>
                </a:solidFill>
                <a:latin typeface="Raleway" panose="020B0003030101060003" pitchFamily="34" charset="0"/>
                <a:ea typeface="+mj-ea"/>
                <a:cs typeface="+mj-cs"/>
              </a:defRPr>
            </a:lvl1pPr>
          </a:lstStyle>
          <a:p>
            <a:pPr marL="0" lvl="0"/>
            <a:r>
              <a:rPr lang="en-US" dirty="0"/>
              <a:t>Click to edit text</a:t>
            </a:r>
          </a:p>
        </p:txBody>
      </p:sp>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8" name="Graphic 20">
            <a:extLst>
              <a:ext uri="{FF2B5EF4-FFF2-40B4-BE49-F238E27FC236}">
                <a16:creationId xmlns:a16="http://schemas.microsoft.com/office/drawing/2014/main" id="{AFF88DB4-7F53-CC45-90BF-CD1C283CB4C7}"/>
              </a:ext>
            </a:extLst>
          </p:cNvPr>
          <p:cNvGrpSpPr/>
          <p:nvPr userDrawn="1"/>
        </p:nvGrpSpPr>
        <p:grpSpPr>
          <a:xfrm>
            <a:off x="10734518" y="296596"/>
            <a:ext cx="1064164" cy="338640"/>
            <a:chOff x="10734518" y="296596"/>
            <a:chExt cx="1064164" cy="338640"/>
          </a:xfrm>
        </p:grpSpPr>
        <p:sp>
          <p:nvSpPr>
            <p:cNvPr id="9" name="Freeform 8">
              <a:extLst>
                <a:ext uri="{FF2B5EF4-FFF2-40B4-BE49-F238E27FC236}">
                  <a16:creationId xmlns:a16="http://schemas.microsoft.com/office/drawing/2014/main" id="{32950296-C593-7B4A-8079-DE61AF35F63D}"/>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4D775AA5-06EE-0C49-B274-F50E813550E4}"/>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B4C084D2-0E6A-9C44-8EE0-63F22AA991C5}"/>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42A19D08-B352-8946-9169-F74351DD9844}"/>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0E87E6A-259B-DF43-933D-10E02186CA14}"/>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2AECC61A-8755-2F4D-AA5B-9439DEF33FD9}"/>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89BDAE7C-A811-CC43-B3DD-7B92A58718A9}"/>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ED1D1B8F-412B-8C4B-A4D8-76CF14A9A449}"/>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FED49E-8253-2445-B58F-F014D7AD5CCC}"/>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92687698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Divider - Simple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nSpc>
                <a:spcPct val="100000"/>
              </a:lnSpc>
              <a:defRPr lang="en-US" sz="4000" b="0" i="0" kern="1200" dirty="0">
                <a:solidFill>
                  <a:schemeClr val="bg1"/>
                </a:solidFill>
                <a:latin typeface="Raleway" panose="020B0003030101060003" pitchFamily="34" charset="0"/>
                <a:ea typeface="+mj-ea"/>
                <a:cs typeface="+mj-cs"/>
              </a:defRPr>
            </a:lvl1pPr>
          </a:lstStyle>
          <a:p>
            <a:pPr marL="0" lvl="0"/>
            <a:r>
              <a:rPr lang="en-US" dirty="0"/>
              <a:t>Click to edit text</a:t>
            </a:r>
          </a:p>
        </p:txBody>
      </p:sp>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6" name="Graphic 20">
            <a:extLst>
              <a:ext uri="{FF2B5EF4-FFF2-40B4-BE49-F238E27FC236}">
                <a16:creationId xmlns:a16="http://schemas.microsoft.com/office/drawing/2014/main" id="{B3D2B98C-3F6E-B142-90D1-694425E1E2DF}"/>
              </a:ext>
            </a:extLst>
          </p:cNvPr>
          <p:cNvGrpSpPr/>
          <p:nvPr userDrawn="1"/>
        </p:nvGrpSpPr>
        <p:grpSpPr>
          <a:xfrm>
            <a:off x="10734518" y="296596"/>
            <a:ext cx="1064164" cy="338640"/>
            <a:chOff x="10734518" y="296596"/>
            <a:chExt cx="1064164" cy="338640"/>
          </a:xfrm>
        </p:grpSpPr>
        <p:sp>
          <p:nvSpPr>
            <p:cNvPr id="7" name="Freeform 6">
              <a:extLst>
                <a:ext uri="{FF2B5EF4-FFF2-40B4-BE49-F238E27FC236}">
                  <a16:creationId xmlns:a16="http://schemas.microsoft.com/office/drawing/2014/main" id="{16947DFD-5175-AA4D-BBAF-190B9FA30FB9}"/>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B1CB2D37-DB6F-EB41-B337-0F28B7542E8D}"/>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0782EF4C-D128-EB4A-BEB8-B69EB15818B5}"/>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1BAB621D-E745-0249-862F-400E27A02778}"/>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3BCFD7BC-92C4-4B4E-984C-798B4DD4D564}"/>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1A61A983-28CD-8949-BE0C-BB11DC5FEF42}"/>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253AC570-A047-8B4E-8499-6220D0E1D289}"/>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DC6B0A6B-0C8C-A34B-9FE1-9834DD174858}"/>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B0425BB9-0586-B046-BA0C-041E6BBBE00E}"/>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09198425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Divider - Simple Ligh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DBEB0B8-79A2-E74E-92C8-E358CE181EC7}"/>
              </a:ext>
            </a:extLst>
          </p:cNvPr>
          <p:cNvSpPr>
            <a:spLocks noGrp="1"/>
          </p:cNvSpPr>
          <p:nvPr>
            <p:ph type="ctrTitle" hasCustomPrompt="1"/>
          </p:nvPr>
        </p:nvSpPr>
        <p:spPr>
          <a:xfrm>
            <a:off x="1084560" y="2892380"/>
            <a:ext cx="7772399" cy="615553"/>
          </a:xfrm>
          <a:prstGeom prst="rect">
            <a:avLst/>
          </a:prstGeom>
        </p:spPr>
        <p:txBody>
          <a:bodyPr vert="horz" wrap="square" lIns="0" tIns="0" rIns="0" bIns="0" rtlCol="0" anchor="b" anchorCtr="0">
            <a:spAutoFit/>
          </a:bodyPr>
          <a:lstStyle>
            <a:lvl1pPr>
              <a:lnSpc>
                <a:spcPct val="100000"/>
              </a:lnSpc>
              <a:defRPr lang="en-US" sz="4000" b="0" i="0" dirty="0">
                <a:solidFill>
                  <a:srgbClr val="0E0F1A"/>
                </a:solidFill>
                <a:latin typeface="Raleway" panose="020B0003030101060003" pitchFamily="34" charset="0"/>
              </a:defRPr>
            </a:lvl1pPr>
          </a:lstStyle>
          <a:p>
            <a:pPr marL="0" lvl="0"/>
            <a:r>
              <a:rPr lang="en-US" dirty="0"/>
              <a:t>Click to edit text</a:t>
            </a:r>
          </a:p>
        </p:txBody>
      </p:sp>
      <p:cxnSp>
        <p:nvCxnSpPr>
          <p:cNvPr id="6" name="Straight Connector 5">
            <a:extLst>
              <a:ext uri="{FF2B5EF4-FFF2-40B4-BE49-F238E27FC236}">
                <a16:creationId xmlns:a16="http://schemas.microsoft.com/office/drawing/2014/main" id="{A12D0C9B-EC05-6C4E-BA1F-28127187D454}"/>
              </a:ext>
            </a:extLst>
          </p:cNvPr>
          <p:cNvCxnSpPr>
            <a:cxnSpLocks/>
          </p:cNvCxnSpPr>
          <p:nvPr userDrawn="1"/>
        </p:nvCxnSpPr>
        <p:spPr>
          <a:xfrm flipH="1">
            <a:off x="1084560" y="3814606"/>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2" name="Graphic 7">
            <a:extLst>
              <a:ext uri="{FF2B5EF4-FFF2-40B4-BE49-F238E27FC236}">
                <a16:creationId xmlns:a16="http://schemas.microsoft.com/office/drawing/2014/main" id="{7ED8D9A7-BB47-2347-9F8A-74D8FD6F6D20}"/>
              </a:ext>
            </a:extLst>
          </p:cNvPr>
          <p:cNvGrpSpPr/>
          <p:nvPr/>
        </p:nvGrpSpPr>
        <p:grpSpPr>
          <a:xfrm>
            <a:off x="10734518" y="296596"/>
            <a:ext cx="1064164" cy="338640"/>
            <a:chOff x="10734518" y="296596"/>
            <a:chExt cx="1064164" cy="338640"/>
          </a:xfrm>
          <a:solidFill>
            <a:srgbClr val="9798A5">
              <a:alpha val="60000"/>
            </a:srgbClr>
          </a:solidFill>
        </p:grpSpPr>
        <p:sp>
          <p:nvSpPr>
            <p:cNvPr id="3" name="Freeform 2">
              <a:extLst>
                <a:ext uri="{FF2B5EF4-FFF2-40B4-BE49-F238E27FC236}">
                  <a16:creationId xmlns:a16="http://schemas.microsoft.com/office/drawing/2014/main" id="{F86B6C03-84A8-DB42-8816-706A0186C39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4" name="Freeform 3">
              <a:extLst>
                <a:ext uri="{FF2B5EF4-FFF2-40B4-BE49-F238E27FC236}">
                  <a16:creationId xmlns:a16="http://schemas.microsoft.com/office/drawing/2014/main" id="{3F289343-32E0-DB4D-BD50-A028283D63C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BDF9BC10-BDE6-3B49-9437-D06145CA3BAE}"/>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BAB8C541-85DA-474D-BE07-6DAA322A3009}"/>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8609B168-A5D7-0743-A370-44E4472501DF}"/>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8B8E4A30-A34F-BD4C-B563-029707A5F720}"/>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BB1AFFD3-4159-BC41-B214-A1D431D03FD1}"/>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1773846B-987A-364B-95D5-FCDEE97BE98F}"/>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3DD0A66B-7336-A346-A200-F0F25D65C11C}"/>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56438244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Divider w/ imag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DBEB0B8-79A2-E74E-92C8-E358CE181EC7}"/>
              </a:ext>
            </a:extLst>
          </p:cNvPr>
          <p:cNvSpPr>
            <a:spLocks noGrp="1"/>
          </p:cNvSpPr>
          <p:nvPr>
            <p:ph type="ctrTitle" hasCustomPrompt="1"/>
          </p:nvPr>
        </p:nvSpPr>
        <p:spPr>
          <a:xfrm>
            <a:off x="6411850" y="2575033"/>
            <a:ext cx="4579261" cy="430887"/>
          </a:xfrm>
          <a:prstGeom prst="rect">
            <a:avLst/>
          </a:prstGeom>
        </p:spPr>
        <p:txBody>
          <a:bodyPr vert="horz" wrap="square" lIns="0" tIns="0" rIns="0" bIns="0" rtlCol="0" anchor="b" anchorCtr="0">
            <a:spAutoFit/>
          </a:bodyPr>
          <a:lstStyle>
            <a:lvl1pPr>
              <a:lnSpc>
                <a:spcPct val="100000"/>
              </a:lnSpc>
              <a:defRPr lang="en-US" sz="2800" b="1" i="0" dirty="0">
                <a:solidFill>
                  <a:srgbClr val="0E0F1A"/>
                </a:solidFill>
                <a:latin typeface="Raleway ExtraBold" panose="020B0003030101060003" pitchFamily="34" charset="0"/>
              </a:defRPr>
            </a:lvl1pPr>
          </a:lstStyle>
          <a:p>
            <a:pPr marL="0" lvl="0"/>
            <a:r>
              <a:rPr lang="en-US" dirty="0"/>
              <a:t>Click to edit text</a:t>
            </a:r>
          </a:p>
        </p:txBody>
      </p:sp>
      <p:cxnSp>
        <p:nvCxnSpPr>
          <p:cNvPr id="6" name="Straight Connector 5">
            <a:extLst>
              <a:ext uri="{FF2B5EF4-FFF2-40B4-BE49-F238E27FC236}">
                <a16:creationId xmlns:a16="http://schemas.microsoft.com/office/drawing/2014/main" id="{A12D0C9B-EC05-6C4E-BA1F-28127187D454}"/>
              </a:ext>
            </a:extLst>
          </p:cNvPr>
          <p:cNvCxnSpPr>
            <a:cxnSpLocks/>
          </p:cNvCxnSpPr>
          <p:nvPr userDrawn="1"/>
        </p:nvCxnSpPr>
        <p:spPr>
          <a:xfrm flipH="1">
            <a:off x="6411850" y="3312592"/>
            <a:ext cx="4388192"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7" name="Picture Placeholder 8">
            <a:extLst>
              <a:ext uri="{FF2B5EF4-FFF2-40B4-BE49-F238E27FC236}">
                <a16:creationId xmlns:a16="http://schemas.microsoft.com/office/drawing/2014/main" id="{3AAB1516-8A30-1341-8D18-DFAC04F02FAE}"/>
              </a:ext>
            </a:extLst>
          </p:cNvPr>
          <p:cNvSpPr>
            <a:spLocks noGrp="1"/>
          </p:cNvSpPr>
          <p:nvPr>
            <p:ph type="pic" sz="quarter" idx="15"/>
          </p:nvPr>
        </p:nvSpPr>
        <p:spPr>
          <a:xfrm>
            <a:off x="22746" y="0"/>
            <a:ext cx="5757405"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9" name="Text Placeholder 10">
            <a:extLst>
              <a:ext uri="{FF2B5EF4-FFF2-40B4-BE49-F238E27FC236}">
                <a16:creationId xmlns:a16="http://schemas.microsoft.com/office/drawing/2014/main" id="{E6527F4B-9673-1D45-A9B1-E4C4C2C1841D}"/>
              </a:ext>
            </a:extLst>
          </p:cNvPr>
          <p:cNvSpPr>
            <a:spLocks noGrp="1"/>
          </p:cNvSpPr>
          <p:nvPr>
            <p:ph type="body" sz="quarter" idx="14" hasCustomPrompt="1"/>
          </p:nvPr>
        </p:nvSpPr>
        <p:spPr>
          <a:xfrm>
            <a:off x="6411850" y="3619265"/>
            <a:ext cx="4521949" cy="304507"/>
          </a:xfrm>
          <a:prstGeom prst="rect">
            <a:avLst/>
          </a:prstGeom>
        </p:spPr>
        <p:txBody>
          <a:bodyPr lIns="0" tIns="0" rIns="0" bIns="0">
            <a:spAutoFit/>
          </a:bodyPr>
          <a:lstStyle>
            <a:lvl1pPr marL="0" indent="0">
              <a:lnSpc>
                <a:spcPct val="120000"/>
              </a:lnSpc>
              <a:spcAft>
                <a:spcPts val="100"/>
              </a:spcAft>
              <a:buNone/>
              <a:defRPr sz="1800" b="0" i="0">
                <a:solidFill>
                  <a:schemeClr val="tx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a:t>
            </a:r>
            <a:r>
              <a:rPr lang="en-US" dirty="0" err="1"/>
              <a:t>subheadline</a:t>
            </a:r>
            <a:endParaRPr lang="en-US" dirty="0"/>
          </a:p>
        </p:txBody>
      </p:sp>
      <p:grpSp>
        <p:nvGrpSpPr>
          <p:cNvPr id="8" name="Graphic 7">
            <a:extLst>
              <a:ext uri="{FF2B5EF4-FFF2-40B4-BE49-F238E27FC236}">
                <a16:creationId xmlns:a16="http://schemas.microsoft.com/office/drawing/2014/main" id="{A8CD944D-303B-C245-81D4-FB503D3C660B}"/>
              </a:ext>
            </a:extLst>
          </p:cNvPr>
          <p:cNvGrpSpPr/>
          <p:nvPr userDrawn="1"/>
        </p:nvGrpSpPr>
        <p:grpSpPr>
          <a:xfrm>
            <a:off x="10734518" y="296596"/>
            <a:ext cx="1064164" cy="338640"/>
            <a:chOff x="10734518" y="296596"/>
            <a:chExt cx="1064164" cy="338640"/>
          </a:xfrm>
          <a:solidFill>
            <a:srgbClr val="9798A5">
              <a:alpha val="60000"/>
            </a:srgbClr>
          </a:solidFill>
        </p:grpSpPr>
        <p:sp>
          <p:nvSpPr>
            <p:cNvPr id="10" name="Freeform 9">
              <a:extLst>
                <a:ext uri="{FF2B5EF4-FFF2-40B4-BE49-F238E27FC236}">
                  <a16:creationId xmlns:a16="http://schemas.microsoft.com/office/drawing/2014/main" id="{D494E8EF-E80B-1242-82EA-77E7A91BC444}"/>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3D4C1991-54BD-5348-B87C-4F380688D509}"/>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08C8D3B6-B634-7247-8A88-E19A54B587E0}"/>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8131B96E-C9DA-E845-B84E-2DD879FC3881}"/>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EE583650-F765-9145-9CAD-95165F0E3006}"/>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D5B30D67-D42E-7845-BF8C-BAEF48E9CE17}"/>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A390AA0-B434-B841-B2EC-CD5A6A16EC0B}"/>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D1D3877-198D-3748-AE9A-DCBE4D1C031E}"/>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EFEDAB4E-3AF5-384F-8801-78396F2F9D18}"/>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44680367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Divider w/ subheader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1084560" y="2544056"/>
            <a:ext cx="7772399" cy="615553"/>
          </a:xfrm>
          <a:prstGeom prst="rect">
            <a:avLst/>
          </a:prstGeom>
        </p:spPr>
        <p:txBody>
          <a:bodyPr lIns="0" tIns="0" rIns="0" bIns="0" anchor="b">
            <a:spAutoFit/>
          </a:bodyPr>
          <a:lstStyle>
            <a:lvl1pPr marL="0" algn="l" defTabSz="914400" rtl="0" eaLnBrk="1" latinLnBrk="0" hangingPunct="1">
              <a:lnSpc>
                <a:spcPct val="100000"/>
              </a:lnSpc>
              <a:spcBef>
                <a:spcPct val="0"/>
              </a:spcBef>
              <a:buNone/>
              <a:defRPr lang="en-US" sz="4000" b="0" i="0" kern="1200" dirty="0">
                <a:solidFill>
                  <a:schemeClr val="bg1"/>
                </a:solidFill>
                <a:latin typeface="Raleway" panose="020B0003030101060003" pitchFamily="34" charset="0"/>
                <a:ea typeface="+mj-ea"/>
                <a:cs typeface="+mj-cs"/>
              </a:defRPr>
            </a:lvl1pPr>
          </a:lstStyle>
          <a:p>
            <a:r>
              <a:rPr lang="en-US" dirty="0"/>
              <a:t>Click to edit text</a:t>
            </a:r>
          </a:p>
        </p:txBody>
      </p:sp>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466282"/>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1" name="Text Placeholder 10">
            <a:extLst>
              <a:ext uri="{FF2B5EF4-FFF2-40B4-BE49-F238E27FC236}">
                <a16:creationId xmlns:a16="http://schemas.microsoft.com/office/drawing/2014/main" id="{45F00683-50D6-4F75-9FDD-EBEFEF9F356B}"/>
              </a:ext>
            </a:extLst>
          </p:cNvPr>
          <p:cNvSpPr>
            <a:spLocks noGrp="1"/>
          </p:cNvSpPr>
          <p:nvPr>
            <p:ph type="body" sz="quarter" idx="13" hasCustomPrompt="1"/>
          </p:nvPr>
        </p:nvSpPr>
        <p:spPr>
          <a:xfrm>
            <a:off x="1084263" y="3712995"/>
            <a:ext cx="7772400" cy="473656"/>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2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Click to edit </a:t>
            </a:r>
            <a:r>
              <a:rPr lang="en-US" dirty="0" err="1"/>
              <a:t>subheadline</a:t>
            </a:r>
            <a:endParaRPr lang="en-US" dirty="0"/>
          </a:p>
        </p:txBody>
      </p:sp>
      <p:grpSp>
        <p:nvGrpSpPr>
          <p:cNvPr id="6" name="Graphic 20">
            <a:extLst>
              <a:ext uri="{FF2B5EF4-FFF2-40B4-BE49-F238E27FC236}">
                <a16:creationId xmlns:a16="http://schemas.microsoft.com/office/drawing/2014/main" id="{4E06C6CA-AEA4-EE47-89BF-12822B76A6B7}"/>
              </a:ext>
            </a:extLst>
          </p:cNvPr>
          <p:cNvGrpSpPr/>
          <p:nvPr userDrawn="1"/>
        </p:nvGrpSpPr>
        <p:grpSpPr>
          <a:xfrm>
            <a:off x="10734518" y="296596"/>
            <a:ext cx="1064164" cy="338640"/>
            <a:chOff x="10734518" y="296596"/>
            <a:chExt cx="1064164" cy="338640"/>
          </a:xfrm>
        </p:grpSpPr>
        <p:sp>
          <p:nvSpPr>
            <p:cNvPr id="8" name="Freeform 7">
              <a:extLst>
                <a:ext uri="{FF2B5EF4-FFF2-40B4-BE49-F238E27FC236}">
                  <a16:creationId xmlns:a16="http://schemas.microsoft.com/office/drawing/2014/main" id="{B39573A0-EEB2-714D-81A1-7773813F36F3}"/>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32C0ADC-3B69-E34C-A0A9-6777BDE51613}"/>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E70EEBBC-94AD-A947-A78B-C79F471D7AE7}"/>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143492C3-BDBB-9747-82B4-1A17AAC51CA5}"/>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36842AC-82A2-AF40-B560-685F2A33B510}"/>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6734E2DB-8931-9345-A041-B367780360C4}"/>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AE5008FD-C79B-2D48-A56D-06B84275D313}"/>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BC804056-D599-594A-9084-612AFD2FF7F9}"/>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0B03C5F4-B372-8244-B85C-E29EE649361C}"/>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409503995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Divider w/ subheader - Ligh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457C65C-38F5-544F-8AFA-D3D512DFDF69}"/>
              </a:ext>
            </a:extLst>
          </p:cNvPr>
          <p:cNvSpPr>
            <a:spLocks noGrp="1"/>
          </p:cNvSpPr>
          <p:nvPr>
            <p:ph type="ctrTitle" hasCustomPrompt="1"/>
          </p:nvPr>
        </p:nvSpPr>
        <p:spPr>
          <a:xfrm>
            <a:off x="1084560" y="2544056"/>
            <a:ext cx="9061222" cy="615553"/>
          </a:xfrm>
          <a:prstGeom prst="rect">
            <a:avLst/>
          </a:prstGeom>
        </p:spPr>
        <p:txBody>
          <a:bodyPr wrap="square" lIns="0" tIns="0" rIns="0" bIns="0" anchor="b">
            <a:spAutoFit/>
          </a:bodyPr>
          <a:lstStyle>
            <a:lvl1pPr marL="0" algn="l" defTabSz="914400" rtl="0" eaLnBrk="1" latinLnBrk="0" hangingPunct="1">
              <a:lnSpc>
                <a:spcPct val="100000"/>
              </a:lnSpc>
              <a:spcBef>
                <a:spcPct val="0"/>
              </a:spcBef>
              <a:buNone/>
              <a:defRPr lang="en-US" sz="4000" b="0" i="0" kern="1200" dirty="0">
                <a:solidFill>
                  <a:srgbClr val="0E0F1A"/>
                </a:solidFill>
                <a:latin typeface="Raleway" panose="020B0003030101060003" pitchFamily="34" charset="0"/>
                <a:ea typeface="+mj-ea"/>
                <a:cs typeface="+mj-cs"/>
              </a:defRPr>
            </a:lvl1pPr>
          </a:lstStyle>
          <a:p>
            <a:r>
              <a:rPr lang="en-US" dirty="0"/>
              <a:t>Click to edit text</a:t>
            </a:r>
          </a:p>
        </p:txBody>
      </p:sp>
      <p:cxnSp>
        <p:nvCxnSpPr>
          <p:cNvPr id="9" name="Straight Connector 8">
            <a:extLst>
              <a:ext uri="{FF2B5EF4-FFF2-40B4-BE49-F238E27FC236}">
                <a16:creationId xmlns:a16="http://schemas.microsoft.com/office/drawing/2014/main" id="{F00CCACE-7A09-0445-9EED-672F62DD453A}"/>
              </a:ext>
            </a:extLst>
          </p:cNvPr>
          <p:cNvCxnSpPr>
            <a:cxnSpLocks/>
          </p:cNvCxnSpPr>
          <p:nvPr userDrawn="1"/>
        </p:nvCxnSpPr>
        <p:spPr>
          <a:xfrm flipH="1">
            <a:off x="1084560" y="3466282"/>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0" name="Text Placeholder 10">
            <a:extLst>
              <a:ext uri="{FF2B5EF4-FFF2-40B4-BE49-F238E27FC236}">
                <a16:creationId xmlns:a16="http://schemas.microsoft.com/office/drawing/2014/main" id="{597BBB1B-F81D-9B4F-B720-77C41287E1FF}"/>
              </a:ext>
            </a:extLst>
          </p:cNvPr>
          <p:cNvSpPr>
            <a:spLocks noGrp="1"/>
          </p:cNvSpPr>
          <p:nvPr>
            <p:ph type="body" sz="quarter" idx="13" hasCustomPrompt="1"/>
          </p:nvPr>
        </p:nvSpPr>
        <p:spPr>
          <a:xfrm>
            <a:off x="1084262" y="3712995"/>
            <a:ext cx="9061223" cy="473656"/>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100"/>
              </a:spcAft>
              <a:buNone/>
              <a:defRPr lang="en-US" sz="2800" b="0"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Click to edit </a:t>
            </a:r>
            <a:r>
              <a:rPr lang="en-US" dirty="0" err="1"/>
              <a:t>subheadline</a:t>
            </a:r>
            <a:endParaRPr lang="en-US" dirty="0"/>
          </a:p>
        </p:txBody>
      </p:sp>
      <p:grpSp>
        <p:nvGrpSpPr>
          <p:cNvPr id="8" name="Graphic 7">
            <a:extLst>
              <a:ext uri="{FF2B5EF4-FFF2-40B4-BE49-F238E27FC236}">
                <a16:creationId xmlns:a16="http://schemas.microsoft.com/office/drawing/2014/main" id="{DC3D37DD-8CAD-1A4B-B86D-845547ED1591}"/>
              </a:ext>
            </a:extLst>
          </p:cNvPr>
          <p:cNvGrpSpPr/>
          <p:nvPr userDrawn="1"/>
        </p:nvGrpSpPr>
        <p:grpSpPr>
          <a:xfrm>
            <a:off x="10734518" y="296596"/>
            <a:ext cx="1064164" cy="338640"/>
            <a:chOff x="10734518" y="296596"/>
            <a:chExt cx="1064164" cy="338640"/>
          </a:xfrm>
          <a:solidFill>
            <a:srgbClr val="9798A5">
              <a:alpha val="60000"/>
            </a:srgbClr>
          </a:solidFill>
        </p:grpSpPr>
        <p:sp>
          <p:nvSpPr>
            <p:cNvPr id="11" name="Freeform 10">
              <a:extLst>
                <a:ext uri="{FF2B5EF4-FFF2-40B4-BE49-F238E27FC236}">
                  <a16:creationId xmlns:a16="http://schemas.microsoft.com/office/drawing/2014/main" id="{AEFBFE6B-2797-5442-BFEA-799585347F8D}"/>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071D6002-EF20-C049-A8E1-E6D74CEACA8A}"/>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2DF078BF-F711-4948-9212-57357ABF0F0C}"/>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CF5CF77F-B22C-6A44-BFA3-00E69914CE65}"/>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6E5DB357-3136-3444-BBC4-1D884591779E}"/>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1B2034C-E46F-AB40-81F4-6A3DA5A6D358}"/>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91A7775E-0D4A-8745-A431-95B428EAF886}"/>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12DC3BB-5119-8448-A357-80F1D45B8FFC}"/>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FD2C29-CE34-CA48-9988-EAF5E77713FD}"/>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4159773515"/>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Simple w/ bullet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358062"/>
            <a:ext cx="10149840" cy="270652"/>
          </a:xfrm>
          <a:prstGeom prst="rect">
            <a:avLst/>
          </a:prstGeom>
        </p:spPr>
        <p:txBody>
          <a:bodyPr wrap="square" lIns="0" tIns="0" rIns="0" bIns="0">
            <a:spAutoFit/>
          </a:bodyPr>
          <a:lstStyle>
            <a:lvl1pPr marL="0" indent="0">
              <a:lnSpc>
                <a:spcPct val="120000"/>
              </a:lnSpc>
              <a:spcAft>
                <a:spcPts val="600"/>
              </a:spcAft>
              <a:buNone/>
              <a:defRPr sz="16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BD38FC3B-B1F7-9842-A67B-1AE96664D380}"/>
              </a:ext>
            </a:extLst>
          </p:cNvPr>
          <p:cNvSpPr>
            <a:spLocks noGrp="1"/>
          </p:cNvSpPr>
          <p:nvPr>
            <p:ph type="body" sz="quarter" idx="16"/>
          </p:nvPr>
        </p:nvSpPr>
        <p:spPr>
          <a:xfrm>
            <a:off x="365760" y="2134902"/>
            <a:ext cx="10149840" cy="1578766"/>
          </a:xfrm>
          <a:prstGeom prst="rect">
            <a:avLst/>
          </a:prstGeom>
        </p:spPr>
        <p:txBody>
          <a:bodyPr lIns="0" tIns="0" rIns="0" bIns="0">
            <a:spAutoFit/>
          </a:bodyPr>
          <a:lstStyle>
            <a:lvl1pPr marL="2857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1pPr>
            <a:lvl2pPr marL="51117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2pPr>
            <a:lvl3pPr marL="750887"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3pPr>
            <a:lvl4pPr marL="974725"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4pPr>
            <a:lvl5pPr marL="1200150" indent="-285750">
              <a:lnSpc>
                <a:spcPct val="120000"/>
              </a:lnSpc>
              <a:spcAft>
                <a:spcPts val="600"/>
              </a:spcAft>
              <a:buFont typeface="Arial" panose="020B0604020202020204" pitchFamily="34" charset="0"/>
              <a:buChar char="•"/>
              <a:defRPr sz="1400" b="0" i="0">
                <a:solidFill>
                  <a:srgbClr val="353746"/>
                </a:solidFill>
                <a:latin typeface="Raleway" pitchFamily="2"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aphic 7">
            <a:extLst>
              <a:ext uri="{FF2B5EF4-FFF2-40B4-BE49-F238E27FC236}">
                <a16:creationId xmlns:a16="http://schemas.microsoft.com/office/drawing/2014/main" id="{D31DC6AF-58D3-4A4B-B3A3-C24A30559EC7}"/>
              </a:ext>
            </a:extLst>
          </p:cNvPr>
          <p:cNvGrpSpPr/>
          <p:nvPr userDrawn="1"/>
        </p:nvGrpSpPr>
        <p:grpSpPr>
          <a:xfrm>
            <a:off x="10734518" y="296596"/>
            <a:ext cx="1064164" cy="338640"/>
            <a:chOff x="10734518" y="296596"/>
            <a:chExt cx="1064164" cy="338640"/>
          </a:xfrm>
          <a:solidFill>
            <a:srgbClr val="9798A5">
              <a:alpha val="60000"/>
            </a:srgbClr>
          </a:solidFill>
        </p:grpSpPr>
        <p:sp>
          <p:nvSpPr>
            <p:cNvPr id="10" name="Freeform 9">
              <a:extLst>
                <a:ext uri="{FF2B5EF4-FFF2-40B4-BE49-F238E27FC236}">
                  <a16:creationId xmlns:a16="http://schemas.microsoft.com/office/drawing/2014/main" id="{6CB0C443-BD90-8947-873E-210959585C88}"/>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37A13AEC-258D-0C4D-B9D5-E3173B5D3C52}"/>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3EB1B4F1-375E-5047-BA4A-AA0A811831A3}"/>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0071FE20-501D-2841-B2C3-5A747756441A}"/>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EC659B3F-2DFF-9B44-BC12-863D7B3264A4}"/>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E5018F9-4245-D44A-8921-86D44A3D719B}"/>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E93EE559-35E8-524E-BA7E-90F1925F6606}"/>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E68E75E-36D9-F54D-98C2-AE2F7736124E}"/>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A68AD3A6-6E47-6C43-B4BD-019CCD712D21}"/>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149651100"/>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Simple - Light - No logo">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455433"/>
            <a:ext cx="10149840" cy="236860"/>
          </a:xfrm>
          <a:prstGeom prst="rect">
            <a:avLst/>
          </a:prstGeom>
        </p:spPr>
        <p:txBody>
          <a:bodyPr wrap="square"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2371410"/>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Simple - Blue">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455433"/>
            <a:ext cx="10149840" cy="236860"/>
          </a:xfrm>
          <a:prstGeom prst="rect">
            <a:avLst/>
          </a:prstGeom>
        </p:spPr>
        <p:txBody>
          <a:bodyPr wrap="square" lIns="0" tIns="0" rIns="0" bIns="0">
            <a:spAutoFit/>
          </a:bodyPr>
          <a:lstStyle>
            <a:lvl1pPr marL="0" indent="0">
              <a:lnSpc>
                <a:spcPct val="120000"/>
              </a:lnSpc>
              <a:spcAft>
                <a:spcPts val="600"/>
              </a:spcAft>
              <a:buClr>
                <a:schemeClr val="bg1"/>
              </a:buClr>
              <a:buNone/>
              <a:defRPr b="0" i="0">
                <a:solidFill>
                  <a:schemeClr val="bg1"/>
                </a:solidFill>
                <a:latin typeface="Raleway" panose="020B0003030101060003" pitchFamily="34" charset="0"/>
              </a:defRPr>
            </a:lvl1pPr>
            <a:lvl2pPr marL="225425" indent="0">
              <a:buClr>
                <a:schemeClr val="bg1"/>
              </a:buClr>
              <a:buNone/>
              <a:defRPr b="0" i="0">
                <a:solidFill>
                  <a:schemeClr val="bg1"/>
                </a:solidFill>
                <a:latin typeface="Raleway" panose="020B0003030101060003" pitchFamily="34" charset="0"/>
              </a:defRPr>
            </a:lvl2pPr>
            <a:lvl3pPr marL="465137" indent="0">
              <a:buClr>
                <a:schemeClr val="bg1"/>
              </a:buClr>
              <a:buNone/>
              <a:defRPr b="0" i="0">
                <a:solidFill>
                  <a:schemeClr val="bg1"/>
                </a:solidFill>
                <a:latin typeface="Raleway" panose="020B0003030101060003" pitchFamily="34" charset="0"/>
              </a:defRPr>
            </a:lvl3pPr>
            <a:lvl4pPr marL="688975" indent="0">
              <a:buClr>
                <a:schemeClr val="bg1"/>
              </a:buClr>
              <a:buNone/>
              <a:defRPr b="0" i="0">
                <a:solidFill>
                  <a:schemeClr val="bg1"/>
                </a:solidFill>
                <a:latin typeface="Raleway" panose="020B0003030101060003" pitchFamily="34" charset="0"/>
              </a:defRPr>
            </a:lvl4pPr>
            <a:lvl5pPr marL="914400" indent="0">
              <a:buClr>
                <a:schemeClr val="bg1"/>
              </a:buClr>
              <a:buNone/>
              <a:defRPr b="0" i="0">
                <a:solidFill>
                  <a:schemeClr val="bg1"/>
                </a:solidFill>
                <a:latin typeface="Raleway" panose="020B0003030101060003" pitchFamily="34" charset="0"/>
              </a:defRPr>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grpSp>
        <p:nvGrpSpPr>
          <p:cNvPr id="7" name="Graphic 20">
            <a:extLst>
              <a:ext uri="{FF2B5EF4-FFF2-40B4-BE49-F238E27FC236}">
                <a16:creationId xmlns:a16="http://schemas.microsoft.com/office/drawing/2014/main" id="{128536A4-A2C8-594A-907B-36562FB5464F}"/>
              </a:ext>
            </a:extLst>
          </p:cNvPr>
          <p:cNvGrpSpPr/>
          <p:nvPr userDrawn="1"/>
        </p:nvGrpSpPr>
        <p:grpSpPr>
          <a:xfrm>
            <a:off x="10734518" y="296596"/>
            <a:ext cx="1064164" cy="338640"/>
            <a:chOff x="10734518" y="296596"/>
            <a:chExt cx="1064164" cy="338640"/>
          </a:xfrm>
        </p:grpSpPr>
        <p:sp>
          <p:nvSpPr>
            <p:cNvPr id="8" name="Freeform 7">
              <a:extLst>
                <a:ext uri="{FF2B5EF4-FFF2-40B4-BE49-F238E27FC236}">
                  <a16:creationId xmlns:a16="http://schemas.microsoft.com/office/drawing/2014/main" id="{B364CCBF-51CD-2A4B-9DF2-07031D3162DB}"/>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4BD029A9-422D-1F47-B702-2EB23B9DE12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82DACA28-6E01-4444-B0C9-447B8DDF8C8F}"/>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0B90D1DA-A449-1C41-97DD-A89C5E9B05DE}"/>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E7AD7AC-C068-E341-BA06-CB364074B215}"/>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EF9E9A8C-18A3-664D-B44A-433102E3B95D}"/>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3BD8AF74-409D-6C44-8EEE-93DAB28C371D}"/>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6400202B-9829-194E-9C14-0CEAC330BC49}"/>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C924C43F-2020-C54B-A497-59928B2958FC}"/>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41188894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imple w/ subheadlin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038944"/>
            <a:ext cx="10149840" cy="338362"/>
          </a:xfrm>
          <a:prstGeom prst="rect">
            <a:avLst/>
          </a:prstGeom>
        </p:spPr>
        <p:txBody>
          <a:bodyPr wrap="square" lIns="0" tIns="0" rIns="0" bIns="0">
            <a:spAutoFit/>
          </a:bodyPr>
          <a:lstStyle>
            <a:lvl1pPr marL="0" indent="0">
              <a:lnSpc>
                <a:spcPct val="120000"/>
              </a:lnSpc>
              <a:spcAft>
                <a:spcPts val="600"/>
              </a:spcAft>
              <a:buNone/>
              <a:defRPr sz="20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a:t>
            </a:r>
            <a:r>
              <a:rPr lang="en-US" dirty="0" err="1"/>
              <a:t>subheadline</a:t>
            </a:r>
            <a:endParaRPr lang="en-US" dirty="0"/>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6" name="Text Placeholder 10">
            <a:extLst>
              <a:ext uri="{FF2B5EF4-FFF2-40B4-BE49-F238E27FC236}">
                <a16:creationId xmlns:a16="http://schemas.microsoft.com/office/drawing/2014/main" id="{C285168F-0645-5245-965F-698BEAA5C538}"/>
              </a:ext>
            </a:extLst>
          </p:cNvPr>
          <p:cNvSpPr>
            <a:spLocks noGrp="1"/>
          </p:cNvSpPr>
          <p:nvPr>
            <p:ph type="body" sz="quarter" idx="15" hasCustomPrompt="1"/>
          </p:nvPr>
        </p:nvSpPr>
        <p:spPr>
          <a:xfrm>
            <a:off x="365760" y="1913585"/>
            <a:ext cx="10149839" cy="236860"/>
          </a:xfrm>
          <a:prstGeom prst="rect">
            <a:avLst/>
          </a:prstGeom>
        </p:spPr>
        <p:txBody>
          <a:bodyPr wrap="square" lIns="0" tIns="0" rIns="0" bIns="0">
            <a:spAutoFit/>
          </a:bodyPr>
          <a:lstStyle>
            <a:lvl1pPr marL="0" indent="0">
              <a:lnSpc>
                <a:spcPct val="120000"/>
              </a:lnSpc>
              <a:spcAft>
                <a:spcPts val="600"/>
              </a:spcAft>
              <a:buNone/>
              <a:defRPr lang="en-US" b="0" i="0" smtClean="0">
                <a:effectLst/>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grpSp>
        <p:nvGrpSpPr>
          <p:cNvPr id="7" name="Graphic 7">
            <a:extLst>
              <a:ext uri="{FF2B5EF4-FFF2-40B4-BE49-F238E27FC236}">
                <a16:creationId xmlns:a16="http://schemas.microsoft.com/office/drawing/2014/main" id="{C5890ECE-8ADE-4241-B62A-D1D1B127F823}"/>
              </a:ext>
            </a:extLst>
          </p:cNvPr>
          <p:cNvGrpSpPr/>
          <p:nvPr userDrawn="1"/>
        </p:nvGrpSpPr>
        <p:grpSpPr>
          <a:xfrm>
            <a:off x="10734518" y="296596"/>
            <a:ext cx="1064164" cy="338640"/>
            <a:chOff x="10734518" y="296596"/>
            <a:chExt cx="1064164" cy="338640"/>
          </a:xfrm>
          <a:solidFill>
            <a:srgbClr val="9798A5">
              <a:alpha val="60000"/>
            </a:srgbClr>
          </a:solidFill>
        </p:grpSpPr>
        <p:sp>
          <p:nvSpPr>
            <p:cNvPr id="10" name="Freeform 9">
              <a:extLst>
                <a:ext uri="{FF2B5EF4-FFF2-40B4-BE49-F238E27FC236}">
                  <a16:creationId xmlns:a16="http://schemas.microsoft.com/office/drawing/2014/main" id="{080D05C0-6FEF-324A-B9BB-B004E864757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7CB9EFDB-0908-E149-BCB9-CCAF97994DC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978406CE-2FB3-1140-AD58-B37BD4F28F40}"/>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E35F194-A99D-B045-B5FA-CCD88FBCF650}"/>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98ABD28E-7C99-A546-89DE-6B2F6EAF6E03}"/>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8A13E884-6B07-A346-9B3D-E285F19235A9}"/>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9848772F-9139-0C44-9C05-9984CBFBA07A}"/>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08656F13-7C9A-D342-BC22-DFDB5705DB06}"/>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DD628522-076F-184B-82FB-A04EC2B36D55}"/>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1533584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imple w/ subheadline - Blue">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57823" y="1038944"/>
            <a:ext cx="10157778" cy="338362"/>
          </a:xfrm>
          <a:prstGeom prst="rect">
            <a:avLst/>
          </a:prstGeom>
        </p:spPr>
        <p:txBody>
          <a:bodyPr wrap="square" lIns="0" tIns="0" rIns="0" bIns="0">
            <a:spAutoFit/>
          </a:bodyPr>
          <a:lstStyle>
            <a:lvl1pPr marL="0" indent="0">
              <a:lnSpc>
                <a:spcPct val="120000"/>
              </a:lnSpc>
              <a:spcAft>
                <a:spcPts val="600"/>
              </a:spcAft>
              <a:buClr>
                <a:schemeClr val="bg1"/>
              </a:buClr>
              <a:buNone/>
              <a:defRPr sz="2000" b="0" i="0">
                <a:solidFill>
                  <a:schemeClr val="bg1"/>
                </a:solidFill>
                <a:latin typeface="Raleway" panose="020B0003030101060003" pitchFamily="34" charset="0"/>
              </a:defRPr>
            </a:lvl1pPr>
            <a:lvl2pPr marL="225425" indent="0">
              <a:buClr>
                <a:schemeClr val="bg1"/>
              </a:buClr>
              <a:buNone/>
              <a:defRPr b="0" i="0">
                <a:solidFill>
                  <a:schemeClr val="bg1"/>
                </a:solidFill>
                <a:latin typeface="Raleway" panose="020B0003030101060003" pitchFamily="34" charset="0"/>
              </a:defRPr>
            </a:lvl2pPr>
            <a:lvl3pPr marL="465137" indent="0">
              <a:buClr>
                <a:schemeClr val="bg1"/>
              </a:buClr>
              <a:buNone/>
              <a:defRPr b="0" i="0">
                <a:solidFill>
                  <a:schemeClr val="bg1"/>
                </a:solidFill>
                <a:latin typeface="Raleway" panose="020B0003030101060003" pitchFamily="34" charset="0"/>
              </a:defRPr>
            </a:lvl3pPr>
            <a:lvl4pPr marL="688975" indent="0">
              <a:buClr>
                <a:schemeClr val="bg1"/>
              </a:buClr>
              <a:buNone/>
              <a:defRPr b="0" i="0">
                <a:solidFill>
                  <a:schemeClr val="bg1"/>
                </a:solidFill>
                <a:latin typeface="Raleway" panose="020B0003030101060003" pitchFamily="34" charset="0"/>
              </a:defRPr>
            </a:lvl4pPr>
            <a:lvl5pPr marL="914400" indent="0">
              <a:buClr>
                <a:schemeClr val="bg1"/>
              </a:buClr>
              <a:buNone/>
              <a:defRPr b="0" i="0">
                <a:solidFill>
                  <a:schemeClr val="bg1"/>
                </a:solidFill>
                <a:latin typeface="Raleway" panose="020B0003030101060003" pitchFamily="34" charset="0"/>
              </a:defRPr>
            </a:lvl5pPr>
          </a:lstStyle>
          <a:p>
            <a:pPr lvl="0"/>
            <a:r>
              <a:rPr lang="en-US" dirty="0"/>
              <a:t>Click to edit </a:t>
            </a:r>
            <a:r>
              <a:rPr lang="en-US" dirty="0" err="1"/>
              <a:t>subheadline</a:t>
            </a:r>
            <a:endParaRPr lang="en-US" dirty="0"/>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Text Placeholder 10">
            <a:extLst>
              <a:ext uri="{FF2B5EF4-FFF2-40B4-BE49-F238E27FC236}">
                <a16:creationId xmlns:a16="http://schemas.microsoft.com/office/drawing/2014/main" id="{A097C194-8124-6241-8475-A1A7668F5B4C}"/>
              </a:ext>
            </a:extLst>
          </p:cNvPr>
          <p:cNvSpPr>
            <a:spLocks noGrp="1"/>
          </p:cNvSpPr>
          <p:nvPr>
            <p:ph type="body" sz="quarter" idx="17" hasCustomPrompt="1"/>
          </p:nvPr>
        </p:nvSpPr>
        <p:spPr>
          <a:xfrm>
            <a:off x="365761" y="1913586"/>
            <a:ext cx="10157778" cy="236860"/>
          </a:xfrm>
          <a:prstGeom prst="rect">
            <a:avLst/>
          </a:prstGeom>
        </p:spPr>
        <p:txBody>
          <a:bodyPr wrap="square" lIns="0" tIns="0" rIns="0" bIns="0">
            <a:spAutoFit/>
          </a:bodyPr>
          <a:lstStyle>
            <a:lvl1pPr marL="0" indent="0">
              <a:lnSpc>
                <a:spcPct val="120000"/>
              </a:lnSpc>
              <a:spcAft>
                <a:spcPts val="600"/>
              </a:spcAft>
              <a:buClr>
                <a:schemeClr val="bg1"/>
              </a:buClr>
              <a:buNone/>
              <a:defRPr b="0" i="0">
                <a:solidFill>
                  <a:schemeClr val="bg1"/>
                </a:solidFill>
                <a:latin typeface="Raleway" panose="020B0003030101060003" pitchFamily="34" charset="0"/>
              </a:defRPr>
            </a:lvl1pPr>
            <a:lvl2pPr marL="225425" indent="0">
              <a:buClr>
                <a:schemeClr val="bg1"/>
              </a:buClr>
              <a:buNone/>
              <a:defRPr b="0" i="0">
                <a:solidFill>
                  <a:schemeClr val="bg1"/>
                </a:solidFill>
                <a:latin typeface="Raleway" panose="020B0003030101060003" pitchFamily="34" charset="0"/>
              </a:defRPr>
            </a:lvl2pPr>
            <a:lvl3pPr marL="465137" indent="0">
              <a:buClr>
                <a:schemeClr val="bg1"/>
              </a:buClr>
              <a:buNone/>
              <a:defRPr b="0" i="0">
                <a:solidFill>
                  <a:schemeClr val="bg1"/>
                </a:solidFill>
                <a:latin typeface="Raleway" panose="020B0003030101060003" pitchFamily="34" charset="0"/>
              </a:defRPr>
            </a:lvl3pPr>
            <a:lvl4pPr marL="688975" indent="0">
              <a:buClr>
                <a:schemeClr val="bg1"/>
              </a:buClr>
              <a:buNone/>
              <a:defRPr b="0" i="0">
                <a:solidFill>
                  <a:schemeClr val="bg1"/>
                </a:solidFill>
                <a:latin typeface="Raleway" panose="020B0003030101060003" pitchFamily="34" charset="0"/>
              </a:defRPr>
            </a:lvl4pPr>
            <a:lvl5pPr marL="914400" indent="0">
              <a:buClr>
                <a:schemeClr val="bg1"/>
              </a:buClr>
              <a:buNone/>
              <a:defRPr b="0" i="0">
                <a:solidFill>
                  <a:schemeClr val="bg1"/>
                </a:solidFill>
                <a:latin typeface="Raleway" panose="020B0003030101060003" pitchFamily="34" charset="0"/>
              </a:defRPr>
            </a:lvl5pPr>
          </a:lstStyle>
          <a:p>
            <a:pPr lvl="0"/>
            <a:r>
              <a:rPr lang="en-US" dirty="0"/>
              <a:t>Click to edit content</a:t>
            </a:r>
          </a:p>
        </p:txBody>
      </p:sp>
      <p:grpSp>
        <p:nvGrpSpPr>
          <p:cNvPr id="7" name="Graphic 20">
            <a:extLst>
              <a:ext uri="{FF2B5EF4-FFF2-40B4-BE49-F238E27FC236}">
                <a16:creationId xmlns:a16="http://schemas.microsoft.com/office/drawing/2014/main" id="{78E218FA-030B-7F46-AE80-7F345B046533}"/>
              </a:ext>
            </a:extLst>
          </p:cNvPr>
          <p:cNvGrpSpPr/>
          <p:nvPr userDrawn="1"/>
        </p:nvGrpSpPr>
        <p:grpSpPr>
          <a:xfrm>
            <a:off x="10734518" y="296596"/>
            <a:ext cx="1064164" cy="338640"/>
            <a:chOff x="10734518" y="296596"/>
            <a:chExt cx="1064164" cy="338640"/>
          </a:xfrm>
        </p:grpSpPr>
        <p:sp>
          <p:nvSpPr>
            <p:cNvPr id="12" name="Freeform 11">
              <a:extLst>
                <a:ext uri="{FF2B5EF4-FFF2-40B4-BE49-F238E27FC236}">
                  <a16:creationId xmlns:a16="http://schemas.microsoft.com/office/drawing/2014/main" id="{8D0FB805-DB78-8146-9949-AD6D36683A6B}"/>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18ABC087-5723-4041-86E5-046A0371689E}"/>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E69BE70C-E7AA-3541-A830-0A231FA476F7}"/>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B70B42D9-1774-104A-ABCA-3E69DDC7C0E0}"/>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39C50F85-E0E4-FE41-BC68-5F14EE08815B}"/>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0A93B06-121E-2E46-9C2E-1A4A48D2A6E1}"/>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9C41523D-BFBD-0D45-BCD8-1D554841FB0C}"/>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A7617BC2-FAFA-C643-9728-3157FE948B33}"/>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71E7114D-CBD1-6047-B18A-CBEFBE5241CD}"/>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51458098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Long headlin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904675" cy="473656"/>
          </a:xfrm>
          <a:prstGeom prst="rect">
            <a:avLst/>
          </a:prstGeom>
        </p:spPr>
        <p:txBody>
          <a:bodyPr lIns="0" tIns="0" rIns="0" bIns="0" anchor="t">
            <a:noAutofit/>
          </a:bodyPr>
          <a:lstStyle>
            <a:lvl1pPr>
              <a:lnSpc>
                <a:spcPct val="110000"/>
              </a:lnSpc>
              <a:spcAft>
                <a:spcPts val="100"/>
              </a:spcAft>
              <a:defRPr lang="en-US" sz="3200" b="0" i="0" dirty="0">
                <a:latin typeface="Raleway" panose="020B0003030101060003" pitchFamily="34" charset="0"/>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0" y="1455433"/>
            <a:ext cx="9904675" cy="304507"/>
          </a:xfrm>
          <a:prstGeom prst="rect">
            <a:avLst/>
          </a:prstGeom>
        </p:spPr>
        <p:txBody>
          <a:bodyPr wrap="square" lIns="0" tIns="0" rIns="0" bIns="0">
            <a:spAutoFit/>
          </a:bodyPr>
          <a:lstStyle>
            <a:lvl1pPr marL="0" indent="0">
              <a:lnSpc>
                <a:spcPct val="120000"/>
              </a:lnSpc>
              <a:spcAft>
                <a:spcPts val="600"/>
              </a:spcAft>
              <a:buNone/>
              <a:defRPr sz="1800"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grpSp>
        <p:nvGrpSpPr>
          <p:cNvPr id="6" name="Graphic 7">
            <a:extLst>
              <a:ext uri="{FF2B5EF4-FFF2-40B4-BE49-F238E27FC236}">
                <a16:creationId xmlns:a16="http://schemas.microsoft.com/office/drawing/2014/main" id="{9443EB92-4A45-1A46-9596-072C530C2F7A}"/>
              </a:ext>
            </a:extLst>
          </p:cNvPr>
          <p:cNvGrpSpPr/>
          <p:nvPr userDrawn="1"/>
        </p:nvGrpSpPr>
        <p:grpSpPr>
          <a:xfrm>
            <a:off x="10734518" y="296596"/>
            <a:ext cx="1064164" cy="338640"/>
            <a:chOff x="10734518" y="296596"/>
            <a:chExt cx="1064164" cy="338640"/>
          </a:xfrm>
          <a:solidFill>
            <a:srgbClr val="9798A5">
              <a:alpha val="60000"/>
            </a:srgbClr>
          </a:solidFill>
        </p:grpSpPr>
        <p:sp>
          <p:nvSpPr>
            <p:cNvPr id="7" name="Freeform 6">
              <a:extLst>
                <a:ext uri="{FF2B5EF4-FFF2-40B4-BE49-F238E27FC236}">
                  <a16:creationId xmlns:a16="http://schemas.microsoft.com/office/drawing/2014/main" id="{45DB52F4-6142-BD4A-A7E5-A257650C5EC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BA5B6C9A-4EB2-7949-9D19-E059F5CBCD29}"/>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7618B060-6A25-4849-897B-78D2BCC9D540}"/>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66CAF72F-B06D-F147-AA6F-5716ABDA0D8E}"/>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5F18A8EF-B158-ED4F-A36F-AB137DC5B929}"/>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45FE092-C265-2142-9611-198D07010306}"/>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CCBEC330-5EE5-B34A-AFE9-8B7A76268CB3}"/>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CACB63F-6994-2340-B3DD-C61A1D322AB8}"/>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88266CE5-A203-4349-818C-00436968B587}"/>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71942559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Long headline - blue">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1" y="228600"/>
            <a:ext cx="9768840" cy="473656"/>
          </a:xfrm>
          <a:prstGeom prst="rect">
            <a:avLst/>
          </a:prstGeom>
        </p:spPr>
        <p:txBody>
          <a:bodyPr lIns="0" tIns="0" rIns="0" bIns="0" anchor="t">
            <a:noAutofit/>
          </a:bodyPr>
          <a:lstStyle>
            <a:lvl1pPr>
              <a:lnSpc>
                <a:spcPct val="110000"/>
              </a:lnSpc>
              <a:spcAft>
                <a:spcPts val="100"/>
              </a:spcAft>
              <a:defRPr lang="en-US" sz="3200" b="0" i="0" dirty="0">
                <a:solidFill>
                  <a:schemeClr val="bg1"/>
                </a:solidFill>
                <a:latin typeface="Raleway" panose="020B0003030101060003" pitchFamily="34" charset="0"/>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455433"/>
            <a:ext cx="10169718" cy="304507"/>
          </a:xfrm>
          <a:prstGeom prst="rect">
            <a:avLst/>
          </a:prstGeom>
        </p:spPr>
        <p:txBody>
          <a:bodyPr wrap="square" lIns="0" tIns="0" rIns="0" bIns="0">
            <a:spAutoFit/>
          </a:bodyPr>
          <a:lstStyle>
            <a:lvl1pPr marL="0" indent="0">
              <a:lnSpc>
                <a:spcPct val="120000"/>
              </a:lnSpc>
              <a:spcAft>
                <a:spcPts val="600"/>
              </a:spcAft>
              <a:buClr>
                <a:schemeClr val="bg1"/>
              </a:buClr>
              <a:buNone/>
              <a:defRPr sz="1800" b="0" i="0">
                <a:solidFill>
                  <a:schemeClr val="bg1"/>
                </a:solidFill>
                <a:latin typeface="Raleway" panose="020B0003030101060003" pitchFamily="34" charset="0"/>
              </a:defRPr>
            </a:lvl1pPr>
            <a:lvl2pPr marL="225425" indent="0">
              <a:buClr>
                <a:schemeClr val="bg1"/>
              </a:buClr>
              <a:buNone/>
              <a:defRPr b="0" i="0">
                <a:solidFill>
                  <a:schemeClr val="bg1"/>
                </a:solidFill>
                <a:latin typeface="Raleway" panose="020B0003030101060003" pitchFamily="34" charset="0"/>
              </a:defRPr>
            </a:lvl2pPr>
            <a:lvl3pPr marL="465137" indent="0">
              <a:buClr>
                <a:schemeClr val="bg1"/>
              </a:buClr>
              <a:buNone/>
              <a:defRPr b="0" i="0">
                <a:solidFill>
                  <a:schemeClr val="bg1"/>
                </a:solidFill>
                <a:latin typeface="Raleway" panose="020B0003030101060003" pitchFamily="34" charset="0"/>
              </a:defRPr>
            </a:lvl3pPr>
            <a:lvl4pPr marL="688975" indent="0">
              <a:buClr>
                <a:schemeClr val="bg1"/>
              </a:buClr>
              <a:buNone/>
              <a:defRPr b="0" i="0">
                <a:solidFill>
                  <a:schemeClr val="bg1"/>
                </a:solidFill>
                <a:latin typeface="Raleway" panose="020B0003030101060003" pitchFamily="34" charset="0"/>
              </a:defRPr>
            </a:lvl4pPr>
            <a:lvl5pPr marL="914400" indent="0">
              <a:buClr>
                <a:schemeClr val="bg1"/>
              </a:buClr>
              <a:buNone/>
              <a:defRPr b="0" i="0">
                <a:solidFill>
                  <a:schemeClr val="bg1"/>
                </a:solidFill>
                <a:latin typeface="Raleway" panose="020B0003030101060003" pitchFamily="34" charset="0"/>
              </a:defRPr>
            </a:lvl5pPr>
          </a:lstStyle>
          <a:p>
            <a:pPr lvl="0"/>
            <a:r>
              <a:rPr lang="en-US" dirty="0"/>
              <a:t>Click to edit content</a:t>
            </a:r>
          </a:p>
        </p:txBody>
      </p:sp>
      <p:grpSp>
        <p:nvGrpSpPr>
          <p:cNvPr id="6" name="Graphic 20">
            <a:extLst>
              <a:ext uri="{FF2B5EF4-FFF2-40B4-BE49-F238E27FC236}">
                <a16:creationId xmlns:a16="http://schemas.microsoft.com/office/drawing/2014/main" id="{B6F59311-5DE6-504A-AF31-8D334ECC56A6}"/>
              </a:ext>
            </a:extLst>
          </p:cNvPr>
          <p:cNvGrpSpPr/>
          <p:nvPr userDrawn="1"/>
        </p:nvGrpSpPr>
        <p:grpSpPr>
          <a:xfrm>
            <a:off x="10734518" y="296596"/>
            <a:ext cx="1064164" cy="338640"/>
            <a:chOff x="10734518" y="296596"/>
            <a:chExt cx="1064164" cy="338640"/>
          </a:xfrm>
        </p:grpSpPr>
        <p:sp>
          <p:nvSpPr>
            <p:cNvPr id="7" name="Freeform 6">
              <a:extLst>
                <a:ext uri="{FF2B5EF4-FFF2-40B4-BE49-F238E27FC236}">
                  <a16:creationId xmlns:a16="http://schemas.microsoft.com/office/drawing/2014/main" id="{13E29C77-218C-EC4E-975C-A42AAF867DE9}"/>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98184094-BB15-614D-8C84-7BBF126F670D}"/>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496F79D6-1BF5-0641-AF40-2BAAC807E859}"/>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476F0371-9040-3F47-8475-07B0DCFE57C7}"/>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CB4B17E7-9CB5-F145-94EF-E199BB06F922}"/>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5A7CC5DE-77BF-B442-8E29-807E7479643B}"/>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69F535FC-9030-3D4B-BE26-EB486CB8A892}"/>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F6FBE315-B48B-1A48-B5D6-E43F34FE29EF}"/>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90D9048B-3514-7340-80C4-30CF77C53D62}"/>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6096043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Long headline - no logo">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9904675" cy="473656"/>
          </a:xfrm>
          <a:prstGeom prst="rect">
            <a:avLst/>
          </a:prstGeom>
        </p:spPr>
        <p:txBody>
          <a:bodyPr lIns="0" tIns="0" rIns="0" bIns="0" anchor="t">
            <a:noAutofit/>
          </a:bodyPr>
          <a:lstStyle>
            <a:lvl1pPr>
              <a:lnSpc>
                <a:spcPct val="100000"/>
              </a:lnSpc>
              <a:spcAft>
                <a:spcPts val="100"/>
              </a:spcAft>
              <a:defRPr lang="en-US" sz="3200" b="0" i="0" dirty="0">
                <a:latin typeface="Raleway" panose="020B0003030101060003" pitchFamily="34" charset="0"/>
              </a:defRPr>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0" y="1455433"/>
            <a:ext cx="9904675" cy="236860"/>
          </a:xfrm>
          <a:prstGeom prst="rect">
            <a:avLst/>
          </a:prstGeom>
        </p:spPr>
        <p:txBody>
          <a:bodyPr wrap="square" lIns="0" tIns="0" rIns="0" bIns="0">
            <a:spAutoFit/>
          </a:bodyPr>
          <a:lstStyle>
            <a:lvl1pPr marL="0" indent="0">
              <a:lnSpc>
                <a:spcPct val="120000"/>
              </a:lnSpc>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spTree>
    <p:extLst>
      <p:ext uri="{BB962C8B-B14F-4D97-AF65-F5344CB8AC3E}">
        <p14:creationId xmlns:p14="http://schemas.microsoft.com/office/powerpoint/2010/main" val="200886452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6-person lis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marL="0" algn="l" defTabSz="914400" rtl="0" eaLnBrk="1" latinLnBrk="0" hangingPunct="1">
              <a:lnSpc>
                <a:spcPct val="120000"/>
              </a:lnSpc>
              <a:spcBef>
                <a:spcPct val="0"/>
              </a:spcBef>
              <a:buNone/>
              <a:defRPr lang="en-US" sz="2800" kern="1200" dirty="0">
                <a:solidFill>
                  <a:schemeClr val="tx1"/>
                </a:solidFill>
                <a:latin typeface="+mj-lt"/>
                <a:ea typeface="+mj-ea"/>
                <a:cs typeface="+mj-cs"/>
              </a:defRPr>
            </a:lvl1pPr>
          </a:lstStyle>
          <a:p>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54587BC-766F-431E-93E3-CA1CC87F757A}"/>
              </a:ext>
            </a:extLst>
          </p:cNvPr>
          <p:cNvCxnSpPr>
            <a:cxnSpLocks/>
          </p:cNvCxnSpPr>
          <p:nvPr userDrawn="1"/>
        </p:nvCxnSpPr>
        <p:spPr>
          <a:xfrm>
            <a:off x="875789" y="2976667"/>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4" name="Picture Placeholder 3">
            <a:extLst>
              <a:ext uri="{FF2B5EF4-FFF2-40B4-BE49-F238E27FC236}">
                <a16:creationId xmlns:a16="http://schemas.microsoft.com/office/drawing/2014/main" id="{2FBACF9E-C5EC-49A9-B84F-867C24FD09A3}"/>
              </a:ext>
            </a:extLst>
          </p:cNvPr>
          <p:cNvSpPr>
            <a:spLocks noGrp="1" noChangeAspect="1"/>
          </p:cNvSpPr>
          <p:nvPr>
            <p:ph type="pic" sz="quarter" idx="10"/>
          </p:nvPr>
        </p:nvSpPr>
        <p:spPr>
          <a:xfrm>
            <a:off x="2541800" y="1550990"/>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 name="Text Placeholder 5">
            <a:extLst>
              <a:ext uri="{FF2B5EF4-FFF2-40B4-BE49-F238E27FC236}">
                <a16:creationId xmlns:a16="http://schemas.microsoft.com/office/drawing/2014/main" id="{A7BBCA3D-2BD7-4AFE-93AC-2FF09AA6FAD6}"/>
              </a:ext>
            </a:extLst>
          </p:cNvPr>
          <p:cNvSpPr>
            <a:spLocks noGrp="1"/>
          </p:cNvSpPr>
          <p:nvPr>
            <p:ph type="body" sz="quarter" idx="11" hasCustomPrompt="1"/>
          </p:nvPr>
        </p:nvSpPr>
        <p:spPr>
          <a:xfrm>
            <a:off x="885918" y="2122656"/>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55" name="Text Placeholder 5">
            <a:extLst>
              <a:ext uri="{FF2B5EF4-FFF2-40B4-BE49-F238E27FC236}">
                <a16:creationId xmlns:a16="http://schemas.microsoft.com/office/drawing/2014/main" id="{FDE06CDC-CCB1-4A36-8242-8297DB667B7E}"/>
              </a:ext>
            </a:extLst>
          </p:cNvPr>
          <p:cNvSpPr>
            <a:spLocks noGrp="1"/>
          </p:cNvSpPr>
          <p:nvPr>
            <p:ph type="body" sz="quarter" idx="12" hasCustomPrompt="1"/>
          </p:nvPr>
        </p:nvSpPr>
        <p:spPr>
          <a:xfrm>
            <a:off x="4103652" y="1977015"/>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56" name="Text Placeholder 5">
            <a:extLst>
              <a:ext uri="{FF2B5EF4-FFF2-40B4-BE49-F238E27FC236}">
                <a16:creationId xmlns:a16="http://schemas.microsoft.com/office/drawing/2014/main" id="{A42C7035-89AA-4FFA-AD17-E498CF4CB406}"/>
              </a:ext>
            </a:extLst>
          </p:cNvPr>
          <p:cNvSpPr>
            <a:spLocks noGrp="1"/>
          </p:cNvSpPr>
          <p:nvPr>
            <p:ph type="body" sz="quarter" idx="13" hasCustomPrompt="1"/>
          </p:nvPr>
        </p:nvSpPr>
        <p:spPr>
          <a:xfrm>
            <a:off x="4103652" y="2295577"/>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60" name="Straight Connector 59">
            <a:extLst>
              <a:ext uri="{FF2B5EF4-FFF2-40B4-BE49-F238E27FC236}">
                <a16:creationId xmlns:a16="http://schemas.microsoft.com/office/drawing/2014/main" id="{22D89FD1-2EC6-442A-BDD3-7CA472CDBF4E}"/>
              </a:ext>
            </a:extLst>
          </p:cNvPr>
          <p:cNvCxnSpPr>
            <a:cxnSpLocks/>
          </p:cNvCxnSpPr>
          <p:nvPr userDrawn="1"/>
        </p:nvCxnSpPr>
        <p:spPr>
          <a:xfrm>
            <a:off x="875789" y="4503521"/>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2" name="Picture Placeholder 3">
            <a:extLst>
              <a:ext uri="{FF2B5EF4-FFF2-40B4-BE49-F238E27FC236}">
                <a16:creationId xmlns:a16="http://schemas.microsoft.com/office/drawing/2014/main" id="{A2123E61-C83F-4BE9-A4B8-2D1E66EFFD58}"/>
              </a:ext>
            </a:extLst>
          </p:cNvPr>
          <p:cNvSpPr>
            <a:spLocks noGrp="1" noChangeAspect="1"/>
          </p:cNvSpPr>
          <p:nvPr>
            <p:ph type="pic" sz="quarter" idx="14"/>
          </p:nvPr>
        </p:nvSpPr>
        <p:spPr>
          <a:xfrm>
            <a:off x="2541800" y="3077844"/>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3" name="Text Placeholder 5">
            <a:extLst>
              <a:ext uri="{FF2B5EF4-FFF2-40B4-BE49-F238E27FC236}">
                <a16:creationId xmlns:a16="http://schemas.microsoft.com/office/drawing/2014/main" id="{D8155B28-0413-4A78-840C-238B3E464FCF}"/>
              </a:ext>
            </a:extLst>
          </p:cNvPr>
          <p:cNvSpPr>
            <a:spLocks noGrp="1"/>
          </p:cNvSpPr>
          <p:nvPr>
            <p:ph type="body" sz="quarter" idx="15" hasCustomPrompt="1"/>
          </p:nvPr>
        </p:nvSpPr>
        <p:spPr>
          <a:xfrm>
            <a:off x="885918" y="3649510"/>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64" name="Text Placeholder 5">
            <a:extLst>
              <a:ext uri="{FF2B5EF4-FFF2-40B4-BE49-F238E27FC236}">
                <a16:creationId xmlns:a16="http://schemas.microsoft.com/office/drawing/2014/main" id="{BE6E3324-089D-49A0-9340-CE4CCC12A74D}"/>
              </a:ext>
            </a:extLst>
          </p:cNvPr>
          <p:cNvSpPr>
            <a:spLocks noGrp="1"/>
          </p:cNvSpPr>
          <p:nvPr>
            <p:ph type="body" sz="quarter" idx="16" hasCustomPrompt="1"/>
          </p:nvPr>
        </p:nvSpPr>
        <p:spPr>
          <a:xfrm>
            <a:off x="4103652" y="3503869"/>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65" name="Text Placeholder 5">
            <a:extLst>
              <a:ext uri="{FF2B5EF4-FFF2-40B4-BE49-F238E27FC236}">
                <a16:creationId xmlns:a16="http://schemas.microsoft.com/office/drawing/2014/main" id="{1894E18E-78B1-4D11-92E4-1089586A8E7F}"/>
              </a:ext>
            </a:extLst>
          </p:cNvPr>
          <p:cNvSpPr>
            <a:spLocks noGrp="1"/>
          </p:cNvSpPr>
          <p:nvPr>
            <p:ph type="body" sz="quarter" idx="17" hasCustomPrompt="1"/>
          </p:nvPr>
        </p:nvSpPr>
        <p:spPr>
          <a:xfrm>
            <a:off x="4103652" y="3822431"/>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sp>
        <p:nvSpPr>
          <p:cNvPr id="68" name="Picture Placeholder 3">
            <a:extLst>
              <a:ext uri="{FF2B5EF4-FFF2-40B4-BE49-F238E27FC236}">
                <a16:creationId xmlns:a16="http://schemas.microsoft.com/office/drawing/2014/main" id="{C36EFC4A-0F58-419F-942B-D53CF14D02A2}"/>
              </a:ext>
            </a:extLst>
          </p:cNvPr>
          <p:cNvSpPr>
            <a:spLocks noGrp="1" noChangeAspect="1"/>
          </p:cNvSpPr>
          <p:nvPr>
            <p:ph type="pic" sz="quarter" idx="18"/>
          </p:nvPr>
        </p:nvSpPr>
        <p:spPr>
          <a:xfrm>
            <a:off x="2541800" y="4604698"/>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9" name="Text Placeholder 5">
            <a:extLst>
              <a:ext uri="{FF2B5EF4-FFF2-40B4-BE49-F238E27FC236}">
                <a16:creationId xmlns:a16="http://schemas.microsoft.com/office/drawing/2014/main" id="{8432B762-4ACF-4E1E-8D0D-17F566AED2FA}"/>
              </a:ext>
            </a:extLst>
          </p:cNvPr>
          <p:cNvSpPr>
            <a:spLocks noGrp="1"/>
          </p:cNvSpPr>
          <p:nvPr>
            <p:ph type="body" sz="quarter" idx="19" hasCustomPrompt="1"/>
          </p:nvPr>
        </p:nvSpPr>
        <p:spPr>
          <a:xfrm>
            <a:off x="885918" y="5176364"/>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70" name="Text Placeholder 5">
            <a:extLst>
              <a:ext uri="{FF2B5EF4-FFF2-40B4-BE49-F238E27FC236}">
                <a16:creationId xmlns:a16="http://schemas.microsoft.com/office/drawing/2014/main" id="{C833C36A-46B6-4C10-8765-3A5567870DC9}"/>
              </a:ext>
            </a:extLst>
          </p:cNvPr>
          <p:cNvSpPr>
            <a:spLocks noGrp="1"/>
          </p:cNvSpPr>
          <p:nvPr>
            <p:ph type="body" sz="quarter" idx="20" hasCustomPrompt="1"/>
          </p:nvPr>
        </p:nvSpPr>
        <p:spPr>
          <a:xfrm>
            <a:off x="4103652" y="5030723"/>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71" name="Text Placeholder 5">
            <a:extLst>
              <a:ext uri="{FF2B5EF4-FFF2-40B4-BE49-F238E27FC236}">
                <a16:creationId xmlns:a16="http://schemas.microsoft.com/office/drawing/2014/main" id="{CC30BA44-FB86-42C9-9D75-51C04B52BA25}"/>
              </a:ext>
            </a:extLst>
          </p:cNvPr>
          <p:cNvSpPr>
            <a:spLocks noGrp="1"/>
          </p:cNvSpPr>
          <p:nvPr>
            <p:ph type="body" sz="quarter" idx="21" hasCustomPrompt="1"/>
          </p:nvPr>
        </p:nvSpPr>
        <p:spPr>
          <a:xfrm>
            <a:off x="4103652" y="5349285"/>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72" name="Straight Connector 71">
            <a:extLst>
              <a:ext uri="{FF2B5EF4-FFF2-40B4-BE49-F238E27FC236}">
                <a16:creationId xmlns:a16="http://schemas.microsoft.com/office/drawing/2014/main" id="{390BB52C-425A-41AC-8A05-96A2B7B8A886}"/>
              </a:ext>
            </a:extLst>
          </p:cNvPr>
          <p:cNvCxnSpPr>
            <a:cxnSpLocks/>
          </p:cNvCxnSpPr>
          <p:nvPr userDrawn="1"/>
        </p:nvCxnSpPr>
        <p:spPr>
          <a:xfrm>
            <a:off x="6467120" y="2976667"/>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4" name="Picture Placeholder 3">
            <a:extLst>
              <a:ext uri="{FF2B5EF4-FFF2-40B4-BE49-F238E27FC236}">
                <a16:creationId xmlns:a16="http://schemas.microsoft.com/office/drawing/2014/main" id="{9324C871-C6E2-4E21-9786-7FA27951DB06}"/>
              </a:ext>
            </a:extLst>
          </p:cNvPr>
          <p:cNvSpPr>
            <a:spLocks noGrp="1" noChangeAspect="1"/>
          </p:cNvSpPr>
          <p:nvPr>
            <p:ph type="pic" sz="quarter" idx="22"/>
          </p:nvPr>
        </p:nvSpPr>
        <p:spPr>
          <a:xfrm>
            <a:off x="8133131" y="1550990"/>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75" name="Text Placeholder 5">
            <a:extLst>
              <a:ext uri="{FF2B5EF4-FFF2-40B4-BE49-F238E27FC236}">
                <a16:creationId xmlns:a16="http://schemas.microsoft.com/office/drawing/2014/main" id="{88BFE80D-5353-4F21-A88E-AE486610570D}"/>
              </a:ext>
            </a:extLst>
          </p:cNvPr>
          <p:cNvSpPr>
            <a:spLocks noGrp="1"/>
          </p:cNvSpPr>
          <p:nvPr>
            <p:ph type="body" sz="quarter" idx="23" hasCustomPrompt="1"/>
          </p:nvPr>
        </p:nvSpPr>
        <p:spPr>
          <a:xfrm>
            <a:off x="6477249" y="2122656"/>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76" name="Text Placeholder 5">
            <a:extLst>
              <a:ext uri="{FF2B5EF4-FFF2-40B4-BE49-F238E27FC236}">
                <a16:creationId xmlns:a16="http://schemas.microsoft.com/office/drawing/2014/main" id="{DD2D228F-4765-4CEC-BBA8-B7873369E205}"/>
              </a:ext>
            </a:extLst>
          </p:cNvPr>
          <p:cNvSpPr>
            <a:spLocks noGrp="1"/>
          </p:cNvSpPr>
          <p:nvPr>
            <p:ph type="body" sz="quarter" idx="24" hasCustomPrompt="1"/>
          </p:nvPr>
        </p:nvSpPr>
        <p:spPr>
          <a:xfrm>
            <a:off x="9694983" y="1977015"/>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77" name="Text Placeholder 5">
            <a:extLst>
              <a:ext uri="{FF2B5EF4-FFF2-40B4-BE49-F238E27FC236}">
                <a16:creationId xmlns:a16="http://schemas.microsoft.com/office/drawing/2014/main" id="{6C7ED9CF-1C88-4964-B129-E0C14FE4DD3E}"/>
              </a:ext>
            </a:extLst>
          </p:cNvPr>
          <p:cNvSpPr>
            <a:spLocks noGrp="1"/>
          </p:cNvSpPr>
          <p:nvPr>
            <p:ph type="body" sz="quarter" idx="25" hasCustomPrompt="1"/>
          </p:nvPr>
        </p:nvSpPr>
        <p:spPr>
          <a:xfrm>
            <a:off x="9694983" y="2295577"/>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78" name="Straight Connector 77">
            <a:extLst>
              <a:ext uri="{FF2B5EF4-FFF2-40B4-BE49-F238E27FC236}">
                <a16:creationId xmlns:a16="http://schemas.microsoft.com/office/drawing/2014/main" id="{E4571598-FCA6-4FDF-B186-526EAE483A51}"/>
              </a:ext>
            </a:extLst>
          </p:cNvPr>
          <p:cNvCxnSpPr>
            <a:cxnSpLocks/>
          </p:cNvCxnSpPr>
          <p:nvPr userDrawn="1"/>
        </p:nvCxnSpPr>
        <p:spPr>
          <a:xfrm>
            <a:off x="6467120" y="4503521"/>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9" name="Picture Placeholder 3">
            <a:extLst>
              <a:ext uri="{FF2B5EF4-FFF2-40B4-BE49-F238E27FC236}">
                <a16:creationId xmlns:a16="http://schemas.microsoft.com/office/drawing/2014/main" id="{FC1F3080-031C-4A2D-944D-49B7971068F0}"/>
              </a:ext>
            </a:extLst>
          </p:cNvPr>
          <p:cNvSpPr>
            <a:spLocks noGrp="1" noChangeAspect="1"/>
          </p:cNvSpPr>
          <p:nvPr>
            <p:ph type="pic" sz="quarter" idx="26"/>
          </p:nvPr>
        </p:nvSpPr>
        <p:spPr>
          <a:xfrm>
            <a:off x="8133131" y="3077844"/>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80" name="Text Placeholder 5">
            <a:extLst>
              <a:ext uri="{FF2B5EF4-FFF2-40B4-BE49-F238E27FC236}">
                <a16:creationId xmlns:a16="http://schemas.microsoft.com/office/drawing/2014/main" id="{80034898-383B-49A4-8D9B-14F087C68262}"/>
              </a:ext>
            </a:extLst>
          </p:cNvPr>
          <p:cNvSpPr>
            <a:spLocks noGrp="1"/>
          </p:cNvSpPr>
          <p:nvPr>
            <p:ph type="body" sz="quarter" idx="27" hasCustomPrompt="1"/>
          </p:nvPr>
        </p:nvSpPr>
        <p:spPr>
          <a:xfrm>
            <a:off x="6477249" y="3649510"/>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81" name="Text Placeholder 5">
            <a:extLst>
              <a:ext uri="{FF2B5EF4-FFF2-40B4-BE49-F238E27FC236}">
                <a16:creationId xmlns:a16="http://schemas.microsoft.com/office/drawing/2014/main" id="{48488B2D-9061-4FFD-9A5F-1E3A97B318F8}"/>
              </a:ext>
            </a:extLst>
          </p:cNvPr>
          <p:cNvSpPr>
            <a:spLocks noGrp="1"/>
          </p:cNvSpPr>
          <p:nvPr>
            <p:ph type="body" sz="quarter" idx="28" hasCustomPrompt="1"/>
          </p:nvPr>
        </p:nvSpPr>
        <p:spPr>
          <a:xfrm>
            <a:off x="9694983" y="3503869"/>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82" name="Text Placeholder 5">
            <a:extLst>
              <a:ext uri="{FF2B5EF4-FFF2-40B4-BE49-F238E27FC236}">
                <a16:creationId xmlns:a16="http://schemas.microsoft.com/office/drawing/2014/main" id="{7E48EFB8-FD15-4BAA-BE6C-FBFB92A3723F}"/>
              </a:ext>
            </a:extLst>
          </p:cNvPr>
          <p:cNvSpPr>
            <a:spLocks noGrp="1"/>
          </p:cNvSpPr>
          <p:nvPr>
            <p:ph type="body" sz="quarter" idx="29" hasCustomPrompt="1"/>
          </p:nvPr>
        </p:nvSpPr>
        <p:spPr>
          <a:xfrm>
            <a:off x="9694983" y="3822431"/>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sp>
        <p:nvSpPr>
          <p:cNvPr id="84" name="Picture Placeholder 3">
            <a:extLst>
              <a:ext uri="{FF2B5EF4-FFF2-40B4-BE49-F238E27FC236}">
                <a16:creationId xmlns:a16="http://schemas.microsoft.com/office/drawing/2014/main" id="{838463BA-8D81-47E8-B23C-4640F273177F}"/>
              </a:ext>
            </a:extLst>
          </p:cNvPr>
          <p:cNvSpPr>
            <a:spLocks noGrp="1" noChangeAspect="1"/>
          </p:cNvSpPr>
          <p:nvPr>
            <p:ph type="pic" sz="quarter" idx="30"/>
          </p:nvPr>
        </p:nvSpPr>
        <p:spPr>
          <a:xfrm>
            <a:off x="8133131" y="4604698"/>
            <a:ext cx="1327997" cy="1327997"/>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85" name="Text Placeholder 5">
            <a:extLst>
              <a:ext uri="{FF2B5EF4-FFF2-40B4-BE49-F238E27FC236}">
                <a16:creationId xmlns:a16="http://schemas.microsoft.com/office/drawing/2014/main" id="{80B1E6D8-65DB-4778-96B2-C7E7A68A1A4A}"/>
              </a:ext>
            </a:extLst>
          </p:cNvPr>
          <p:cNvSpPr>
            <a:spLocks noGrp="1"/>
          </p:cNvSpPr>
          <p:nvPr>
            <p:ph type="body" sz="quarter" idx="31" hasCustomPrompt="1"/>
          </p:nvPr>
        </p:nvSpPr>
        <p:spPr>
          <a:xfrm>
            <a:off x="6477249" y="5176364"/>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86" name="Text Placeholder 5">
            <a:extLst>
              <a:ext uri="{FF2B5EF4-FFF2-40B4-BE49-F238E27FC236}">
                <a16:creationId xmlns:a16="http://schemas.microsoft.com/office/drawing/2014/main" id="{BD15F2AC-D651-41A2-87A2-C5B7F38DDC7F}"/>
              </a:ext>
            </a:extLst>
          </p:cNvPr>
          <p:cNvSpPr>
            <a:spLocks noGrp="1"/>
          </p:cNvSpPr>
          <p:nvPr>
            <p:ph type="body" sz="quarter" idx="32" hasCustomPrompt="1"/>
          </p:nvPr>
        </p:nvSpPr>
        <p:spPr>
          <a:xfrm>
            <a:off x="9694983" y="5030723"/>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87" name="Text Placeholder 5">
            <a:extLst>
              <a:ext uri="{FF2B5EF4-FFF2-40B4-BE49-F238E27FC236}">
                <a16:creationId xmlns:a16="http://schemas.microsoft.com/office/drawing/2014/main" id="{0B9CE1BB-976C-4472-A6F7-D568EE752644}"/>
              </a:ext>
            </a:extLst>
          </p:cNvPr>
          <p:cNvSpPr>
            <a:spLocks noGrp="1"/>
          </p:cNvSpPr>
          <p:nvPr>
            <p:ph type="body" sz="quarter" idx="33" hasCustomPrompt="1"/>
          </p:nvPr>
        </p:nvSpPr>
        <p:spPr>
          <a:xfrm>
            <a:off x="9694983" y="5349285"/>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grpSp>
        <p:nvGrpSpPr>
          <p:cNvPr id="34" name="Graphic 7">
            <a:extLst>
              <a:ext uri="{FF2B5EF4-FFF2-40B4-BE49-F238E27FC236}">
                <a16:creationId xmlns:a16="http://schemas.microsoft.com/office/drawing/2014/main" id="{8F6E80EB-E202-1D4D-BC41-283E6A502E92}"/>
              </a:ext>
            </a:extLst>
          </p:cNvPr>
          <p:cNvGrpSpPr/>
          <p:nvPr userDrawn="1"/>
        </p:nvGrpSpPr>
        <p:grpSpPr>
          <a:xfrm>
            <a:off x="10734518" y="296596"/>
            <a:ext cx="1064164" cy="338640"/>
            <a:chOff x="10734518" y="296596"/>
            <a:chExt cx="1064164" cy="338640"/>
          </a:xfrm>
          <a:solidFill>
            <a:srgbClr val="9798A5">
              <a:alpha val="60000"/>
            </a:srgbClr>
          </a:solidFill>
        </p:grpSpPr>
        <p:sp>
          <p:nvSpPr>
            <p:cNvPr id="35" name="Freeform 34">
              <a:extLst>
                <a:ext uri="{FF2B5EF4-FFF2-40B4-BE49-F238E27FC236}">
                  <a16:creationId xmlns:a16="http://schemas.microsoft.com/office/drawing/2014/main" id="{A9399BD2-9DC1-DA4C-82BE-7DC2C6B4425D}"/>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F2AAAD4E-880D-AF4C-BA29-7A53035F2E72}"/>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37" name="Freeform 36">
              <a:extLst>
                <a:ext uri="{FF2B5EF4-FFF2-40B4-BE49-F238E27FC236}">
                  <a16:creationId xmlns:a16="http://schemas.microsoft.com/office/drawing/2014/main" id="{3978369C-5D48-C541-9E57-E9676F8E8583}"/>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38" name="Freeform 37">
              <a:extLst>
                <a:ext uri="{FF2B5EF4-FFF2-40B4-BE49-F238E27FC236}">
                  <a16:creationId xmlns:a16="http://schemas.microsoft.com/office/drawing/2014/main" id="{79B4D712-5EAA-244E-A8ED-A121A3F4EDF3}"/>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39" name="Freeform 38">
              <a:extLst>
                <a:ext uri="{FF2B5EF4-FFF2-40B4-BE49-F238E27FC236}">
                  <a16:creationId xmlns:a16="http://schemas.microsoft.com/office/drawing/2014/main" id="{7BFA4C82-FDE1-4346-BC20-3BBA76149FA7}"/>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40" name="Freeform 39">
              <a:extLst>
                <a:ext uri="{FF2B5EF4-FFF2-40B4-BE49-F238E27FC236}">
                  <a16:creationId xmlns:a16="http://schemas.microsoft.com/office/drawing/2014/main" id="{C314D085-88D3-3240-B2AA-1ED072B3466F}"/>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41" name="Freeform 40">
              <a:extLst>
                <a:ext uri="{FF2B5EF4-FFF2-40B4-BE49-F238E27FC236}">
                  <a16:creationId xmlns:a16="http://schemas.microsoft.com/office/drawing/2014/main" id="{1454B6C3-00F1-B94D-9C36-DA061A9463F9}"/>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42" name="Freeform 41">
              <a:extLst>
                <a:ext uri="{FF2B5EF4-FFF2-40B4-BE49-F238E27FC236}">
                  <a16:creationId xmlns:a16="http://schemas.microsoft.com/office/drawing/2014/main" id="{4C852F88-EF63-934B-BE16-6EB5193EEDD3}"/>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43" name="Freeform 42">
              <a:extLst>
                <a:ext uri="{FF2B5EF4-FFF2-40B4-BE49-F238E27FC236}">
                  <a16:creationId xmlns:a16="http://schemas.microsoft.com/office/drawing/2014/main" id="{AC33EEA4-4A84-1E4F-906B-462476E470B4}"/>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76468161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person lis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marL="0" algn="l" defTabSz="914400" rtl="0" eaLnBrk="1" latinLnBrk="0" hangingPunct="1">
              <a:lnSpc>
                <a:spcPct val="120000"/>
              </a:lnSpc>
              <a:spcBef>
                <a:spcPct val="0"/>
              </a:spcBef>
              <a:buNone/>
              <a:defRPr lang="en-US" sz="2800" kern="1200" dirty="0">
                <a:solidFill>
                  <a:schemeClr val="tx1"/>
                </a:solidFill>
                <a:latin typeface="+mj-lt"/>
                <a:ea typeface="+mj-ea"/>
                <a:cs typeface="+mj-cs"/>
              </a:defRPr>
            </a:lvl1pPr>
          </a:lstStyle>
          <a:p>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54587BC-766F-431E-93E3-CA1CC87F757A}"/>
              </a:ext>
            </a:extLst>
          </p:cNvPr>
          <p:cNvCxnSpPr>
            <a:cxnSpLocks/>
          </p:cNvCxnSpPr>
          <p:nvPr userDrawn="1"/>
        </p:nvCxnSpPr>
        <p:spPr>
          <a:xfrm>
            <a:off x="875789" y="2370738"/>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54" name="Picture Placeholder 3">
            <a:extLst>
              <a:ext uri="{FF2B5EF4-FFF2-40B4-BE49-F238E27FC236}">
                <a16:creationId xmlns:a16="http://schemas.microsoft.com/office/drawing/2014/main" id="{2FBACF9E-C5EC-49A9-B84F-867C24FD09A3}"/>
              </a:ext>
            </a:extLst>
          </p:cNvPr>
          <p:cNvSpPr>
            <a:spLocks noGrp="1" noChangeAspect="1"/>
          </p:cNvSpPr>
          <p:nvPr>
            <p:ph type="pic" sz="quarter" idx="10"/>
          </p:nvPr>
        </p:nvSpPr>
        <p:spPr>
          <a:xfrm>
            <a:off x="2657039" y="1159453"/>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 name="Text Placeholder 5">
            <a:extLst>
              <a:ext uri="{FF2B5EF4-FFF2-40B4-BE49-F238E27FC236}">
                <a16:creationId xmlns:a16="http://schemas.microsoft.com/office/drawing/2014/main" id="{A7BBCA3D-2BD7-4AFE-93AC-2FF09AA6FAD6}"/>
              </a:ext>
            </a:extLst>
          </p:cNvPr>
          <p:cNvSpPr>
            <a:spLocks noGrp="1"/>
          </p:cNvSpPr>
          <p:nvPr>
            <p:ph type="body" sz="quarter" idx="11" hasCustomPrompt="1"/>
          </p:nvPr>
        </p:nvSpPr>
        <p:spPr>
          <a:xfrm>
            <a:off x="885917" y="1615880"/>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55" name="Text Placeholder 5">
            <a:extLst>
              <a:ext uri="{FF2B5EF4-FFF2-40B4-BE49-F238E27FC236}">
                <a16:creationId xmlns:a16="http://schemas.microsoft.com/office/drawing/2014/main" id="{FDE06CDC-CCB1-4A36-8242-8297DB667B7E}"/>
              </a:ext>
            </a:extLst>
          </p:cNvPr>
          <p:cNvSpPr>
            <a:spLocks noGrp="1"/>
          </p:cNvSpPr>
          <p:nvPr>
            <p:ph type="body" sz="quarter" idx="12" hasCustomPrompt="1"/>
          </p:nvPr>
        </p:nvSpPr>
        <p:spPr>
          <a:xfrm>
            <a:off x="4103652" y="1453311"/>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56" name="Text Placeholder 5">
            <a:extLst>
              <a:ext uri="{FF2B5EF4-FFF2-40B4-BE49-F238E27FC236}">
                <a16:creationId xmlns:a16="http://schemas.microsoft.com/office/drawing/2014/main" id="{A42C7035-89AA-4FFA-AD17-E498CF4CB406}"/>
              </a:ext>
            </a:extLst>
          </p:cNvPr>
          <p:cNvSpPr>
            <a:spLocks noGrp="1"/>
          </p:cNvSpPr>
          <p:nvPr>
            <p:ph type="body" sz="quarter" idx="13" hasCustomPrompt="1"/>
          </p:nvPr>
        </p:nvSpPr>
        <p:spPr>
          <a:xfrm>
            <a:off x="4103652" y="1814898"/>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60" name="Straight Connector 59">
            <a:extLst>
              <a:ext uri="{FF2B5EF4-FFF2-40B4-BE49-F238E27FC236}">
                <a16:creationId xmlns:a16="http://schemas.microsoft.com/office/drawing/2014/main" id="{22D89FD1-2EC6-442A-BDD3-7CA472CDBF4E}"/>
              </a:ext>
            </a:extLst>
          </p:cNvPr>
          <p:cNvCxnSpPr>
            <a:cxnSpLocks/>
          </p:cNvCxnSpPr>
          <p:nvPr userDrawn="1"/>
        </p:nvCxnSpPr>
        <p:spPr>
          <a:xfrm>
            <a:off x="875789" y="3677252"/>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2" name="Picture Placeholder 3">
            <a:extLst>
              <a:ext uri="{FF2B5EF4-FFF2-40B4-BE49-F238E27FC236}">
                <a16:creationId xmlns:a16="http://schemas.microsoft.com/office/drawing/2014/main" id="{A2123E61-C83F-4BE9-A4B8-2D1E66EFFD58}"/>
              </a:ext>
            </a:extLst>
          </p:cNvPr>
          <p:cNvSpPr>
            <a:spLocks noGrp="1" noChangeAspect="1"/>
          </p:cNvSpPr>
          <p:nvPr>
            <p:ph type="pic" sz="quarter" idx="14"/>
          </p:nvPr>
        </p:nvSpPr>
        <p:spPr>
          <a:xfrm>
            <a:off x="2657039" y="2465967"/>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3" name="Text Placeholder 5">
            <a:extLst>
              <a:ext uri="{FF2B5EF4-FFF2-40B4-BE49-F238E27FC236}">
                <a16:creationId xmlns:a16="http://schemas.microsoft.com/office/drawing/2014/main" id="{D8155B28-0413-4A78-840C-238B3E464FCF}"/>
              </a:ext>
            </a:extLst>
          </p:cNvPr>
          <p:cNvSpPr>
            <a:spLocks noGrp="1"/>
          </p:cNvSpPr>
          <p:nvPr>
            <p:ph type="body" sz="quarter" idx="15" hasCustomPrompt="1"/>
          </p:nvPr>
        </p:nvSpPr>
        <p:spPr>
          <a:xfrm>
            <a:off x="885917" y="2922394"/>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64" name="Text Placeholder 5">
            <a:extLst>
              <a:ext uri="{FF2B5EF4-FFF2-40B4-BE49-F238E27FC236}">
                <a16:creationId xmlns:a16="http://schemas.microsoft.com/office/drawing/2014/main" id="{BE6E3324-089D-49A0-9340-CE4CCC12A74D}"/>
              </a:ext>
            </a:extLst>
          </p:cNvPr>
          <p:cNvSpPr>
            <a:spLocks noGrp="1"/>
          </p:cNvSpPr>
          <p:nvPr>
            <p:ph type="body" sz="quarter" idx="16" hasCustomPrompt="1"/>
          </p:nvPr>
        </p:nvSpPr>
        <p:spPr>
          <a:xfrm>
            <a:off x="4103652" y="2759825"/>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65" name="Text Placeholder 5">
            <a:extLst>
              <a:ext uri="{FF2B5EF4-FFF2-40B4-BE49-F238E27FC236}">
                <a16:creationId xmlns:a16="http://schemas.microsoft.com/office/drawing/2014/main" id="{1894E18E-78B1-4D11-92E4-1089586A8E7F}"/>
              </a:ext>
            </a:extLst>
          </p:cNvPr>
          <p:cNvSpPr>
            <a:spLocks noGrp="1"/>
          </p:cNvSpPr>
          <p:nvPr>
            <p:ph type="body" sz="quarter" idx="17" hasCustomPrompt="1"/>
          </p:nvPr>
        </p:nvSpPr>
        <p:spPr>
          <a:xfrm>
            <a:off x="4103652" y="3121412"/>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67" name="Straight Connector 66">
            <a:extLst>
              <a:ext uri="{FF2B5EF4-FFF2-40B4-BE49-F238E27FC236}">
                <a16:creationId xmlns:a16="http://schemas.microsoft.com/office/drawing/2014/main" id="{6FB14B21-EB6A-49D8-BDD7-69F13F97072D}"/>
              </a:ext>
            </a:extLst>
          </p:cNvPr>
          <p:cNvCxnSpPr>
            <a:cxnSpLocks/>
          </p:cNvCxnSpPr>
          <p:nvPr userDrawn="1"/>
        </p:nvCxnSpPr>
        <p:spPr>
          <a:xfrm>
            <a:off x="875789" y="4972749"/>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8" name="Picture Placeholder 3">
            <a:extLst>
              <a:ext uri="{FF2B5EF4-FFF2-40B4-BE49-F238E27FC236}">
                <a16:creationId xmlns:a16="http://schemas.microsoft.com/office/drawing/2014/main" id="{C36EFC4A-0F58-419F-942B-D53CF14D02A2}"/>
              </a:ext>
            </a:extLst>
          </p:cNvPr>
          <p:cNvSpPr>
            <a:spLocks noGrp="1" noChangeAspect="1"/>
          </p:cNvSpPr>
          <p:nvPr>
            <p:ph type="pic" sz="quarter" idx="18"/>
          </p:nvPr>
        </p:nvSpPr>
        <p:spPr>
          <a:xfrm>
            <a:off x="2657039" y="3783498"/>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9" name="Text Placeholder 5">
            <a:extLst>
              <a:ext uri="{FF2B5EF4-FFF2-40B4-BE49-F238E27FC236}">
                <a16:creationId xmlns:a16="http://schemas.microsoft.com/office/drawing/2014/main" id="{8432B762-4ACF-4E1E-8D0D-17F566AED2FA}"/>
              </a:ext>
            </a:extLst>
          </p:cNvPr>
          <p:cNvSpPr>
            <a:spLocks noGrp="1"/>
          </p:cNvSpPr>
          <p:nvPr>
            <p:ph type="body" sz="quarter" idx="19" hasCustomPrompt="1"/>
          </p:nvPr>
        </p:nvSpPr>
        <p:spPr>
          <a:xfrm>
            <a:off x="885917" y="4239925"/>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70" name="Text Placeholder 5">
            <a:extLst>
              <a:ext uri="{FF2B5EF4-FFF2-40B4-BE49-F238E27FC236}">
                <a16:creationId xmlns:a16="http://schemas.microsoft.com/office/drawing/2014/main" id="{C833C36A-46B6-4C10-8765-3A5567870DC9}"/>
              </a:ext>
            </a:extLst>
          </p:cNvPr>
          <p:cNvSpPr>
            <a:spLocks noGrp="1"/>
          </p:cNvSpPr>
          <p:nvPr>
            <p:ph type="body" sz="quarter" idx="20" hasCustomPrompt="1"/>
          </p:nvPr>
        </p:nvSpPr>
        <p:spPr>
          <a:xfrm>
            <a:off x="4103652" y="4077356"/>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71" name="Text Placeholder 5">
            <a:extLst>
              <a:ext uri="{FF2B5EF4-FFF2-40B4-BE49-F238E27FC236}">
                <a16:creationId xmlns:a16="http://schemas.microsoft.com/office/drawing/2014/main" id="{CC30BA44-FB86-42C9-9D75-51C04B52BA25}"/>
              </a:ext>
            </a:extLst>
          </p:cNvPr>
          <p:cNvSpPr>
            <a:spLocks noGrp="1"/>
          </p:cNvSpPr>
          <p:nvPr>
            <p:ph type="body" sz="quarter" idx="21" hasCustomPrompt="1"/>
          </p:nvPr>
        </p:nvSpPr>
        <p:spPr>
          <a:xfrm>
            <a:off x="4103652" y="4438943"/>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72" name="Straight Connector 71">
            <a:extLst>
              <a:ext uri="{FF2B5EF4-FFF2-40B4-BE49-F238E27FC236}">
                <a16:creationId xmlns:a16="http://schemas.microsoft.com/office/drawing/2014/main" id="{390BB52C-425A-41AC-8A05-96A2B7B8A886}"/>
              </a:ext>
            </a:extLst>
          </p:cNvPr>
          <p:cNvCxnSpPr>
            <a:cxnSpLocks/>
          </p:cNvCxnSpPr>
          <p:nvPr userDrawn="1"/>
        </p:nvCxnSpPr>
        <p:spPr>
          <a:xfrm>
            <a:off x="6467120" y="2370738"/>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4" name="Picture Placeholder 3">
            <a:extLst>
              <a:ext uri="{FF2B5EF4-FFF2-40B4-BE49-F238E27FC236}">
                <a16:creationId xmlns:a16="http://schemas.microsoft.com/office/drawing/2014/main" id="{9324C871-C6E2-4E21-9786-7FA27951DB06}"/>
              </a:ext>
            </a:extLst>
          </p:cNvPr>
          <p:cNvSpPr>
            <a:spLocks noGrp="1" noChangeAspect="1"/>
          </p:cNvSpPr>
          <p:nvPr>
            <p:ph type="pic" sz="quarter" idx="22"/>
          </p:nvPr>
        </p:nvSpPr>
        <p:spPr>
          <a:xfrm>
            <a:off x="8248370" y="1159453"/>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75" name="Text Placeholder 5">
            <a:extLst>
              <a:ext uri="{FF2B5EF4-FFF2-40B4-BE49-F238E27FC236}">
                <a16:creationId xmlns:a16="http://schemas.microsoft.com/office/drawing/2014/main" id="{88BFE80D-5353-4F21-A88E-AE486610570D}"/>
              </a:ext>
            </a:extLst>
          </p:cNvPr>
          <p:cNvSpPr>
            <a:spLocks noGrp="1"/>
          </p:cNvSpPr>
          <p:nvPr>
            <p:ph type="body" sz="quarter" idx="23" hasCustomPrompt="1"/>
          </p:nvPr>
        </p:nvSpPr>
        <p:spPr>
          <a:xfrm>
            <a:off x="6477248" y="1615880"/>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76" name="Text Placeholder 5">
            <a:extLst>
              <a:ext uri="{FF2B5EF4-FFF2-40B4-BE49-F238E27FC236}">
                <a16:creationId xmlns:a16="http://schemas.microsoft.com/office/drawing/2014/main" id="{DD2D228F-4765-4CEC-BBA8-B7873369E205}"/>
              </a:ext>
            </a:extLst>
          </p:cNvPr>
          <p:cNvSpPr>
            <a:spLocks noGrp="1"/>
          </p:cNvSpPr>
          <p:nvPr>
            <p:ph type="body" sz="quarter" idx="24" hasCustomPrompt="1"/>
          </p:nvPr>
        </p:nvSpPr>
        <p:spPr>
          <a:xfrm>
            <a:off x="9694983" y="1453311"/>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77" name="Text Placeholder 5">
            <a:extLst>
              <a:ext uri="{FF2B5EF4-FFF2-40B4-BE49-F238E27FC236}">
                <a16:creationId xmlns:a16="http://schemas.microsoft.com/office/drawing/2014/main" id="{6C7ED9CF-1C88-4964-B129-E0C14FE4DD3E}"/>
              </a:ext>
            </a:extLst>
          </p:cNvPr>
          <p:cNvSpPr>
            <a:spLocks noGrp="1"/>
          </p:cNvSpPr>
          <p:nvPr>
            <p:ph type="body" sz="quarter" idx="25" hasCustomPrompt="1"/>
          </p:nvPr>
        </p:nvSpPr>
        <p:spPr>
          <a:xfrm>
            <a:off x="9694983" y="1814898"/>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sp>
        <p:nvSpPr>
          <p:cNvPr id="79" name="Picture Placeholder 3">
            <a:extLst>
              <a:ext uri="{FF2B5EF4-FFF2-40B4-BE49-F238E27FC236}">
                <a16:creationId xmlns:a16="http://schemas.microsoft.com/office/drawing/2014/main" id="{FC1F3080-031C-4A2D-944D-49B7971068F0}"/>
              </a:ext>
            </a:extLst>
          </p:cNvPr>
          <p:cNvSpPr>
            <a:spLocks noGrp="1" noChangeAspect="1"/>
          </p:cNvSpPr>
          <p:nvPr>
            <p:ph type="pic" sz="quarter" idx="26"/>
          </p:nvPr>
        </p:nvSpPr>
        <p:spPr>
          <a:xfrm>
            <a:off x="8248370" y="2465967"/>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80" name="Text Placeholder 5">
            <a:extLst>
              <a:ext uri="{FF2B5EF4-FFF2-40B4-BE49-F238E27FC236}">
                <a16:creationId xmlns:a16="http://schemas.microsoft.com/office/drawing/2014/main" id="{80034898-383B-49A4-8D9B-14F087C68262}"/>
              </a:ext>
            </a:extLst>
          </p:cNvPr>
          <p:cNvSpPr>
            <a:spLocks noGrp="1"/>
          </p:cNvSpPr>
          <p:nvPr>
            <p:ph type="body" sz="quarter" idx="27" hasCustomPrompt="1"/>
          </p:nvPr>
        </p:nvSpPr>
        <p:spPr>
          <a:xfrm>
            <a:off x="6477248" y="2922394"/>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81" name="Text Placeholder 5">
            <a:extLst>
              <a:ext uri="{FF2B5EF4-FFF2-40B4-BE49-F238E27FC236}">
                <a16:creationId xmlns:a16="http://schemas.microsoft.com/office/drawing/2014/main" id="{48488B2D-9061-4FFD-9A5F-1E3A97B318F8}"/>
              </a:ext>
            </a:extLst>
          </p:cNvPr>
          <p:cNvSpPr>
            <a:spLocks noGrp="1"/>
          </p:cNvSpPr>
          <p:nvPr>
            <p:ph type="body" sz="quarter" idx="28" hasCustomPrompt="1"/>
          </p:nvPr>
        </p:nvSpPr>
        <p:spPr>
          <a:xfrm>
            <a:off x="9694983" y="2759825"/>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82" name="Text Placeholder 5">
            <a:extLst>
              <a:ext uri="{FF2B5EF4-FFF2-40B4-BE49-F238E27FC236}">
                <a16:creationId xmlns:a16="http://schemas.microsoft.com/office/drawing/2014/main" id="{7E48EFB8-FD15-4BAA-BE6C-FBFB92A3723F}"/>
              </a:ext>
            </a:extLst>
          </p:cNvPr>
          <p:cNvSpPr>
            <a:spLocks noGrp="1"/>
          </p:cNvSpPr>
          <p:nvPr>
            <p:ph type="body" sz="quarter" idx="29" hasCustomPrompt="1"/>
          </p:nvPr>
        </p:nvSpPr>
        <p:spPr>
          <a:xfrm>
            <a:off x="9694983" y="3121412"/>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cxnSp>
        <p:nvCxnSpPr>
          <p:cNvPr id="46" name="Straight Connector 45">
            <a:extLst>
              <a:ext uri="{FF2B5EF4-FFF2-40B4-BE49-F238E27FC236}">
                <a16:creationId xmlns:a16="http://schemas.microsoft.com/office/drawing/2014/main" id="{3667318D-6D4C-A842-9B7A-EC54CE100673}"/>
              </a:ext>
            </a:extLst>
          </p:cNvPr>
          <p:cNvCxnSpPr>
            <a:cxnSpLocks/>
          </p:cNvCxnSpPr>
          <p:nvPr userDrawn="1"/>
        </p:nvCxnSpPr>
        <p:spPr>
          <a:xfrm>
            <a:off x="6467120" y="3677252"/>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3F0E5396-114B-B448-AAFA-79FB10E68407}"/>
              </a:ext>
            </a:extLst>
          </p:cNvPr>
          <p:cNvCxnSpPr>
            <a:cxnSpLocks/>
          </p:cNvCxnSpPr>
          <p:nvPr userDrawn="1"/>
        </p:nvCxnSpPr>
        <p:spPr>
          <a:xfrm>
            <a:off x="6467120" y="4972749"/>
            <a:ext cx="4849091"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8" name="Picture Placeholder 3">
            <a:extLst>
              <a:ext uri="{FF2B5EF4-FFF2-40B4-BE49-F238E27FC236}">
                <a16:creationId xmlns:a16="http://schemas.microsoft.com/office/drawing/2014/main" id="{68ABFEFE-E361-2341-AA30-363F573AC395}"/>
              </a:ext>
            </a:extLst>
          </p:cNvPr>
          <p:cNvSpPr>
            <a:spLocks noGrp="1" noChangeAspect="1"/>
          </p:cNvSpPr>
          <p:nvPr>
            <p:ph type="pic" sz="quarter" idx="30"/>
          </p:nvPr>
        </p:nvSpPr>
        <p:spPr>
          <a:xfrm>
            <a:off x="8248370" y="3783498"/>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49" name="Text Placeholder 5">
            <a:extLst>
              <a:ext uri="{FF2B5EF4-FFF2-40B4-BE49-F238E27FC236}">
                <a16:creationId xmlns:a16="http://schemas.microsoft.com/office/drawing/2014/main" id="{F5879FB2-9367-4B4C-8E11-907D88DC87F5}"/>
              </a:ext>
            </a:extLst>
          </p:cNvPr>
          <p:cNvSpPr>
            <a:spLocks noGrp="1"/>
          </p:cNvSpPr>
          <p:nvPr>
            <p:ph type="body" sz="quarter" idx="31" hasCustomPrompt="1"/>
          </p:nvPr>
        </p:nvSpPr>
        <p:spPr>
          <a:xfrm>
            <a:off x="6477248" y="4239925"/>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50" name="Text Placeholder 5">
            <a:extLst>
              <a:ext uri="{FF2B5EF4-FFF2-40B4-BE49-F238E27FC236}">
                <a16:creationId xmlns:a16="http://schemas.microsoft.com/office/drawing/2014/main" id="{9085195C-E1C6-EF4B-A0D2-03D8CFB15EF4}"/>
              </a:ext>
            </a:extLst>
          </p:cNvPr>
          <p:cNvSpPr>
            <a:spLocks noGrp="1"/>
          </p:cNvSpPr>
          <p:nvPr>
            <p:ph type="body" sz="quarter" idx="32" hasCustomPrompt="1"/>
          </p:nvPr>
        </p:nvSpPr>
        <p:spPr>
          <a:xfrm>
            <a:off x="9694983" y="4077356"/>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51" name="Text Placeholder 5">
            <a:extLst>
              <a:ext uri="{FF2B5EF4-FFF2-40B4-BE49-F238E27FC236}">
                <a16:creationId xmlns:a16="http://schemas.microsoft.com/office/drawing/2014/main" id="{A5A378FC-FE97-8B4F-841D-207768E17D05}"/>
              </a:ext>
            </a:extLst>
          </p:cNvPr>
          <p:cNvSpPr>
            <a:spLocks noGrp="1"/>
          </p:cNvSpPr>
          <p:nvPr>
            <p:ph type="body" sz="quarter" idx="33" hasCustomPrompt="1"/>
          </p:nvPr>
        </p:nvSpPr>
        <p:spPr>
          <a:xfrm>
            <a:off x="9694983" y="4438943"/>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sp>
        <p:nvSpPr>
          <p:cNvPr id="52" name="Picture Placeholder 3">
            <a:extLst>
              <a:ext uri="{FF2B5EF4-FFF2-40B4-BE49-F238E27FC236}">
                <a16:creationId xmlns:a16="http://schemas.microsoft.com/office/drawing/2014/main" id="{0CDF4667-5DA8-6741-A8EB-DD632FC2E930}"/>
              </a:ext>
            </a:extLst>
          </p:cNvPr>
          <p:cNvSpPr>
            <a:spLocks noGrp="1" noChangeAspect="1"/>
          </p:cNvSpPr>
          <p:nvPr>
            <p:ph type="pic" sz="quarter" idx="34"/>
          </p:nvPr>
        </p:nvSpPr>
        <p:spPr>
          <a:xfrm>
            <a:off x="2657039" y="5083488"/>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53" name="Text Placeholder 5">
            <a:extLst>
              <a:ext uri="{FF2B5EF4-FFF2-40B4-BE49-F238E27FC236}">
                <a16:creationId xmlns:a16="http://schemas.microsoft.com/office/drawing/2014/main" id="{0D43B54D-B1E0-6F49-8120-117757E4C75C}"/>
              </a:ext>
            </a:extLst>
          </p:cNvPr>
          <p:cNvSpPr>
            <a:spLocks noGrp="1"/>
          </p:cNvSpPr>
          <p:nvPr>
            <p:ph type="body" sz="quarter" idx="35" hasCustomPrompt="1"/>
          </p:nvPr>
        </p:nvSpPr>
        <p:spPr>
          <a:xfrm>
            <a:off x="885917" y="5539915"/>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57" name="Text Placeholder 5">
            <a:extLst>
              <a:ext uri="{FF2B5EF4-FFF2-40B4-BE49-F238E27FC236}">
                <a16:creationId xmlns:a16="http://schemas.microsoft.com/office/drawing/2014/main" id="{8ACB9B8F-2B26-0F44-8AC4-7CB8910BAB62}"/>
              </a:ext>
            </a:extLst>
          </p:cNvPr>
          <p:cNvSpPr>
            <a:spLocks noGrp="1"/>
          </p:cNvSpPr>
          <p:nvPr>
            <p:ph type="body" sz="quarter" idx="36" hasCustomPrompt="1"/>
          </p:nvPr>
        </p:nvSpPr>
        <p:spPr>
          <a:xfrm>
            <a:off x="4103652" y="5377346"/>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58" name="Text Placeholder 5">
            <a:extLst>
              <a:ext uri="{FF2B5EF4-FFF2-40B4-BE49-F238E27FC236}">
                <a16:creationId xmlns:a16="http://schemas.microsoft.com/office/drawing/2014/main" id="{2DEB599F-1EBD-5541-A0BB-459F32A6CC88}"/>
              </a:ext>
            </a:extLst>
          </p:cNvPr>
          <p:cNvSpPr>
            <a:spLocks noGrp="1"/>
          </p:cNvSpPr>
          <p:nvPr>
            <p:ph type="body" sz="quarter" idx="37" hasCustomPrompt="1"/>
          </p:nvPr>
        </p:nvSpPr>
        <p:spPr>
          <a:xfrm>
            <a:off x="4103652" y="5738933"/>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sp>
        <p:nvSpPr>
          <p:cNvPr id="59" name="Picture Placeholder 3">
            <a:extLst>
              <a:ext uri="{FF2B5EF4-FFF2-40B4-BE49-F238E27FC236}">
                <a16:creationId xmlns:a16="http://schemas.microsoft.com/office/drawing/2014/main" id="{21E57C8A-C702-414D-A777-113E92E721B2}"/>
              </a:ext>
            </a:extLst>
          </p:cNvPr>
          <p:cNvSpPr>
            <a:spLocks noGrp="1" noChangeAspect="1"/>
          </p:cNvSpPr>
          <p:nvPr>
            <p:ph type="pic" sz="quarter" idx="38"/>
          </p:nvPr>
        </p:nvSpPr>
        <p:spPr>
          <a:xfrm>
            <a:off x="8248370" y="5083488"/>
            <a:ext cx="1097518" cy="1097518"/>
          </a:xfrm>
          <a:prstGeom prst="ellipse">
            <a:avLst/>
          </a:prstGeom>
          <a:noFill/>
          <a:ln w="12700">
            <a:solidFill>
              <a:schemeClr val="bg1"/>
            </a:solidFill>
          </a:ln>
          <a:effectLst>
            <a:outerShdw blurRad="187634" dist="75504" dir="7200000" algn="tl" rotWithShape="0">
              <a:prstClr val="black">
                <a:alpha val="21715"/>
              </a:prstClr>
            </a:outerShdw>
          </a:effectLst>
        </p:spPr>
        <p:txBody>
          <a:bodyPr anchor="ctr" anchorCtr="0">
            <a:noAutofit/>
          </a:bodyPr>
          <a:lstStyle>
            <a:lvl1pPr marL="0" indent="0" algn="ctr">
              <a:buNone/>
              <a:defRPr b="0" i="0">
                <a:solidFill>
                  <a:schemeClr val="tx1"/>
                </a:solidFill>
                <a:latin typeface="Raleway" panose="020B0003030101060003" pitchFamily="34" charset="0"/>
              </a:defRPr>
            </a:lvl1pPr>
          </a:lstStyle>
          <a:p>
            <a:r>
              <a:rPr lang="en-US"/>
              <a:t>Click icon to add picture</a:t>
            </a:r>
            <a:endParaRPr lang="en-US" dirty="0"/>
          </a:p>
        </p:txBody>
      </p:sp>
      <p:sp>
        <p:nvSpPr>
          <p:cNvPr id="61" name="Text Placeholder 5">
            <a:extLst>
              <a:ext uri="{FF2B5EF4-FFF2-40B4-BE49-F238E27FC236}">
                <a16:creationId xmlns:a16="http://schemas.microsoft.com/office/drawing/2014/main" id="{B23CB64B-73A1-2B4E-B490-CCB1691D72B3}"/>
              </a:ext>
            </a:extLst>
          </p:cNvPr>
          <p:cNvSpPr>
            <a:spLocks noGrp="1"/>
          </p:cNvSpPr>
          <p:nvPr>
            <p:ph type="body" sz="quarter" idx="39" hasCustomPrompt="1"/>
          </p:nvPr>
        </p:nvSpPr>
        <p:spPr>
          <a:xfrm>
            <a:off x="6477248" y="5539915"/>
            <a:ext cx="1422027" cy="184666"/>
          </a:xfrm>
          <a:prstGeom prst="rect">
            <a:avLst/>
          </a:prstGeom>
        </p:spPr>
        <p:txBody>
          <a:bodyPr lIns="0" tIns="0" rIns="0" bIns="0" anchor="ctr">
            <a:spAutoFit/>
          </a:bodyPr>
          <a:lstStyle>
            <a:lvl1pPr marL="0" indent="0" algn="l" defTabSz="914400" rtl="0" eaLnBrk="1" latinLnBrk="0" hangingPunct="1">
              <a:lnSpc>
                <a:spcPct val="100000"/>
              </a:lnSpc>
              <a:buNone/>
              <a:defRPr lang="en-US" sz="1200" b="0" i="0" kern="1200" cap="all" baseline="0" dirty="0" smtClean="0">
                <a:solidFill>
                  <a:srgbClr val="950144"/>
                </a:solidFill>
                <a:latin typeface="Oswald Medium" pitchFamily="2" charset="77"/>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a:t>
            </a:r>
            <a:r>
              <a:rPr lang="en-US" dirty="0" err="1"/>
              <a:t>epartment</a:t>
            </a:r>
            <a:endParaRPr lang="en-US" dirty="0"/>
          </a:p>
        </p:txBody>
      </p:sp>
      <p:sp>
        <p:nvSpPr>
          <p:cNvPr id="66" name="Text Placeholder 5">
            <a:extLst>
              <a:ext uri="{FF2B5EF4-FFF2-40B4-BE49-F238E27FC236}">
                <a16:creationId xmlns:a16="http://schemas.microsoft.com/office/drawing/2014/main" id="{08460F48-634C-2641-B8AC-96E1416E76F6}"/>
              </a:ext>
            </a:extLst>
          </p:cNvPr>
          <p:cNvSpPr>
            <a:spLocks noGrp="1"/>
          </p:cNvSpPr>
          <p:nvPr>
            <p:ph type="body" sz="quarter" idx="40" hasCustomPrompt="1"/>
          </p:nvPr>
        </p:nvSpPr>
        <p:spPr>
          <a:xfrm>
            <a:off x="9694983" y="5377346"/>
            <a:ext cx="1472949" cy="184666"/>
          </a:xfrm>
          <a:prstGeom prst="rect">
            <a:avLst/>
          </a:prstGeom>
        </p:spPr>
        <p:txBody>
          <a:bodyPr lIns="0" tIns="0" rIns="0" bIns="0" anchor="b">
            <a:spAutoFit/>
          </a:bodyPr>
          <a:lstStyle>
            <a:lvl1pPr marL="0" indent="0" algn="l" defTabSz="914400" rtl="0" eaLnBrk="1" latinLnBrk="0" hangingPunct="1">
              <a:lnSpc>
                <a:spcPct val="100000"/>
              </a:lnSpc>
              <a:spcAft>
                <a:spcPts val="100"/>
              </a:spcAft>
              <a:buNone/>
              <a:defRPr lang="en-US" sz="1200" b="1"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Name</a:t>
            </a:r>
            <a:endParaRPr lang="en-US" dirty="0"/>
          </a:p>
        </p:txBody>
      </p:sp>
      <p:sp>
        <p:nvSpPr>
          <p:cNvPr id="73" name="Text Placeholder 5">
            <a:extLst>
              <a:ext uri="{FF2B5EF4-FFF2-40B4-BE49-F238E27FC236}">
                <a16:creationId xmlns:a16="http://schemas.microsoft.com/office/drawing/2014/main" id="{C66DA6B2-F954-2745-BCE8-24CD14092FE3}"/>
              </a:ext>
            </a:extLst>
          </p:cNvPr>
          <p:cNvSpPr>
            <a:spLocks noGrp="1"/>
          </p:cNvSpPr>
          <p:nvPr>
            <p:ph type="body" sz="quarter" idx="41" hasCustomPrompt="1"/>
          </p:nvPr>
        </p:nvSpPr>
        <p:spPr>
          <a:xfrm>
            <a:off x="9694983" y="5738933"/>
            <a:ext cx="1472949" cy="184666"/>
          </a:xfrm>
          <a:prstGeom prst="rect">
            <a:avLst/>
          </a:prstGeom>
        </p:spPr>
        <p:txBody>
          <a:bodyPr lIns="0" tIns="0" rIns="0" bIns="0" anchor="t">
            <a:spAutoFit/>
          </a:bodyPr>
          <a:lstStyle>
            <a:lvl1pPr marL="0" indent="0" algn="l" defTabSz="914400" rtl="0" eaLnBrk="1" latinLnBrk="0" hangingPunct="1">
              <a:lnSpc>
                <a:spcPct val="100000"/>
              </a:lnSpc>
              <a:spcAft>
                <a:spcPts val="100"/>
              </a:spcAft>
              <a:buNone/>
              <a:defRPr lang="en-US" sz="1200" b="0" i="0" kern="1200" dirty="0" smtClean="0">
                <a:solidFill>
                  <a:schemeClr val="tx1"/>
                </a:solidFill>
                <a:latin typeface="Raleway" panose="020B0003030101060003" pitchFamily="34" charset="0"/>
                <a:ea typeface="+mn-ea"/>
                <a:cs typeface="+mn-cs"/>
              </a:defRPr>
            </a:lvl1pPr>
            <a:lvl2pPr marL="0" indent="0" algn="l" defTabSz="914400" rtl="0" eaLnBrk="1" latinLnBrk="0" hangingPunct="1">
              <a:buNone/>
              <a:defRPr lang="en-US" sz="1400" kern="1200" dirty="0" smtClean="0">
                <a:solidFill>
                  <a:srgbClr val="950144"/>
                </a:solidFill>
                <a:latin typeface="Oswald" pitchFamily="2" charset="77"/>
                <a:ea typeface="+mn-ea"/>
                <a:cs typeface="+mn-cs"/>
              </a:defRPr>
            </a:lvl2pPr>
            <a:lvl3pPr marL="0" indent="0" algn="l" defTabSz="914400" rtl="0" eaLnBrk="1" latinLnBrk="0" hangingPunct="1">
              <a:buNone/>
              <a:defRPr lang="en-US" sz="1400" kern="1200" dirty="0" smtClean="0">
                <a:solidFill>
                  <a:srgbClr val="950144"/>
                </a:solidFill>
                <a:latin typeface="Oswald" pitchFamily="2" charset="77"/>
                <a:ea typeface="+mn-ea"/>
                <a:cs typeface="+mn-cs"/>
              </a:defRPr>
            </a:lvl3pPr>
            <a:lvl4pPr marL="0" indent="0" algn="l" defTabSz="914400" rtl="0" eaLnBrk="1" latinLnBrk="0" hangingPunct="1">
              <a:buNone/>
              <a:defRPr lang="en-US" sz="1400" kern="1200" dirty="0" smtClean="0">
                <a:solidFill>
                  <a:srgbClr val="950144"/>
                </a:solidFill>
                <a:latin typeface="Oswald" pitchFamily="2" charset="77"/>
                <a:ea typeface="+mn-ea"/>
                <a:cs typeface="+mn-cs"/>
              </a:defRPr>
            </a:lvl4pPr>
            <a:lvl5pPr marL="0" indent="0" algn="l" defTabSz="914400" rtl="0" eaLnBrk="1" latinLnBrk="0" hangingPunct="1">
              <a:buNone/>
              <a:defRPr lang="en-US" sz="1400" kern="1200" dirty="0">
                <a:solidFill>
                  <a:srgbClr val="950144"/>
                </a:solidFill>
                <a:latin typeface="Oswald" pitchFamily="2" charset="77"/>
                <a:ea typeface="+mn-ea"/>
                <a:cs typeface="+mn-cs"/>
              </a:defRPr>
            </a:lvl5pPr>
          </a:lstStyle>
          <a:p>
            <a:pPr lvl="0"/>
            <a:r>
              <a:rPr lang="en-GB" dirty="0"/>
              <a:t>Designation</a:t>
            </a:r>
            <a:endParaRPr lang="en-US" dirty="0"/>
          </a:p>
        </p:txBody>
      </p:sp>
      <p:grpSp>
        <p:nvGrpSpPr>
          <p:cNvPr id="44" name="Graphic 7">
            <a:extLst>
              <a:ext uri="{FF2B5EF4-FFF2-40B4-BE49-F238E27FC236}">
                <a16:creationId xmlns:a16="http://schemas.microsoft.com/office/drawing/2014/main" id="{437D7F46-FCAD-964F-9DFC-E5F8E1733A7B}"/>
              </a:ext>
            </a:extLst>
          </p:cNvPr>
          <p:cNvGrpSpPr/>
          <p:nvPr userDrawn="1"/>
        </p:nvGrpSpPr>
        <p:grpSpPr>
          <a:xfrm>
            <a:off x="10734518" y="296596"/>
            <a:ext cx="1064164" cy="338640"/>
            <a:chOff x="10734518" y="296596"/>
            <a:chExt cx="1064164" cy="338640"/>
          </a:xfrm>
          <a:solidFill>
            <a:srgbClr val="9798A5">
              <a:alpha val="60000"/>
            </a:srgbClr>
          </a:solidFill>
        </p:grpSpPr>
        <p:sp>
          <p:nvSpPr>
            <p:cNvPr id="45" name="Freeform 44">
              <a:extLst>
                <a:ext uri="{FF2B5EF4-FFF2-40B4-BE49-F238E27FC236}">
                  <a16:creationId xmlns:a16="http://schemas.microsoft.com/office/drawing/2014/main" id="{4AAAC20F-1F12-734A-B942-E9B4C1607939}"/>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78" name="Freeform 77">
              <a:extLst>
                <a:ext uri="{FF2B5EF4-FFF2-40B4-BE49-F238E27FC236}">
                  <a16:creationId xmlns:a16="http://schemas.microsoft.com/office/drawing/2014/main" id="{575DC31F-38F4-B942-A549-AB4BEC87C533}"/>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83" name="Freeform 82">
              <a:extLst>
                <a:ext uri="{FF2B5EF4-FFF2-40B4-BE49-F238E27FC236}">
                  <a16:creationId xmlns:a16="http://schemas.microsoft.com/office/drawing/2014/main" id="{0ADCEEA5-4E68-0945-8587-91A426B0F116}"/>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84" name="Freeform 83">
              <a:extLst>
                <a:ext uri="{FF2B5EF4-FFF2-40B4-BE49-F238E27FC236}">
                  <a16:creationId xmlns:a16="http://schemas.microsoft.com/office/drawing/2014/main" id="{706BF5A1-AE6D-1543-BDFA-149168D7386C}"/>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85" name="Freeform 84">
              <a:extLst>
                <a:ext uri="{FF2B5EF4-FFF2-40B4-BE49-F238E27FC236}">
                  <a16:creationId xmlns:a16="http://schemas.microsoft.com/office/drawing/2014/main" id="{748CAF97-B2C4-8245-B75B-1E818A11FF1F}"/>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86" name="Freeform 85">
              <a:extLst>
                <a:ext uri="{FF2B5EF4-FFF2-40B4-BE49-F238E27FC236}">
                  <a16:creationId xmlns:a16="http://schemas.microsoft.com/office/drawing/2014/main" id="{83FE53BB-ED62-CF41-A8D7-216958CA2536}"/>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87" name="Freeform 86">
              <a:extLst>
                <a:ext uri="{FF2B5EF4-FFF2-40B4-BE49-F238E27FC236}">
                  <a16:creationId xmlns:a16="http://schemas.microsoft.com/office/drawing/2014/main" id="{FBA20379-620E-5740-A38A-7A6F81113A87}"/>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88" name="Freeform 87">
              <a:extLst>
                <a:ext uri="{FF2B5EF4-FFF2-40B4-BE49-F238E27FC236}">
                  <a16:creationId xmlns:a16="http://schemas.microsoft.com/office/drawing/2014/main" id="{2DB8BA37-4F0D-1445-BF97-0C751AA1B39F}"/>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89" name="Freeform 88">
              <a:extLst>
                <a:ext uri="{FF2B5EF4-FFF2-40B4-BE49-F238E27FC236}">
                  <a16:creationId xmlns:a16="http://schemas.microsoft.com/office/drawing/2014/main" id="{71BE2F12-32C0-AE40-816A-3F06C6E43908}"/>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81165172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2-Column">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545089" y="2345794"/>
            <a:ext cx="5265563"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545089" y="2801874"/>
            <a:ext cx="5265563"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0" name="Text Placeholder 11">
            <a:extLst>
              <a:ext uri="{FF2B5EF4-FFF2-40B4-BE49-F238E27FC236}">
                <a16:creationId xmlns:a16="http://schemas.microsoft.com/office/drawing/2014/main" id="{1B560787-1C49-461F-840C-F0036A2AAE09}"/>
              </a:ext>
            </a:extLst>
          </p:cNvPr>
          <p:cNvSpPr>
            <a:spLocks noGrp="1"/>
          </p:cNvSpPr>
          <p:nvPr>
            <p:ph type="body" sz="quarter" idx="18" hasCustomPrompt="1"/>
          </p:nvPr>
        </p:nvSpPr>
        <p:spPr>
          <a:xfrm>
            <a:off x="6381343" y="2345794"/>
            <a:ext cx="5265563"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21" name="Text Placeholder 13">
            <a:extLst>
              <a:ext uri="{FF2B5EF4-FFF2-40B4-BE49-F238E27FC236}">
                <a16:creationId xmlns:a16="http://schemas.microsoft.com/office/drawing/2014/main" id="{73E1EACA-D937-4F73-99D6-AD6BEE45A6F3}"/>
              </a:ext>
            </a:extLst>
          </p:cNvPr>
          <p:cNvSpPr>
            <a:spLocks noGrp="1"/>
          </p:cNvSpPr>
          <p:nvPr>
            <p:ph type="body" sz="quarter" idx="19" hasCustomPrompt="1"/>
          </p:nvPr>
        </p:nvSpPr>
        <p:spPr>
          <a:xfrm>
            <a:off x="6381343" y="2801874"/>
            <a:ext cx="5265563"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11" name="Text Placeholder 10">
            <a:extLst>
              <a:ext uri="{FF2B5EF4-FFF2-40B4-BE49-F238E27FC236}">
                <a16:creationId xmlns:a16="http://schemas.microsoft.com/office/drawing/2014/main" id="{15B562D0-1896-2A4A-913E-11F83F513532}"/>
              </a:ext>
            </a:extLst>
          </p:cNvPr>
          <p:cNvSpPr>
            <a:spLocks noGrp="1"/>
          </p:cNvSpPr>
          <p:nvPr>
            <p:ph type="body" sz="quarter" idx="14" hasCustomPrompt="1"/>
          </p:nvPr>
        </p:nvSpPr>
        <p:spPr>
          <a:xfrm>
            <a:off x="365760" y="1237753"/>
            <a:ext cx="9904675" cy="236860"/>
          </a:xfrm>
          <a:prstGeom prst="rect">
            <a:avLst/>
          </a:prstGeom>
        </p:spPr>
        <p:txBody>
          <a:bodyPr wrap="square" lIns="0" tIns="0" rIns="0" bIns="0">
            <a:spAutoFit/>
          </a:bodyPr>
          <a:lstStyle>
            <a:lvl1pPr marL="0" indent="0">
              <a:lnSpc>
                <a:spcPct val="120000"/>
              </a:lnSpc>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grpSp>
        <p:nvGrpSpPr>
          <p:cNvPr id="10" name="Graphic 7">
            <a:extLst>
              <a:ext uri="{FF2B5EF4-FFF2-40B4-BE49-F238E27FC236}">
                <a16:creationId xmlns:a16="http://schemas.microsoft.com/office/drawing/2014/main" id="{7236090C-37D8-8D42-A618-8AA58E150B1B}"/>
              </a:ext>
            </a:extLst>
          </p:cNvPr>
          <p:cNvGrpSpPr/>
          <p:nvPr userDrawn="1"/>
        </p:nvGrpSpPr>
        <p:grpSpPr>
          <a:xfrm>
            <a:off x="10734518" y="296596"/>
            <a:ext cx="1064164" cy="338640"/>
            <a:chOff x="10734518" y="296596"/>
            <a:chExt cx="1064164" cy="338640"/>
          </a:xfrm>
          <a:solidFill>
            <a:srgbClr val="9798A5">
              <a:alpha val="60000"/>
            </a:srgbClr>
          </a:solidFill>
        </p:grpSpPr>
        <p:sp>
          <p:nvSpPr>
            <p:cNvPr id="15" name="Freeform 14">
              <a:extLst>
                <a:ext uri="{FF2B5EF4-FFF2-40B4-BE49-F238E27FC236}">
                  <a16:creationId xmlns:a16="http://schemas.microsoft.com/office/drawing/2014/main" id="{57CD3950-BA73-8E4F-9E43-EB349FA01B1F}"/>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3237F663-E0A1-4144-9E93-6D681D8A1959}"/>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2912C5BD-6127-4A4C-BB1B-5D5D618398A6}"/>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B79E5B9-C510-F74E-A1A0-825EF24615CA}"/>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EA57870A-9F8D-264F-9F63-42F1A6151F3C}"/>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01DC9B6-D08B-1F45-9FCD-39B0375F0028}"/>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D5234562-95F2-1240-9643-723A693733B0}"/>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61B2123D-C7C5-CB47-A278-A8CF2B701799}"/>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6781A961-16D7-3E4F-BFEC-07248A881490}"/>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98110670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3-column">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545090" y="2315209"/>
            <a:ext cx="3221376" cy="338362"/>
          </a:xfrm>
          <a:prstGeom prst="rect">
            <a:avLst/>
          </a:prstGeom>
        </p:spPr>
        <p:txBody>
          <a:bodyPr wrap="square" lIns="0" tIns="0" rIns="0" bIns="0" anchor="b">
            <a:spAutoFit/>
          </a:bodyPr>
          <a:lstStyle>
            <a:lvl1pPr marL="0" indent="0">
              <a:lnSpc>
                <a:spcPct val="100000"/>
              </a:lnSpc>
              <a:buNone/>
              <a:defRPr lang="en-US" sz="2000" b="1" i="0" dirty="0">
                <a:solidFill>
                  <a:schemeClr val="tx1"/>
                </a:solidFill>
                <a:latin typeface="Raleway" panose="020B0003030101060003" pitchFamily="34" charset="0"/>
              </a:defRPr>
            </a:lvl1pPr>
          </a:lstStyle>
          <a:p>
            <a:pPr marL="228600" lvl="0" indent="-228600">
              <a:lnSpc>
                <a:spcPct val="120000"/>
              </a:lnSpc>
              <a:spcBef>
                <a:spcPct val="0"/>
              </a:spcBef>
              <a:spcAft>
                <a:spcPts val="100"/>
              </a:spcAft>
            </a:pPr>
            <a:r>
              <a:rPr lang="en-US" dirty="0"/>
              <a:t>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545090" y="2801874"/>
            <a:ext cx="322137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0" name="Text Placeholder 11">
            <a:extLst>
              <a:ext uri="{FF2B5EF4-FFF2-40B4-BE49-F238E27FC236}">
                <a16:creationId xmlns:a16="http://schemas.microsoft.com/office/drawing/2014/main" id="{1B560787-1C49-461F-840C-F0036A2AAE09}"/>
              </a:ext>
            </a:extLst>
          </p:cNvPr>
          <p:cNvSpPr>
            <a:spLocks noGrp="1"/>
          </p:cNvSpPr>
          <p:nvPr>
            <p:ph type="body" sz="quarter" idx="18" hasCustomPrompt="1"/>
          </p:nvPr>
        </p:nvSpPr>
        <p:spPr>
          <a:xfrm>
            <a:off x="4485311" y="2315209"/>
            <a:ext cx="3221376" cy="338362"/>
          </a:xfrm>
          <a:prstGeom prst="rect">
            <a:avLst/>
          </a:prstGeom>
        </p:spPr>
        <p:txBody>
          <a:bodyPr wrap="square" lIns="0" tIns="0" rIns="0" bIns="0" anchor="b">
            <a:spAutoFit/>
          </a:bodyPr>
          <a:lstStyle>
            <a:lvl1pPr marL="0" indent="0">
              <a:lnSpc>
                <a:spcPct val="100000"/>
              </a:lnSpc>
              <a:buNone/>
              <a:defRPr lang="en-US" sz="2000" b="1" i="0" dirty="0">
                <a:solidFill>
                  <a:schemeClr val="tx1"/>
                </a:solidFill>
                <a:latin typeface="Raleway" panose="020B0003030101060003" pitchFamily="34" charset="0"/>
              </a:defRPr>
            </a:lvl1pPr>
          </a:lstStyle>
          <a:p>
            <a:pPr marL="228600" lvl="0" indent="-228600">
              <a:lnSpc>
                <a:spcPct val="120000"/>
              </a:lnSpc>
              <a:spcBef>
                <a:spcPct val="0"/>
              </a:spcBef>
              <a:spcAft>
                <a:spcPts val="100"/>
              </a:spcAft>
            </a:pPr>
            <a:r>
              <a:rPr lang="en-US" dirty="0"/>
              <a:t>Title</a:t>
            </a:r>
          </a:p>
        </p:txBody>
      </p:sp>
      <p:sp>
        <p:nvSpPr>
          <p:cNvPr id="21" name="Text Placeholder 13">
            <a:extLst>
              <a:ext uri="{FF2B5EF4-FFF2-40B4-BE49-F238E27FC236}">
                <a16:creationId xmlns:a16="http://schemas.microsoft.com/office/drawing/2014/main" id="{73E1EACA-D937-4F73-99D6-AD6BEE45A6F3}"/>
              </a:ext>
            </a:extLst>
          </p:cNvPr>
          <p:cNvSpPr>
            <a:spLocks noGrp="1"/>
          </p:cNvSpPr>
          <p:nvPr>
            <p:ph type="body" sz="quarter" idx="19" hasCustomPrompt="1"/>
          </p:nvPr>
        </p:nvSpPr>
        <p:spPr>
          <a:xfrm>
            <a:off x="4485311" y="2801874"/>
            <a:ext cx="322137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2" name="Text Placeholder 11">
            <a:extLst>
              <a:ext uri="{FF2B5EF4-FFF2-40B4-BE49-F238E27FC236}">
                <a16:creationId xmlns:a16="http://schemas.microsoft.com/office/drawing/2014/main" id="{5181588F-4C26-42E9-9535-C3587EEDA0C4}"/>
              </a:ext>
            </a:extLst>
          </p:cNvPr>
          <p:cNvSpPr>
            <a:spLocks noGrp="1"/>
          </p:cNvSpPr>
          <p:nvPr>
            <p:ph type="body" sz="quarter" idx="20" hasCustomPrompt="1"/>
          </p:nvPr>
        </p:nvSpPr>
        <p:spPr>
          <a:xfrm>
            <a:off x="8425533" y="2315209"/>
            <a:ext cx="3221376" cy="338362"/>
          </a:xfrm>
          <a:prstGeom prst="rect">
            <a:avLst/>
          </a:prstGeom>
        </p:spPr>
        <p:txBody>
          <a:bodyPr wrap="square" lIns="0" tIns="0" rIns="0" bIns="0" anchor="b">
            <a:spAutoFit/>
          </a:bodyPr>
          <a:lstStyle>
            <a:lvl1pPr marL="0" indent="0">
              <a:lnSpc>
                <a:spcPct val="100000"/>
              </a:lnSpc>
              <a:buNone/>
              <a:defRPr lang="en-US" sz="2000" b="1" i="0" dirty="0">
                <a:solidFill>
                  <a:schemeClr val="tx1"/>
                </a:solidFill>
                <a:latin typeface="Raleway" panose="020B0003030101060003" pitchFamily="34" charset="0"/>
              </a:defRPr>
            </a:lvl1pPr>
          </a:lstStyle>
          <a:p>
            <a:pPr marL="228600" lvl="0" indent="-228600">
              <a:lnSpc>
                <a:spcPct val="120000"/>
              </a:lnSpc>
              <a:spcBef>
                <a:spcPct val="0"/>
              </a:spcBef>
              <a:spcAft>
                <a:spcPts val="100"/>
              </a:spcAft>
            </a:pPr>
            <a:r>
              <a:rPr lang="en-US" dirty="0"/>
              <a:t>Title</a:t>
            </a:r>
          </a:p>
        </p:txBody>
      </p:sp>
      <p:sp>
        <p:nvSpPr>
          <p:cNvPr id="23" name="Text Placeholder 13">
            <a:extLst>
              <a:ext uri="{FF2B5EF4-FFF2-40B4-BE49-F238E27FC236}">
                <a16:creationId xmlns:a16="http://schemas.microsoft.com/office/drawing/2014/main" id="{76C2CA68-8115-4854-9F28-50464A3F4C8C}"/>
              </a:ext>
            </a:extLst>
          </p:cNvPr>
          <p:cNvSpPr>
            <a:spLocks noGrp="1"/>
          </p:cNvSpPr>
          <p:nvPr>
            <p:ph type="body" sz="quarter" idx="21" hasCustomPrompt="1"/>
          </p:nvPr>
        </p:nvSpPr>
        <p:spPr>
          <a:xfrm>
            <a:off x="8425533" y="2801874"/>
            <a:ext cx="322137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11" name="Text Placeholder 10">
            <a:extLst>
              <a:ext uri="{FF2B5EF4-FFF2-40B4-BE49-F238E27FC236}">
                <a16:creationId xmlns:a16="http://schemas.microsoft.com/office/drawing/2014/main" id="{62219775-E046-3F4B-B1EA-064A9FD2602C}"/>
              </a:ext>
            </a:extLst>
          </p:cNvPr>
          <p:cNvSpPr>
            <a:spLocks noGrp="1"/>
          </p:cNvSpPr>
          <p:nvPr>
            <p:ph type="body" sz="quarter" idx="14" hasCustomPrompt="1"/>
          </p:nvPr>
        </p:nvSpPr>
        <p:spPr>
          <a:xfrm>
            <a:off x="365760" y="1237753"/>
            <a:ext cx="9904675" cy="236860"/>
          </a:xfrm>
          <a:prstGeom prst="rect">
            <a:avLst/>
          </a:prstGeom>
        </p:spPr>
        <p:txBody>
          <a:bodyPr wrap="square" lIns="0" tIns="0" rIns="0" bIns="0">
            <a:spAutoFit/>
          </a:bodyPr>
          <a:lstStyle>
            <a:lvl1pPr marL="0" indent="0">
              <a:lnSpc>
                <a:spcPct val="120000"/>
              </a:lnSpc>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grpSp>
        <p:nvGrpSpPr>
          <p:cNvPr id="13" name="Graphic 7">
            <a:extLst>
              <a:ext uri="{FF2B5EF4-FFF2-40B4-BE49-F238E27FC236}">
                <a16:creationId xmlns:a16="http://schemas.microsoft.com/office/drawing/2014/main" id="{4190EEDB-DBC9-0747-AF65-77E83C4392F2}"/>
              </a:ext>
            </a:extLst>
          </p:cNvPr>
          <p:cNvGrpSpPr/>
          <p:nvPr userDrawn="1"/>
        </p:nvGrpSpPr>
        <p:grpSpPr>
          <a:xfrm>
            <a:off x="10734518" y="296596"/>
            <a:ext cx="1064164" cy="338640"/>
            <a:chOff x="10734518" y="296596"/>
            <a:chExt cx="1064164" cy="338640"/>
          </a:xfrm>
          <a:solidFill>
            <a:srgbClr val="9798A5">
              <a:alpha val="60000"/>
            </a:srgbClr>
          </a:solidFill>
        </p:grpSpPr>
        <p:sp>
          <p:nvSpPr>
            <p:cNvPr id="16" name="Freeform 15">
              <a:extLst>
                <a:ext uri="{FF2B5EF4-FFF2-40B4-BE49-F238E27FC236}">
                  <a16:creationId xmlns:a16="http://schemas.microsoft.com/office/drawing/2014/main" id="{6080F025-F22B-394A-B331-882CADF4C1BD}"/>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1F5BE1C7-F35F-6440-A29B-D90B357CD9EF}"/>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7298147E-0D1B-1542-9340-DA672712D319}"/>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A5DE8B76-400F-E847-BE23-71BBBCE4A736}"/>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C944694E-ED43-534E-8487-939F4851D859}"/>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FDAF4D6C-894F-9649-BE31-2C6614CFA9F4}"/>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A0E4ACB0-A70D-674E-AE15-8695A1762859}"/>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27F08C3D-8B04-E14F-A312-88EA6D2989B3}"/>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B45ABA8E-9C7B-DA46-8634-DAA57FE8D056}"/>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13751838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4-column">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545090" y="2345794"/>
            <a:ext cx="2377546"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545090" y="2801874"/>
            <a:ext cx="237754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0" name="Text Placeholder 11">
            <a:extLst>
              <a:ext uri="{FF2B5EF4-FFF2-40B4-BE49-F238E27FC236}">
                <a16:creationId xmlns:a16="http://schemas.microsoft.com/office/drawing/2014/main" id="{1B560787-1C49-461F-840C-F0036A2AAE09}"/>
              </a:ext>
            </a:extLst>
          </p:cNvPr>
          <p:cNvSpPr>
            <a:spLocks noGrp="1"/>
          </p:cNvSpPr>
          <p:nvPr>
            <p:ph type="body" sz="quarter" idx="18" hasCustomPrompt="1"/>
          </p:nvPr>
        </p:nvSpPr>
        <p:spPr>
          <a:xfrm>
            <a:off x="3453181" y="2345794"/>
            <a:ext cx="2377546"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21" name="Text Placeholder 13">
            <a:extLst>
              <a:ext uri="{FF2B5EF4-FFF2-40B4-BE49-F238E27FC236}">
                <a16:creationId xmlns:a16="http://schemas.microsoft.com/office/drawing/2014/main" id="{73E1EACA-D937-4F73-99D6-AD6BEE45A6F3}"/>
              </a:ext>
            </a:extLst>
          </p:cNvPr>
          <p:cNvSpPr>
            <a:spLocks noGrp="1"/>
          </p:cNvSpPr>
          <p:nvPr>
            <p:ph type="body" sz="quarter" idx="19" hasCustomPrompt="1"/>
          </p:nvPr>
        </p:nvSpPr>
        <p:spPr>
          <a:xfrm>
            <a:off x="3453181" y="2801874"/>
            <a:ext cx="237754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2" name="Text Placeholder 11">
            <a:extLst>
              <a:ext uri="{FF2B5EF4-FFF2-40B4-BE49-F238E27FC236}">
                <a16:creationId xmlns:a16="http://schemas.microsoft.com/office/drawing/2014/main" id="{5181588F-4C26-42E9-9535-C3587EEDA0C4}"/>
              </a:ext>
            </a:extLst>
          </p:cNvPr>
          <p:cNvSpPr>
            <a:spLocks noGrp="1"/>
          </p:cNvSpPr>
          <p:nvPr>
            <p:ph type="body" sz="quarter" idx="20" hasCustomPrompt="1"/>
          </p:nvPr>
        </p:nvSpPr>
        <p:spPr>
          <a:xfrm>
            <a:off x="6361272" y="2345794"/>
            <a:ext cx="2377546"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23" name="Text Placeholder 13">
            <a:extLst>
              <a:ext uri="{FF2B5EF4-FFF2-40B4-BE49-F238E27FC236}">
                <a16:creationId xmlns:a16="http://schemas.microsoft.com/office/drawing/2014/main" id="{76C2CA68-8115-4854-9F28-50464A3F4C8C}"/>
              </a:ext>
            </a:extLst>
          </p:cNvPr>
          <p:cNvSpPr>
            <a:spLocks noGrp="1"/>
          </p:cNvSpPr>
          <p:nvPr>
            <p:ph type="body" sz="quarter" idx="21" hasCustomPrompt="1"/>
          </p:nvPr>
        </p:nvSpPr>
        <p:spPr>
          <a:xfrm>
            <a:off x="6361272" y="2801874"/>
            <a:ext cx="237754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24" name="Text Placeholder 11">
            <a:extLst>
              <a:ext uri="{FF2B5EF4-FFF2-40B4-BE49-F238E27FC236}">
                <a16:creationId xmlns:a16="http://schemas.microsoft.com/office/drawing/2014/main" id="{A088EC0A-F815-4896-B245-4F9C66351C61}"/>
              </a:ext>
            </a:extLst>
          </p:cNvPr>
          <p:cNvSpPr>
            <a:spLocks noGrp="1"/>
          </p:cNvSpPr>
          <p:nvPr>
            <p:ph type="body" sz="quarter" idx="22" hasCustomPrompt="1"/>
          </p:nvPr>
        </p:nvSpPr>
        <p:spPr>
          <a:xfrm>
            <a:off x="9269364" y="2345794"/>
            <a:ext cx="2377546" cy="307777"/>
          </a:xfrm>
          <a:prstGeom prst="rect">
            <a:avLst/>
          </a:prstGeom>
        </p:spPr>
        <p:txBody>
          <a:bodyPr wrap="square"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a:solidFill>
                  <a:schemeClr val="tx1"/>
                </a:solidFill>
                <a:latin typeface="Raleway" panose="020B0003030101060003" pitchFamily="34" charset="0"/>
                <a:ea typeface="+mn-ea"/>
                <a:cs typeface="+mn-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Title</a:t>
            </a:r>
          </a:p>
        </p:txBody>
      </p:sp>
      <p:sp>
        <p:nvSpPr>
          <p:cNvPr id="25" name="Text Placeholder 13">
            <a:extLst>
              <a:ext uri="{FF2B5EF4-FFF2-40B4-BE49-F238E27FC236}">
                <a16:creationId xmlns:a16="http://schemas.microsoft.com/office/drawing/2014/main" id="{E92E86C8-A5E9-43EA-B518-3A019DED2E4D}"/>
              </a:ext>
            </a:extLst>
          </p:cNvPr>
          <p:cNvSpPr>
            <a:spLocks noGrp="1"/>
          </p:cNvSpPr>
          <p:nvPr>
            <p:ph type="body" sz="quarter" idx="23" hasCustomPrompt="1"/>
          </p:nvPr>
        </p:nvSpPr>
        <p:spPr>
          <a:xfrm>
            <a:off x="9269364" y="2801874"/>
            <a:ext cx="2377546" cy="236860"/>
          </a:xfrm>
          <a:prstGeom prst="rect">
            <a:avLst/>
          </a:prstGeom>
        </p:spPr>
        <p:txBody>
          <a:bodyPr lIns="0" tIns="0" rIns="0" bIns="0">
            <a:spAutoFit/>
          </a:bodyPr>
          <a:lstStyle>
            <a:lvl1pPr marL="0" indent="0">
              <a:spcAft>
                <a:spcPts val="600"/>
              </a:spcAft>
              <a:buNone/>
              <a:defRPr lang="en-US" dirty="0"/>
            </a:lvl1pPr>
          </a:lstStyle>
          <a:p>
            <a:pPr lvl="0">
              <a:lnSpc>
                <a:spcPct val="120000"/>
              </a:lnSpc>
              <a:spcAft>
                <a:spcPts val="100"/>
              </a:spcAft>
            </a:pPr>
            <a:r>
              <a:rPr lang="en-US" dirty="0"/>
              <a:t>Text</a:t>
            </a:r>
          </a:p>
        </p:txBody>
      </p:sp>
      <p:sp>
        <p:nvSpPr>
          <p:cNvPr id="13" name="Text Placeholder 10">
            <a:extLst>
              <a:ext uri="{FF2B5EF4-FFF2-40B4-BE49-F238E27FC236}">
                <a16:creationId xmlns:a16="http://schemas.microsoft.com/office/drawing/2014/main" id="{5596EB93-0BD7-E046-841F-134BF2EF2AEF}"/>
              </a:ext>
            </a:extLst>
          </p:cNvPr>
          <p:cNvSpPr>
            <a:spLocks noGrp="1"/>
          </p:cNvSpPr>
          <p:nvPr>
            <p:ph type="body" sz="quarter" idx="14" hasCustomPrompt="1"/>
          </p:nvPr>
        </p:nvSpPr>
        <p:spPr>
          <a:xfrm>
            <a:off x="365760" y="1237753"/>
            <a:ext cx="9904675" cy="236860"/>
          </a:xfrm>
          <a:prstGeom prst="rect">
            <a:avLst/>
          </a:prstGeom>
        </p:spPr>
        <p:txBody>
          <a:bodyPr wrap="square" lIns="0" tIns="0" rIns="0" bIns="0">
            <a:spAutoFit/>
          </a:bodyPr>
          <a:lstStyle>
            <a:lvl1pPr marL="0" indent="0">
              <a:lnSpc>
                <a:spcPct val="120000"/>
              </a:lnSpc>
              <a:buNone/>
              <a:defRPr b="0" i="0">
                <a:latin typeface="Raleway" panose="020B0003030101060003" pitchFamily="34" charset="0"/>
              </a:defRPr>
            </a:lvl1pPr>
            <a:lvl2pPr marL="225425" indent="0">
              <a:buNone/>
              <a:defRPr b="0" i="0">
                <a:latin typeface="Raleway" panose="020B0003030101060003" pitchFamily="34" charset="0"/>
              </a:defRPr>
            </a:lvl2pPr>
            <a:lvl3pPr marL="465137" indent="0">
              <a:buNone/>
              <a:defRPr b="0" i="0">
                <a:latin typeface="Raleway" panose="020B0003030101060003" pitchFamily="34" charset="0"/>
              </a:defRPr>
            </a:lvl3pPr>
            <a:lvl4pPr marL="688975" indent="0">
              <a:buNone/>
              <a:defRPr b="0" i="0">
                <a:latin typeface="Raleway" panose="020B0003030101060003" pitchFamily="34" charset="0"/>
              </a:defRPr>
            </a:lvl4pPr>
            <a:lvl5pPr marL="914400" indent="0">
              <a:buNone/>
              <a:defRPr b="0" i="0">
                <a:latin typeface="Raleway" panose="020B0003030101060003" pitchFamily="34" charset="0"/>
              </a:defRPr>
            </a:lvl5pPr>
          </a:lstStyle>
          <a:p>
            <a:pPr lvl="0"/>
            <a:r>
              <a:rPr lang="en-US" dirty="0"/>
              <a:t>Click to edit content</a:t>
            </a:r>
          </a:p>
        </p:txBody>
      </p:sp>
      <p:grpSp>
        <p:nvGrpSpPr>
          <p:cNvPr id="15" name="Graphic 7">
            <a:extLst>
              <a:ext uri="{FF2B5EF4-FFF2-40B4-BE49-F238E27FC236}">
                <a16:creationId xmlns:a16="http://schemas.microsoft.com/office/drawing/2014/main" id="{38342A9C-7B41-CB42-946D-0D851A6FD6BC}"/>
              </a:ext>
            </a:extLst>
          </p:cNvPr>
          <p:cNvGrpSpPr/>
          <p:nvPr userDrawn="1"/>
        </p:nvGrpSpPr>
        <p:grpSpPr>
          <a:xfrm>
            <a:off x="10734518" y="296596"/>
            <a:ext cx="1064164" cy="338640"/>
            <a:chOff x="10734518" y="296596"/>
            <a:chExt cx="1064164" cy="338640"/>
          </a:xfrm>
          <a:solidFill>
            <a:srgbClr val="9798A5">
              <a:alpha val="60000"/>
            </a:srgbClr>
          </a:solidFill>
        </p:grpSpPr>
        <p:sp>
          <p:nvSpPr>
            <p:cNvPr id="17" name="Freeform 16">
              <a:extLst>
                <a:ext uri="{FF2B5EF4-FFF2-40B4-BE49-F238E27FC236}">
                  <a16:creationId xmlns:a16="http://schemas.microsoft.com/office/drawing/2014/main" id="{77802921-C425-5241-A16D-40576FF9A477}"/>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0DD6548-D6F1-4E43-9CC7-659E32E421FA}"/>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4CC97A71-6E30-4649-8332-ACFB4A2314F7}"/>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A228EA1C-FA58-1E4F-A198-9A68AFF915AE}"/>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651A7F29-3641-6C47-8D0B-158E86FAB9F2}"/>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BD432AE8-6567-C444-8120-7993B4B189BC}"/>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47AD1133-41FF-514C-BA63-BE10FACBC2B2}"/>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72162D37-B315-3242-A42E-69E43DB0325F}"/>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4CF00C2C-2E5C-F244-BC52-881A3E682CAC}"/>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411634652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2 Image v1">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2704514"/>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655685"/>
            <a:ext cx="4521949" cy="236860"/>
          </a:xfrm>
          <a:prstGeom prst="rect">
            <a:avLst/>
          </a:prstGeom>
        </p:spPr>
        <p:txBody>
          <a:bodyPr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521948" cy="235449"/>
          </a:xfrm>
          <a:prstGeom prst="rect">
            <a:avLst/>
          </a:prstGeom>
        </p:spPr>
        <p:txBody>
          <a:bodyPr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grpSp>
        <p:nvGrpSpPr>
          <p:cNvPr id="3" name="Graphic 7">
            <a:extLst>
              <a:ext uri="{FF2B5EF4-FFF2-40B4-BE49-F238E27FC236}">
                <a16:creationId xmlns:a16="http://schemas.microsoft.com/office/drawing/2014/main" id="{0FEA4704-88FA-4C46-ABD8-53DDE7DF4337}"/>
              </a:ext>
            </a:extLst>
          </p:cNvPr>
          <p:cNvGrpSpPr/>
          <p:nvPr/>
        </p:nvGrpSpPr>
        <p:grpSpPr>
          <a:xfrm>
            <a:off x="211377" y="201731"/>
            <a:ext cx="1064164" cy="338640"/>
            <a:chOff x="211377" y="201731"/>
            <a:chExt cx="1064164" cy="338640"/>
          </a:xfrm>
          <a:solidFill>
            <a:srgbClr val="9798A5">
              <a:alpha val="60000"/>
            </a:srgbClr>
          </a:solidFill>
        </p:grpSpPr>
        <p:sp>
          <p:nvSpPr>
            <p:cNvPr id="4" name="Freeform 3">
              <a:extLst>
                <a:ext uri="{FF2B5EF4-FFF2-40B4-BE49-F238E27FC236}">
                  <a16:creationId xmlns:a16="http://schemas.microsoft.com/office/drawing/2014/main" id="{1E06D16D-E868-CA4E-BB94-A273B50422F6}"/>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1887F1E6-2F38-3D40-A227-1548A52B9F2E}"/>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B639F4CA-A1DB-684A-AEF4-1167C9E8AC8D}"/>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02936B44-5C9B-DA43-B00F-4A4B37993097}"/>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5E861590-8F50-314C-B5D0-5B1BE32AF2F0}"/>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C2098B63-5253-DF40-AFE0-B7240FAF4C48}"/>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36F12B9D-10B0-6344-A2CB-3ECAFDBC0E61}"/>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2A18B310-3737-F048-9F34-026126871672}"/>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50D55DC7-E02C-D243-8C60-9C596FE8383F}"/>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549955332"/>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2 Image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8000"/>
          </a:xfrm>
          <a:prstGeom prst="rect">
            <a:avLst/>
          </a:prstGeom>
          <a:effectLst/>
        </p:spPr>
        <p:txBody>
          <a:bodyPr anchor="ctr">
            <a:noAutofit/>
          </a:bodyPr>
          <a:lstStyle>
            <a:lvl1pPr marL="0" indent="0" algn="ctr">
              <a:buNone/>
              <a:defRPr b="0" i="0">
                <a:solidFill>
                  <a:schemeClr val="bg1"/>
                </a:solidFill>
                <a:latin typeface="Raleway" panose="020B0003030101060003" pitchFamily="34" charset="0"/>
              </a:defRPr>
            </a:lvl1pPr>
          </a:lstStyle>
          <a:p>
            <a:r>
              <a:rPr lang="en-US"/>
              <a:t>Click icon to add picture</a:t>
            </a:r>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2704514"/>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655685"/>
            <a:ext cx="4521949" cy="236860"/>
          </a:xfrm>
          <a:prstGeom prst="rect">
            <a:avLst/>
          </a:prstGeom>
        </p:spPr>
        <p:txBody>
          <a:bodyPr lIns="0" tIns="0" rIns="0" bIns="0">
            <a:spAutoFit/>
          </a:bodyPr>
          <a:lstStyle>
            <a:lvl1pPr marL="0" indent="0">
              <a:lnSpc>
                <a:spcPct val="120000"/>
              </a:lnSpc>
              <a:spcAft>
                <a:spcPts val="600"/>
              </a:spcAft>
              <a:buNone/>
              <a:defRPr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521948" cy="235449"/>
          </a:xfrm>
          <a:prstGeom prst="rect">
            <a:avLst/>
          </a:prstGeom>
        </p:spPr>
        <p:txBody>
          <a:bodyPr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chemeClr val="bg1"/>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grpSp>
        <p:nvGrpSpPr>
          <p:cNvPr id="3" name="Graphic 7">
            <a:extLst>
              <a:ext uri="{FF2B5EF4-FFF2-40B4-BE49-F238E27FC236}">
                <a16:creationId xmlns:a16="http://schemas.microsoft.com/office/drawing/2014/main" id="{CFDB8C69-94D0-B84F-A6B5-9D75BC5209C5}"/>
              </a:ext>
            </a:extLst>
          </p:cNvPr>
          <p:cNvGrpSpPr/>
          <p:nvPr/>
        </p:nvGrpSpPr>
        <p:grpSpPr>
          <a:xfrm>
            <a:off x="211377" y="201731"/>
            <a:ext cx="1064164" cy="338639"/>
            <a:chOff x="211377" y="201731"/>
            <a:chExt cx="1064164" cy="338639"/>
          </a:xfrm>
        </p:grpSpPr>
        <p:sp>
          <p:nvSpPr>
            <p:cNvPr id="4" name="Freeform 3">
              <a:extLst>
                <a:ext uri="{FF2B5EF4-FFF2-40B4-BE49-F238E27FC236}">
                  <a16:creationId xmlns:a16="http://schemas.microsoft.com/office/drawing/2014/main" id="{0E5CD736-8355-1345-97BB-B133CE65F355}"/>
                </a:ext>
              </a:extLst>
            </p:cNvPr>
            <p:cNvSpPr/>
            <p:nvPr/>
          </p:nvSpPr>
          <p:spPr>
            <a:xfrm>
              <a:off x="627150" y="201731"/>
              <a:ext cx="179933" cy="277802"/>
            </a:xfrm>
            <a:custGeom>
              <a:avLst/>
              <a:gdLst>
                <a:gd name="connsiteX0" fmla="*/ 94378 w 179933"/>
                <a:gd name="connsiteY0" fmla="*/ 90890 h 277802"/>
                <a:gd name="connsiteX1" fmla="*/ 34319 w 179933"/>
                <a:gd name="connsiteY1" fmla="*/ 90890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8 h 277802"/>
                <a:gd name="connsiteX9" fmla="*/ 34319 w 179933"/>
                <a:gd name="connsiteY9" fmla="*/ 260455 h 277802"/>
                <a:gd name="connsiteX10" fmla="*/ 34319 w 179933"/>
                <a:gd name="connsiteY10" fmla="*/ 123630 h 277802"/>
                <a:gd name="connsiteX11" fmla="*/ 94378 w 179933"/>
                <a:gd name="connsiteY11" fmla="*/ 123630 h 277802"/>
                <a:gd name="connsiteX12" fmla="*/ 145612 w 179933"/>
                <a:gd name="connsiteY12" fmla="*/ 165166 h 277802"/>
                <a:gd name="connsiteX13" fmla="*/ 145612 w 179933"/>
                <a:gd name="connsiteY13" fmla="*/ 260699 h 277802"/>
                <a:gd name="connsiteX14" fmla="*/ 145612 w 179933"/>
                <a:gd name="connsiteY14" fmla="*/ 260699 h 277802"/>
                <a:gd name="connsiteX15" fmla="*/ 162772 w 179933"/>
                <a:gd name="connsiteY15" fmla="*/ 277802 h 277802"/>
                <a:gd name="connsiteX16" fmla="*/ 179932 w 179933"/>
                <a:gd name="connsiteY16" fmla="*/ 260699 h 277802"/>
                <a:gd name="connsiteX17" fmla="*/ 179932 w 179933"/>
                <a:gd name="connsiteY17" fmla="*/ 165166 h 277802"/>
                <a:gd name="connsiteX18" fmla="*/ 94378 w 179933"/>
                <a:gd name="connsiteY18" fmla="*/ 90890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0"/>
                  </a:moveTo>
                  <a:lnTo>
                    <a:pt x="34319" y="90890"/>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8"/>
                    <a:pt x="17160" y="277558"/>
                  </a:cubicBezTo>
                  <a:cubicBezTo>
                    <a:pt x="26720" y="277558"/>
                    <a:pt x="34319" y="269984"/>
                    <a:pt x="34319" y="260455"/>
                  </a:cubicBezTo>
                  <a:lnTo>
                    <a:pt x="34319" y="123630"/>
                  </a:lnTo>
                  <a:lnTo>
                    <a:pt x="94378" y="123630"/>
                  </a:lnTo>
                  <a:cubicBezTo>
                    <a:pt x="129923" y="123630"/>
                    <a:pt x="145612" y="139023"/>
                    <a:pt x="145612" y="165166"/>
                  </a:cubicBezTo>
                  <a:lnTo>
                    <a:pt x="145612" y="260699"/>
                  </a:lnTo>
                  <a:lnTo>
                    <a:pt x="145612" y="260699"/>
                  </a:lnTo>
                  <a:cubicBezTo>
                    <a:pt x="145612" y="270228"/>
                    <a:pt x="153212" y="277802"/>
                    <a:pt x="162772" y="277802"/>
                  </a:cubicBezTo>
                  <a:cubicBezTo>
                    <a:pt x="172332" y="277802"/>
                    <a:pt x="179932" y="270228"/>
                    <a:pt x="179932" y="260699"/>
                  </a:cubicBezTo>
                  <a:lnTo>
                    <a:pt x="179932" y="165166"/>
                  </a:lnTo>
                  <a:cubicBezTo>
                    <a:pt x="180177" y="118500"/>
                    <a:pt x="151986" y="90890"/>
                    <a:pt x="94378" y="90890"/>
                  </a:cubicBezTo>
                  <a:close/>
                </a:path>
              </a:pathLst>
            </a:custGeom>
            <a:solidFill>
              <a:srgbClr val="FFFFFF"/>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F330E1B6-4A03-264E-AF64-2AD90D35ADF6}"/>
                </a:ext>
              </a:extLst>
            </p:cNvPr>
            <p:cNvSpPr/>
            <p:nvPr/>
          </p:nvSpPr>
          <p:spPr>
            <a:xfrm>
              <a:off x="846549" y="294576"/>
              <a:ext cx="189737" cy="245794"/>
            </a:xfrm>
            <a:custGeom>
              <a:avLst/>
              <a:gdLst>
                <a:gd name="connsiteX0" fmla="*/ 125021 w 189737"/>
                <a:gd name="connsiteY0" fmla="*/ 0 h 245794"/>
                <a:gd name="connsiteX1" fmla="*/ 76238 w 189737"/>
                <a:gd name="connsiteY1" fmla="*/ 0 h 245794"/>
                <a:gd name="connsiteX2" fmla="*/ 0 w 189737"/>
                <a:gd name="connsiteY2" fmla="*/ 83805 h 245794"/>
                <a:gd name="connsiteX3" fmla="*/ 76238 w 189737"/>
                <a:gd name="connsiteY3" fmla="*/ 168098 h 245794"/>
                <a:gd name="connsiteX4" fmla="*/ 153947 w 189737"/>
                <a:gd name="connsiteY4" fmla="*/ 168098 h 245794"/>
                <a:gd name="connsiteX5" fmla="*/ 153947 w 189737"/>
                <a:gd name="connsiteY5" fmla="*/ 176161 h 245794"/>
                <a:gd name="connsiteX6" fmla="*/ 118892 w 189737"/>
                <a:gd name="connsiteY6" fmla="*/ 211833 h 245794"/>
                <a:gd name="connsiteX7" fmla="*/ 18140 w 189737"/>
                <a:gd name="connsiteY7" fmla="*/ 211833 h 245794"/>
                <a:gd name="connsiteX8" fmla="*/ 490 w 189737"/>
                <a:gd name="connsiteY8" fmla="*/ 228203 h 245794"/>
                <a:gd name="connsiteX9" fmla="*/ 16915 w 189737"/>
                <a:gd name="connsiteY9" fmla="*/ 245795 h 245794"/>
                <a:gd name="connsiteX10" fmla="*/ 18140 w 189737"/>
                <a:gd name="connsiteY10" fmla="*/ 245795 h 245794"/>
                <a:gd name="connsiteX11" fmla="*/ 123059 w 189737"/>
                <a:gd name="connsiteY11" fmla="*/ 245795 h 245794"/>
                <a:gd name="connsiteX12" fmla="*/ 189737 w 189737"/>
                <a:gd name="connsiteY12" fmla="*/ 176406 h 245794"/>
                <a:gd name="connsiteX13" fmla="*/ 189737 w 189737"/>
                <a:gd name="connsiteY13" fmla="*/ 75009 h 245794"/>
                <a:gd name="connsiteX14" fmla="*/ 125021 w 189737"/>
                <a:gd name="connsiteY14" fmla="*/ 0 h 245794"/>
                <a:gd name="connsiteX15" fmla="*/ 153947 w 189737"/>
                <a:gd name="connsiteY15" fmla="*/ 136091 h 245794"/>
                <a:gd name="connsiteX16" fmla="*/ 79670 w 189737"/>
                <a:gd name="connsiteY16" fmla="*/ 136091 h 245794"/>
                <a:gd name="connsiteX17" fmla="*/ 35545 w 189737"/>
                <a:gd name="connsiteY17" fmla="*/ 85026 h 245794"/>
                <a:gd name="connsiteX18" fmla="*/ 79670 w 189737"/>
                <a:gd name="connsiteY18" fmla="*/ 33962 h 245794"/>
                <a:gd name="connsiteX19" fmla="*/ 114725 w 189737"/>
                <a:gd name="connsiteY19" fmla="*/ 33962 h 245794"/>
                <a:gd name="connsiteX20" fmla="*/ 153947 w 189737"/>
                <a:gd name="connsiteY20" fmla="*/ 74765 h 245794"/>
                <a:gd name="connsiteX21" fmla="*/ 153947 w 189737"/>
                <a:gd name="connsiteY21" fmla="*/ 136091 h 245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4">
                  <a:moveTo>
                    <a:pt x="125021" y="0"/>
                  </a:moveTo>
                  <a:lnTo>
                    <a:pt x="76238" y="0"/>
                  </a:lnTo>
                  <a:cubicBezTo>
                    <a:pt x="29171" y="0"/>
                    <a:pt x="0" y="27121"/>
                    <a:pt x="0" y="83805"/>
                  </a:cubicBezTo>
                  <a:cubicBezTo>
                    <a:pt x="0" y="140489"/>
                    <a:pt x="29417" y="168098"/>
                    <a:pt x="76238" y="168098"/>
                  </a:cubicBezTo>
                  <a:lnTo>
                    <a:pt x="153947" y="168098"/>
                  </a:lnTo>
                  <a:lnTo>
                    <a:pt x="153947" y="176161"/>
                  </a:lnTo>
                  <a:cubicBezTo>
                    <a:pt x="153947" y="201327"/>
                    <a:pt x="145367" y="211833"/>
                    <a:pt x="118892" y="211833"/>
                  </a:cubicBezTo>
                  <a:lnTo>
                    <a:pt x="18140" y="211833"/>
                  </a:lnTo>
                  <a:cubicBezTo>
                    <a:pt x="8825" y="211589"/>
                    <a:pt x="735" y="218674"/>
                    <a:pt x="490" y="228203"/>
                  </a:cubicBezTo>
                  <a:cubicBezTo>
                    <a:pt x="245" y="237488"/>
                    <a:pt x="7354" y="245551"/>
                    <a:pt x="16915" y="245795"/>
                  </a:cubicBezTo>
                  <a:cubicBezTo>
                    <a:pt x="17405" y="245795"/>
                    <a:pt x="17895" y="245795"/>
                    <a:pt x="18140" y="245795"/>
                  </a:cubicBezTo>
                  <a:lnTo>
                    <a:pt x="123059" y="245795"/>
                  </a:lnTo>
                  <a:cubicBezTo>
                    <a:pt x="172332" y="245795"/>
                    <a:pt x="189737" y="226249"/>
                    <a:pt x="189737" y="176406"/>
                  </a:cubicBezTo>
                  <a:lnTo>
                    <a:pt x="189737" y="75009"/>
                  </a:lnTo>
                  <a:cubicBezTo>
                    <a:pt x="189492" y="24433"/>
                    <a:pt x="166939" y="0"/>
                    <a:pt x="125021" y="0"/>
                  </a:cubicBezTo>
                  <a:close/>
                  <a:moveTo>
                    <a:pt x="153947" y="136091"/>
                  </a:moveTo>
                  <a:lnTo>
                    <a:pt x="79670" y="136091"/>
                  </a:lnTo>
                  <a:cubicBezTo>
                    <a:pt x="49273" y="136091"/>
                    <a:pt x="35545" y="120699"/>
                    <a:pt x="35545" y="85026"/>
                  </a:cubicBezTo>
                  <a:cubicBezTo>
                    <a:pt x="35545" y="49354"/>
                    <a:pt x="49273" y="33962"/>
                    <a:pt x="79670" y="33962"/>
                  </a:cubicBezTo>
                  <a:lnTo>
                    <a:pt x="114725" y="33962"/>
                  </a:lnTo>
                  <a:cubicBezTo>
                    <a:pt x="142916" y="33962"/>
                    <a:pt x="153947" y="46178"/>
                    <a:pt x="153947" y="74765"/>
                  </a:cubicBezTo>
                  <a:lnTo>
                    <a:pt x="153947" y="136091"/>
                  </a:ln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1083B4C8-BA23-564E-9082-F0116C15703A}"/>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3 h 185201"/>
                <a:gd name="connsiteX8" fmla="*/ 125042 w 198583"/>
                <a:gd name="connsiteY8" fmla="*/ 107993 h 185201"/>
                <a:gd name="connsiteX9" fmla="*/ 151517 w 198583"/>
                <a:gd name="connsiteY9" fmla="*/ 128761 h 185201"/>
                <a:gd name="connsiteX10" fmla="*/ 127249 w 198583"/>
                <a:gd name="connsiteY10" fmla="*/ 149041 h 185201"/>
                <a:gd name="connsiteX11" fmla="*/ 18897 w 198583"/>
                <a:gd name="connsiteY11" fmla="*/ 149041 h 185201"/>
                <a:gd name="connsiteX12" fmla="*/ 22 w 198583"/>
                <a:gd name="connsiteY12" fmla="*/ 166388 h 185201"/>
                <a:gd name="connsiteX13" fmla="*/ 17427 w 198583"/>
                <a:gd name="connsiteY13" fmla="*/ 185201 h 185201"/>
                <a:gd name="connsiteX14" fmla="*/ 18652 w 198583"/>
                <a:gd name="connsiteY14" fmla="*/ 185201 h 185201"/>
                <a:gd name="connsiteX15" fmla="*/ 127249 w 198583"/>
                <a:gd name="connsiteY15" fmla="*/ 185201 h 185201"/>
                <a:gd name="connsiteX16" fmla="*/ 188043 w 198583"/>
                <a:gd name="connsiteY16" fmla="*/ 129006 h 185201"/>
                <a:gd name="connsiteX17" fmla="*/ 123817 w 198583"/>
                <a:gd name="connsiteY17" fmla="*/ 76719 h 185201"/>
                <a:gd name="connsiteX18" fmla="*/ 80182 w 198583"/>
                <a:gd name="connsiteY18" fmla="*/ 76719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3"/>
                    <a:pt x="81163" y="107993"/>
                  </a:cubicBezTo>
                  <a:lnTo>
                    <a:pt x="125042" y="107993"/>
                  </a:lnTo>
                  <a:cubicBezTo>
                    <a:pt x="143673" y="107993"/>
                    <a:pt x="151517" y="113857"/>
                    <a:pt x="151517" y="128761"/>
                  </a:cubicBezTo>
                  <a:cubicBezTo>
                    <a:pt x="151517" y="143665"/>
                    <a:pt x="144408" y="149041"/>
                    <a:pt x="127249" y="149041"/>
                  </a:cubicBezTo>
                  <a:lnTo>
                    <a:pt x="18897" y="149041"/>
                  </a:lnTo>
                  <a:cubicBezTo>
                    <a:pt x="8847" y="148552"/>
                    <a:pt x="512" y="156371"/>
                    <a:pt x="22" y="166388"/>
                  </a:cubicBezTo>
                  <a:cubicBezTo>
                    <a:pt x="-469" y="176406"/>
                    <a:pt x="7376" y="184713"/>
                    <a:pt x="17427" y="185201"/>
                  </a:cubicBezTo>
                  <a:cubicBezTo>
                    <a:pt x="17917" y="185201"/>
                    <a:pt x="18407" y="185201"/>
                    <a:pt x="18652" y="185201"/>
                  </a:cubicBezTo>
                  <a:lnTo>
                    <a:pt x="127249" y="185201"/>
                  </a:lnTo>
                  <a:cubicBezTo>
                    <a:pt x="170883" y="185201"/>
                    <a:pt x="188043" y="161990"/>
                    <a:pt x="188043" y="129006"/>
                  </a:cubicBezTo>
                  <a:cubicBezTo>
                    <a:pt x="188043" y="100175"/>
                    <a:pt x="175051" y="76719"/>
                    <a:pt x="123817" y="76719"/>
                  </a:cubicBezTo>
                  <a:lnTo>
                    <a:pt x="80182" y="76719"/>
                  </a:lnTo>
                  <a:cubicBezTo>
                    <a:pt x="59345" y="76719"/>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C2081F65-6F27-FF42-872C-249EACFDD6BB}"/>
                </a:ext>
              </a:extLst>
            </p:cNvPr>
            <p:cNvSpPr/>
            <p:nvPr/>
          </p:nvSpPr>
          <p:spPr>
            <a:xfrm>
              <a:off x="212162" y="254960"/>
              <a:ext cx="179378" cy="142203"/>
            </a:xfrm>
            <a:custGeom>
              <a:avLst/>
              <a:gdLst>
                <a:gd name="connsiteX0" fmla="*/ 161025 w 179378"/>
                <a:gd name="connsiteY0" fmla="*/ 2234 h 142203"/>
                <a:gd name="connsiteX1" fmla="*/ 4381 w 179378"/>
                <a:gd name="connsiteY1" fmla="*/ 122200 h 142203"/>
                <a:gd name="connsiteX2" fmla="*/ 2420 w 179378"/>
                <a:gd name="connsiteY2" fmla="*/ 137837 h 142203"/>
                <a:gd name="connsiteX3" fmla="*/ 18109 w 179378"/>
                <a:gd name="connsiteY3" fmla="*/ 139791 h 142203"/>
                <a:gd name="connsiteX4" fmla="*/ 174998 w 179378"/>
                <a:gd name="connsiteY4" fmla="*/ 19826 h 142203"/>
                <a:gd name="connsiteX5" fmla="*/ 176959 w 179378"/>
                <a:gd name="connsiteY5" fmla="*/ 4189 h 142203"/>
                <a:gd name="connsiteX6" fmla="*/ 176959 w 179378"/>
                <a:gd name="connsiteY6" fmla="*/ 4189 h 142203"/>
                <a:gd name="connsiteX7" fmla="*/ 161025 w 179378"/>
                <a:gd name="connsiteY7" fmla="*/ 2234 h 142203"/>
                <a:gd name="connsiteX8" fmla="*/ 161025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025" y="2234"/>
                  </a:moveTo>
                  <a:lnTo>
                    <a:pt x="4381" y="122200"/>
                  </a:lnTo>
                  <a:cubicBezTo>
                    <a:pt x="-521" y="125865"/>
                    <a:pt x="-1502" y="132950"/>
                    <a:pt x="2420" y="137837"/>
                  </a:cubicBezTo>
                  <a:cubicBezTo>
                    <a:pt x="6342" y="142723"/>
                    <a:pt x="13206" y="143701"/>
                    <a:pt x="18109" y="139791"/>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1FD6779C-7BC2-A44F-BBC7-FCEFFDA18BF6}"/>
                </a:ext>
              </a:extLst>
            </p:cNvPr>
            <p:cNvSpPr/>
            <p:nvPr/>
          </p:nvSpPr>
          <p:spPr>
            <a:xfrm>
              <a:off x="212162" y="298272"/>
              <a:ext cx="191947" cy="152154"/>
            </a:xfrm>
            <a:custGeom>
              <a:avLst/>
              <a:gdLst>
                <a:gd name="connsiteX0" fmla="*/ 189706 w 191947"/>
                <a:gd name="connsiteY0" fmla="*/ 4367 h 152154"/>
                <a:gd name="connsiteX1" fmla="*/ 174017 w 191947"/>
                <a:gd name="connsiteY1" fmla="*/ 2412 h 152154"/>
                <a:gd name="connsiteX2" fmla="*/ 4381 w 191947"/>
                <a:gd name="connsiteY2" fmla="*/ 132151 h 152154"/>
                <a:gd name="connsiteX3" fmla="*/ 2420 w 191947"/>
                <a:gd name="connsiteY3" fmla="*/ 147788 h 152154"/>
                <a:gd name="connsiteX4" fmla="*/ 18109 w 191947"/>
                <a:gd name="connsiteY4" fmla="*/ 149743 h 152154"/>
                <a:gd name="connsiteX5" fmla="*/ 187745 w 191947"/>
                <a:gd name="connsiteY5" fmla="*/ 20004 h 152154"/>
                <a:gd name="connsiteX6" fmla="*/ 189706 w 191947"/>
                <a:gd name="connsiteY6" fmla="*/ 4367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4">
                  <a:moveTo>
                    <a:pt x="189706" y="4367"/>
                  </a:moveTo>
                  <a:cubicBezTo>
                    <a:pt x="186029" y="-520"/>
                    <a:pt x="178920" y="-1497"/>
                    <a:pt x="174017" y="2412"/>
                  </a:cubicBezTo>
                  <a:lnTo>
                    <a:pt x="4381" y="132151"/>
                  </a:lnTo>
                  <a:cubicBezTo>
                    <a:pt x="-521" y="135816"/>
                    <a:pt x="-1502" y="142901"/>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5277D5CB-F415-3946-A76E-A4FC43E53307}"/>
                </a:ext>
              </a:extLst>
            </p:cNvPr>
            <p:cNvSpPr/>
            <p:nvPr/>
          </p:nvSpPr>
          <p:spPr>
            <a:xfrm>
              <a:off x="211377" y="201976"/>
              <a:ext cx="282698" cy="159444"/>
            </a:xfrm>
            <a:custGeom>
              <a:avLst/>
              <a:gdLst>
                <a:gd name="connsiteX0" fmla="*/ 2225 w 282698"/>
                <a:gd name="connsiteY0" fmla="*/ 137802 h 159444"/>
                <a:gd name="connsiteX1" fmla="*/ 17914 w 282698"/>
                <a:gd name="connsiteY1" fmla="*/ 139756 h 159444"/>
                <a:gd name="connsiteX2" fmla="*/ 17914 w 282698"/>
                <a:gd name="connsiteY2" fmla="*/ 139756 h 159444"/>
                <a:gd name="connsiteX3" fmla="*/ 167938 w 282698"/>
                <a:gd name="connsiteY3" fmla="*/ 25166 h 159444"/>
                <a:gd name="connsiteX4" fmla="*/ 253492 w 282698"/>
                <a:gd name="connsiteY4" fmla="*/ 90402 h 159444"/>
                <a:gd name="connsiteX5" fmla="*/ 190001 w 282698"/>
                <a:gd name="connsiteY5" fmla="*/ 139023 h 159444"/>
                <a:gd name="connsiteX6" fmla="*/ 186814 w 282698"/>
                <a:gd name="connsiteY6" fmla="*/ 154416 h 159444"/>
                <a:gd name="connsiteX7" fmla="*/ 202258 w 282698"/>
                <a:gd name="connsiteY7" fmla="*/ 157592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4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8"/>
                    <a:pt x="13011" y="143665"/>
                    <a:pt x="17914" y="139756"/>
                  </a:cubicBezTo>
                  <a:cubicBezTo>
                    <a:pt x="17914" y="139756"/>
                    <a:pt x="17914" y="139756"/>
                    <a:pt x="17914" y="139756"/>
                  </a:cubicBezTo>
                  <a:lnTo>
                    <a:pt x="167938" y="25166"/>
                  </a:lnTo>
                  <a:lnTo>
                    <a:pt x="253492" y="90402"/>
                  </a:lnTo>
                  <a:lnTo>
                    <a:pt x="190001" y="139023"/>
                  </a:lnTo>
                  <a:cubicBezTo>
                    <a:pt x="184853" y="142444"/>
                    <a:pt x="183382" y="149285"/>
                    <a:pt x="186814" y="154416"/>
                  </a:cubicBezTo>
                  <a:cubicBezTo>
                    <a:pt x="190246" y="159547"/>
                    <a:pt x="197110" y="161013"/>
                    <a:pt x="202258" y="157592"/>
                  </a:cubicBezTo>
                  <a:cubicBezTo>
                    <a:pt x="202748" y="157348"/>
                    <a:pt x="203238" y="156859"/>
                    <a:pt x="203483" y="156615"/>
                  </a:cubicBezTo>
                  <a:lnTo>
                    <a:pt x="278496" y="99198"/>
                  </a:lnTo>
                  <a:lnTo>
                    <a:pt x="278496" y="99198"/>
                  </a:lnTo>
                  <a:lnTo>
                    <a:pt x="279231" y="98465"/>
                  </a:lnTo>
                  <a:lnTo>
                    <a:pt x="279231" y="98465"/>
                  </a:lnTo>
                  <a:cubicBezTo>
                    <a:pt x="279721" y="97976"/>
                    <a:pt x="279967" y="97732"/>
                    <a:pt x="280457" y="97243"/>
                  </a:cubicBezTo>
                  <a:cubicBezTo>
                    <a:pt x="284134" y="92356"/>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4"/>
                  </a:lnTo>
                  <a:cubicBezTo>
                    <a:pt x="-472" y="125829"/>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FC161830-0848-B147-8179-D371B0231A02}"/>
                </a:ext>
              </a:extLst>
            </p:cNvPr>
            <p:cNvSpPr/>
            <p:nvPr/>
          </p:nvSpPr>
          <p:spPr>
            <a:xfrm>
              <a:off x="369541" y="344873"/>
              <a:ext cx="179378" cy="142203"/>
            </a:xfrm>
            <a:custGeom>
              <a:avLst/>
              <a:gdLst>
                <a:gd name="connsiteX0" fmla="*/ 161270 w 179378"/>
                <a:gd name="connsiteY0" fmla="*/ 2234 h 142203"/>
                <a:gd name="connsiteX1" fmla="*/ 4381 w 179378"/>
                <a:gd name="connsiteY1" fmla="*/ 122200 h 142203"/>
                <a:gd name="connsiteX2" fmla="*/ 2420 w 179378"/>
                <a:gd name="connsiteY2" fmla="*/ 137837 h 142203"/>
                <a:gd name="connsiteX3" fmla="*/ 2420 w 179378"/>
                <a:gd name="connsiteY3" fmla="*/ 137837 h 142203"/>
                <a:gd name="connsiteX4" fmla="*/ 18109 w 179378"/>
                <a:gd name="connsiteY4" fmla="*/ 139791 h 142203"/>
                <a:gd name="connsiteX5" fmla="*/ 174998 w 179378"/>
                <a:gd name="connsiteY5" fmla="*/ 19826 h 142203"/>
                <a:gd name="connsiteX6" fmla="*/ 176959 w 179378"/>
                <a:gd name="connsiteY6" fmla="*/ 4189 h 142203"/>
                <a:gd name="connsiteX7" fmla="*/ 161270 w 179378"/>
                <a:gd name="connsiteY7" fmla="*/ 2234 h 142203"/>
                <a:gd name="connsiteX8" fmla="*/ 161270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270" y="2234"/>
                  </a:moveTo>
                  <a:lnTo>
                    <a:pt x="4381" y="122200"/>
                  </a:lnTo>
                  <a:cubicBezTo>
                    <a:pt x="-521" y="125865"/>
                    <a:pt x="-1502" y="132950"/>
                    <a:pt x="2420" y="137837"/>
                  </a:cubicBezTo>
                  <a:lnTo>
                    <a:pt x="2420" y="137837"/>
                  </a:lnTo>
                  <a:cubicBezTo>
                    <a:pt x="6097" y="142723"/>
                    <a:pt x="13206" y="143701"/>
                    <a:pt x="18109" y="139791"/>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9730B09C-CFB6-4B45-A11E-3494F90FBDCA}"/>
                </a:ext>
              </a:extLst>
            </p:cNvPr>
            <p:cNvSpPr/>
            <p:nvPr/>
          </p:nvSpPr>
          <p:spPr>
            <a:xfrm>
              <a:off x="356744" y="291431"/>
              <a:ext cx="192175" cy="152154"/>
            </a:xfrm>
            <a:custGeom>
              <a:avLst/>
              <a:gdLst>
                <a:gd name="connsiteX0" fmla="*/ 2225 w 192175"/>
                <a:gd name="connsiteY0" fmla="*/ 147788 h 152154"/>
                <a:gd name="connsiteX1" fmla="*/ 17914 w 192175"/>
                <a:gd name="connsiteY1" fmla="*/ 149743 h 152154"/>
                <a:gd name="connsiteX2" fmla="*/ 187795 w 192175"/>
                <a:gd name="connsiteY2" fmla="*/ 20004 h 152154"/>
                <a:gd name="connsiteX3" fmla="*/ 189756 w 192175"/>
                <a:gd name="connsiteY3" fmla="*/ 4367 h 152154"/>
                <a:gd name="connsiteX4" fmla="*/ 174067 w 192175"/>
                <a:gd name="connsiteY4" fmla="*/ 2412 h 152154"/>
                <a:gd name="connsiteX5" fmla="*/ 4431 w 192175"/>
                <a:gd name="connsiteY5" fmla="*/ 132151 h 152154"/>
                <a:gd name="connsiteX6" fmla="*/ 2225 w 192175"/>
                <a:gd name="connsiteY6" fmla="*/ 147788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4">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1"/>
                    <a:pt x="2225" y="147788"/>
                  </a:cubicBez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9FE1F7F-78A1-C844-8CF1-6A8DA18997A9}"/>
                </a:ext>
              </a:extLst>
            </p:cNvPr>
            <p:cNvSpPr/>
            <p:nvPr/>
          </p:nvSpPr>
          <p:spPr>
            <a:xfrm>
              <a:off x="266516" y="380855"/>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5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2 h 159027"/>
                <a:gd name="connsiteX11" fmla="*/ 3467 w 282960"/>
                <a:gd name="connsiteY11" fmla="*/ 60562 h 159027"/>
                <a:gd name="connsiteX12" fmla="*/ 2242 w 282960"/>
                <a:gd name="connsiteY12" fmla="*/ 61784 h 159027"/>
                <a:gd name="connsiteX13" fmla="*/ 4203 w 282960"/>
                <a:gd name="connsiteY13" fmla="*/ 77421 h 159027"/>
                <a:gd name="connsiteX14" fmla="*/ 108141 w 282960"/>
                <a:gd name="connsiteY14" fmla="*/ 156828 h 159027"/>
                <a:gd name="connsiteX15" fmla="*/ 113535 w 282960"/>
                <a:gd name="connsiteY15" fmla="*/ 159027 h 159027"/>
                <a:gd name="connsiteX16" fmla="*/ 113535 w 282960"/>
                <a:gd name="connsiteY16" fmla="*/ 159027 h 159027"/>
                <a:gd name="connsiteX17" fmla="*/ 114515 w 282960"/>
                <a:gd name="connsiteY17" fmla="*/ 159027 h 159027"/>
                <a:gd name="connsiteX18" fmla="*/ 115496 w 282960"/>
                <a:gd name="connsiteY18" fmla="*/ 159027 h 159027"/>
                <a:gd name="connsiteX19" fmla="*/ 116476 w 282960"/>
                <a:gd name="connsiteY19" fmla="*/ 159027 h 159027"/>
                <a:gd name="connsiteX20" fmla="*/ 116476 w 282960"/>
                <a:gd name="connsiteY20" fmla="*/ 159027 h 159027"/>
                <a:gd name="connsiteX21" fmla="*/ 121869 w 282960"/>
                <a:gd name="connsiteY21" fmla="*/ 156828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5"/>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2"/>
                  </a:cubicBezTo>
                  <a:lnTo>
                    <a:pt x="3467" y="60562"/>
                  </a:lnTo>
                  <a:cubicBezTo>
                    <a:pt x="2977" y="61051"/>
                    <a:pt x="2732" y="61295"/>
                    <a:pt x="2242" y="61784"/>
                  </a:cubicBezTo>
                  <a:cubicBezTo>
                    <a:pt x="-1435" y="66671"/>
                    <a:pt x="-455" y="73512"/>
                    <a:pt x="4203" y="77421"/>
                  </a:cubicBezTo>
                  <a:lnTo>
                    <a:pt x="108141" y="156828"/>
                  </a:lnTo>
                  <a:cubicBezTo>
                    <a:pt x="109612" y="158050"/>
                    <a:pt x="111573" y="158783"/>
                    <a:pt x="113535" y="159027"/>
                  </a:cubicBezTo>
                  <a:lnTo>
                    <a:pt x="113535" y="159027"/>
                  </a:lnTo>
                  <a:lnTo>
                    <a:pt x="114515" y="159027"/>
                  </a:lnTo>
                  <a:lnTo>
                    <a:pt x="115496" y="159027"/>
                  </a:lnTo>
                  <a:lnTo>
                    <a:pt x="116476" y="159027"/>
                  </a:lnTo>
                  <a:lnTo>
                    <a:pt x="116476" y="159027"/>
                  </a:lnTo>
                  <a:cubicBezTo>
                    <a:pt x="118437" y="158783"/>
                    <a:pt x="120153" y="158050"/>
                    <a:pt x="121869" y="156828"/>
                  </a:cubicBezTo>
                  <a:lnTo>
                    <a:pt x="278758" y="36863"/>
                  </a:lnTo>
                  <a:cubicBezTo>
                    <a:pt x="283416" y="33198"/>
                    <a:pt x="284396" y="26356"/>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47884570"/>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2 Image v2">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92FE67B1-B67D-4013-8614-FA442697012B}"/>
              </a:ext>
            </a:extLst>
          </p:cNvPr>
          <p:cNvSpPr>
            <a:spLocks noGrp="1"/>
          </p:cNvSpPr>
          <p:nvPr>
            <p:ph type="pic" sz="quarter" idx="15"/>
          </p:nvPr>
        </p:nvSpPr>
        <p:spPr>
          <a:xfrm>
            <a:off x="6096000" y="0"/>
            <a:ext cx="6095996" cy="6857993"/>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1135021"/>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2086192"/>
            <a:ext cx="4521949" cy="236860"/>
          </a:xfrm>
          <a:prstGeom prst="rect">
            <a:avLst/>
          </a:prstGeom>
        </p:spPr>
        <p:txBody>
          <a:bodyPr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1809073"/>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grpSp>
        <p:nvGrpSpPr>
          <p:cNvPr id="3" name="Graphic 7">
            <a:extLst>
              <a:ext uri="{FF2B5EF4-FFF2-40B4-BE49-F238E27FC236}">
                <a16:creationId xmlns:a16="http://schemas.microsoft.com/office/drawing/2014/main" id="{0611B7BE-B9BD-DC4B-85AD-B596529A45C3}"/>
              </a:ext>
            </a:extLst>
          </p:cNvPr>
          <p:cNvGrpSpPr/>
          <p:nvPr/>
        </p:nvGrpSpPr>
        <p:grpSpPr>
          <a:xfrm>
            <a:off x="211377" y="201731"/>
            <a:ext cx="1064164" cy="338640"/>
            <a:chOff x="211377" y="201731"/>
            <a:chExt cx="1064164" cy="338640"/>
          </a:xfrm>
          <a:solidFill>
            <a:srgbClr val="9798A5">
              <a:alpha val="60000"/>
            </a:srgbClr>
          </a:solidFill>
        </p:grpSpPr>
        <p:sp>
          <p:nvSpPr>
            <p:cNvPr id="4" name="Freeform 3">
              <a:extLst>
                <a:ext uri="{FF2B5EF4-FFF2-40B4-BE49-F238E27FC236}">
                  <a16:creationId xmlns:a16="http://schemas.microsoft.com/office/drawing/2014/main" id="{2F0C482D-2F0A-6049-94EC-19B078DF917A}"/>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D177C24C-3767-524D-A96C-09BCA1811C86}"/>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FE209B46-99E8-8B4D-98B8-6CCAA64A63F9}"/>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1905F0C1-CD09-654A-B009-8E95DD1CC110}"/>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47DBF896-3395-3445-8F72-BE6F45D77811}"/>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58157214-E5EB-0E49-B859-0A1A22E90CBD}"/>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00C681F2-99E4-A541-ACF4-650E0B4777C8}"/>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53226713-62A5-6D49-A3E8-6EEBCE9532D8}"/>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6E6F28A6-FE1F-DF43-9B2D-0486F78EFB26}"/>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13377105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50/50 Headline + Paragraph">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FAC5E193-9657-674E-AA00-73F37EF3DBCC}"/>
              </a:ext>
            </a:extLst>
          </p:cNvPr>
          <p:cNvSpPr>
            <a:spLocks noGrp="1"/>
          </p:cNvSpPr>
          <p:nvPr>
            <p:ph type="ctrTitle" hasCustomPrompt="1"/>
          </p:nvPr>
        </p:nvSpPr>
        <p:spPr>
          <a:xfrm>
            <a:off x="787024" y="1942446"/>
            <a:ext cx="4521949" cy="1046440"/>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3400" b="1" kern="1200" dirty="0">
                <a:solidFill>
                  <a:schemeClr val="tx1"/>
                </a:solidFill>
                <a:latin typeface="Raleway ExtraBold" panose="020B0003030101060003" pitchFamily="34" charset="0"/>
                <a:ea typeface="+mj-ea"/>
                <a:cs typeface="+mj-cs"/>
              </a:defRPr>
            </a:lvl1pPr>
          </a:lstStyle>
          <a:p>
            <a:r>
              <a:rPr lang="en-US" dirty="0"/>
              <a:t>Click here to edit headline</a:t>
            </a:r>
          </a:p>
        </p:txBody>
      </p:sp>
      <p:sp>
        <p:nvSpPr>
          <p:cNvPr id="10" name="Text Placeholder 10">
            <a:extLst>
              <a:ext uri="{FF2B5EF4-FFF2-40B4-BE49-F238E27FC236}">
                <a16:creationId xmlns:a16="http://schemas.microsoft.com/office/drawing/2014/main" id="{CAF2AA81-3F98-B542-B98B-A30312B089F9}"/>
              </a:ext>
            </a:extLst>
          </p:cNvPr>
          <p:cNvSpPr>
            <a:spLocks noGrp="1"/>
          </p:cNvSpPr>
          <p:nvPr>
            <p:ph type="body" sz="quarter" idx="14" hasCustomPrompt="1"/>
          </p:nvPr>
        </p:nvSpPr>
        <p:spPr>
          <a:xfrm>
            <a:off x="787024" y="3524558"/>
            <a:ext cx="4521949" cy="1077026"/>
          </a:xfrm>
          <a:prstGeom prst="rect">
            <a:avLst/>
          </a:prstGeom>
        </p:spPr>
        <p:txBody>
          <a:bodyPr lIns="0" tIns="0" rIns="0" bIns="0">
            <a:spAutoFit/>
          </a:bodyPr>
          <a:lstStyle>
            <a:lvl1pPr marL="0" indent="0">
              <a:lnSpc>
                <a:spcPct val="120000"/>
              </a:lnSpc>
              <a:spcAft>
                <a:spcPts val="600"/>
              </a:spcAft>
              <a:buNone/>
              <a:defRPr sz="2000" b="0" i="0">
                <a:solidFill>
                  <a:schemeClr val="tx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endParaRPr lang="en-US" dirty="0"/>
          </a:p>
        </p:txBody>
      </p:sp>
      <p:cxnSp>
        <p:nvCxnSpPr>
          <p:cNvPr id="12" name="Straight Connector 11">
            <a:extLst>
              <a:ext uri="{FF2B5EF4-FFF2-40B4-BE49-F238E27FC236}">
                <a16:creationId xmlns:a16="http://schemas.microsoft.com/office/drawing/2014/main" id="{8584976A-3E5D-4B41-B9D0-97D7F66F8566}"/>
              </a:ext>
            </a:extLst>
          </p:cNvPr>
          <p:cNvCxnSpPr>
            <a:cxnSpLocks/>
          </p:cNvCxnSpPr>
          <p:nvPr userDrawn="1"/>
        </p:nvCxnSpPr>
        <p:spPr>
          <a:xfrm>
            <a:off x="787024" y="32474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3" name="Content Placeholder 4">
            <a:extLst>
              <a:ext uri="{FF2B5EF4-FFF2-40B4-BE49-F238E27FC236}">
                <a16:creationId xmlns:a16="http://schemas.microsoft.com/office/drawing/2014/main" id="{3BC1F946-C7D2-334F-9A34-F7FAB86D1AAA}"/>
              </a:ext>
            </a:extLst>
          </p:cNvPr>
          <p:cNvSpPr>
            <a:spLocks noGrp="1"/>
          </p:cNvSpPr>
          <p:nvPr>
            <p:ph sz="quarter" idx="15" hasCustomPrompt="1"/>
          </p:nvPr>
        </p:nvSpPr>
        <p:spPr>
          <a:xfrm>
            <a:off x="6096000" y="1495619"/>
            <a:ext cx="5499100" cy="4624763"/>
          </a:xfrm>
          <a:prstGeom prst="rect">
            <a:avLst/>
          </a:prstGeom>
        </p:spPr>
        <p:txBody>
          <a:bodyPr/>
          <a:lstStyle>
            <a:lvl1pPr marL="0" marR="0" indent="0" algn="l" defTabSz="914400" rtl="0" eaLnBrk="1" fontAlgn="auto" latinLnBrk="0" hangingPunct="1">
              <a:lnSpc>
                <a:spcPct val="150000"/>
              </a:lnSpc>
              <a:spcBef>
                <a:spcPts val="0"/>
              </a:spcBef>
              <a:spcAft>
                <a:spcPts val="1200"/>
              </a:spcAft>
              <a:buClr>
                <a:srgbClr val="353746"/>
              </a:buClr>
              <a:buSzTx/>
              <a:buFont typeface="Wingdings" panose="05000000000000000000" pitchFamily="2" charset="2"/>
              <a:buNone/>
              <a:tabLst/>
              <a:defRPr lang="en-US" b="0" i="0" u="none" strike="noStrike" smtClean="0">
                <a:solidFill>
                  <a:schemeClr val="tx1"/>
                </a:solidFill>
                <a:effectLst/>
              </a:defRPr>
            </a:lvl1pPr>
            <a:lvl2pPr marL="225425" indent="0">
              <a:buNone/>
              <a:defRPr>
                <a:solidFill>
                  <a:schemeClr val="bg1"/>
                </a:solidFill>
              </a:defRPr>
            </a:lvl2pPr>
            <a:lvl3pPr marL="465137" indent="0">
              <a:buNone/>
              <a:defRPr>
                <a:solidFill>
                  <a:schemeClr val="bg1"/>
                </a:solidFill>
              </a:defRPr>
            </a:lvl3pPr>
            <a:lvl4pPr marL="688975" indent="0">
              <a:buNone/>
              <a:defRPr>
                <a:solidFill>
                  <a:schemeClr val="bg1"/>
                </a:solidFill>
              </a:defRPr>
            </a:lvl4pPr>
            <a:lvl5pPr marL="914400" indent="0">
              <a:buNone/>
              <a:defRPr>
                <a:solidFill>
                  <a:schemeClr val="bg1"/>
                </a:solidFill>
              </a:defRPr>
            </a:lvl5pPr>
          </a:lstStyle>
          <a:p>
            <a:pPr lvl="0"/>
            <a:r>
              <a:rPr lang="en-US" dirty="0"/>
              <a:t>Click to edit…Lorem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occaecat</a:t>
            </a:r>
            <a:r>
              <a:rPr lang="en-US" dirty="0"/>
              <a:t> </a:t>
            </a:r>
            <a:r>
              <a:rPr lang="en-US" dirty="0" err="1"/>
              <a:t>cupidatat</a:t>
            </a:r>
            <a:r>
              <a:rPr lang="en-US" dirty="0"/>
              <a:t> non </a:t>
            </a:r>
            <a:r>
              <a:rPr lang="en-US" dirty="0" err="1"/>
              <a:t>proident</a:t>
            </a:r>
            <a:r>
              <a:rPr lang="en-US" dirty="0"/>
              <a:t>, sunt in culpa qui </a:t>
            </a:r>
            <a:r>
              <a:rPr lang="en-US" dirty="0" err="1"/>
              <a:t>officia</a:t>
            </a:r>
            <a:r>
              <a:rPr lang="en-US" dirty="0"/>
              <a:t> </a:t>
            </a:r>
            <a:r>
              <a:rPr lang="en-US" dirty="0" err="1"/>
              <a:t>deserunt</a:t>
            </a:r>
            <a:r>
              <a:rPr lang="en-US" dirty="0"/>
              <a:t> </a:t>
            </a:r>
            <a:r>
              <a:rPr lang="en-US" dirty="0" err="1"/>
              <a:t>mollit</a:t>
            </a:r>
            <a:r>
              <a:rPr lang="en-US" dirty="0"/>
              <a:t> </a:t>
            </a:r>
            <a:r>
              <a:rPr lang="en-US" dirty="0" err="1"/>
              <a:t>anim</a:t>
            </a:r>
            <a:r>
              <a:rPr lang="en-US" dirty="0"/>
              <a:t> id </a:t>
            </a:r>
            <a:r>
              <a:rPr lang="en-US" dirty="0" err="1"/>
              <a:t>est</a:t>
            </a:r>
            <a:r>
              <a:rPr lang="en-US" dirty="0"/>
              <a:t> </a:t>
            </a:r>
            <a:r>
              <a:rPr lang="en-US" dirty="0" err="1"/>
              <a:t>laborum</a:t>
            </a:r>
            <a:r>
              <a:rPr lang="en-US" dirty="0"/>
              <a:t>.</a:t>
            </a:r>
          </a:p>
          <a:p>
            <a:pPr marL="0" marR="0" lvl="0" indent="0" algn="l" defTabSz="914400" rtl="0" eaLnBrk="1" fontAlgn="auto" latinLnBrk="0" hangingPunct="1">
              <a:lnSpc>
                <a:spcPct val="150000"/>
              </a:lnSpc>
              <a:spcBef>
                <a:spcPts val="0"/>
              </a:spcBef>
              <a:spcAft>
                <a:spcPts val="600"/>
              </a:spcAft>
              <a:buClr>
                <a:srgbClr val="353746"/>
              </a:buClr>
              <a:buSzTx/>
              <a:buFont typeface="Wingdings" panose="05000000000000000000" pitchFamily="2" charset="2"/>
              <a:buNone/>
              <a:tabLst/>
              <a:defRPr/>
            </a:pPr>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a:t>
            </a:r>
            <a:r>
              <a:rPr lang="en-US" dirty="0"/>
              <a:t>.</a:t>
            </a:r>
          </a:p>
        </p:txBody>
      </p:sp>
      <p:grpSp>
        <p:nvGrpSpPr>
          <p:cNvPr id="2" name="Graphic 8">
            <a:extLst>
              <a:ext uri="{FF2B5EF4-FFF2-40B4-BE49-F238E27FC236}">
                <a16:creationId xmlns:a16="http://schemas.microsoft.com/office/drawing/2014/main" id="{FD8695F6-A70C-B44E-B9D2-BEBB01E21493}"/>
              </a:ext>
            </a:extLst>
          </p:cNvPr>
          <p:cNvGrpSpPr/>
          <p:nvPr/>
        </p:nvGrpSpPr>
        <p:grpSpPr>
          <a:xfrm>
            <a:off x="211377" y="201731"/>
            <a:ext cx="1064164" cy="338640"/>
            <a:chOff x="211377" y="201731"/>
            <a:chExt cx="1064164" cy="338640"/>
          </a:xfrm>
          <a:solidFill>
            <a:srgbClr val="9798A5">
              <a:alpha val="60000"/>
            </a:srgbClr>
          </a:solidFill>
        </p:grpSpPr>
        <p:sp>
          <p:nvSpPr>
            <p:cNvPr id="3" name="Freeform 2">
              <a:extLst>
                <a:ext uri="{FF2B5EF4-FFF2-40B4-BE49-F238E27FC236}">
                  <a16:creationId xmlns:a16="http://schemas.microsoft.com/office/drawing/2014/main" id="{F120DD5F-AA02-9B4C-B323-AC0E85DCD348}"/>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4" name="Freeform 3">
              <a:extLst>
                <a:ext uri="{FF2B5EF4-FFF2-40B4-BE49-F238E27FC236}">
                  <a16:creationId xmlns:a16="http://schemas.microsoft.com/office/drawing/2014/main" id="{A910140D-C019-6B49-AB99-3CF00A213562}"/>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C87C27A4-3612-E54B-B7E4-6AD1CC6C5415}"/>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D3361582-EF9B-9C40-8BC9-D21F5E41EE6B}"/>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3621DDB7-CC4F-9C4D-A987-17CB96A53D2F}"/>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D23800D1-7483-D64C-9957-6360173A9EAD}"/>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85735441-4385-D048-A97B-477C486E139A}"/>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1CEE446-1C3C-4843-9E3B-6C03CD516BD9}"/>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8B87EE8F-C514-3042-8D9A-4FDFFA943C1D}"/>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52558982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50/50 Headline + Paragraph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1942445"/>
            <a:ext cx="4521949" cy="1046440"/>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3400" b="1" kern="1200" dirty="0">
                <a:solidFill>
                  <a:schemeClr val="bg1"/>
                </a:solidFill>
                <a:latin typeface="Raleway ExtraBold" panose="020B0003030101060003" pitchFamily="34" charset="0"/>
                <a:ea typeface="+mj-ea"/>
                <a:cs typeface="+mj-cs"/>
              </a:defRPr>
            </a:lvl1pPr>
          </a:lstStyle>
          <a:p>
            <a:r>
              <a:rPr lang="en-US" dirty="0"/>
              <a:t>Click here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524558"/>
            <a:ext cx="4521949" cy="1077026"/>
          </a:xfrm>
          <a:prstGeom prst="rect">
            <a:avLst/>
          </a:prstGeom>
        </p:spPr>
        <p:txBody>
          <a:bodyPr lIns="0" tIns="0" rIns="0" bIns="0">
            <a:spAutoFit/>
          </a:bodyPr>
          <a:lstStyle>
            <a:lvl1pPr marL="0" indent="0">
              <a:lnSpc>
                <a:spcPct val="120000"/>
              </a:lnSpc>
              <a:spcAft>
                <a:spcPts val="600"/>
              </a:spcAft>
              <a:buNone/>
              <a:defRPr sz="2000" b="0" i="0">
                <a:solidFill>
                  <a:schemeClr val="bg1"/>
                </a:solidFill>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endParaRPr lang="en-US" dirty="0"/>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24743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5" name="Content Placeholder 4">
            <a:extLst>
              <a:ext uri="{FF2B5EF4-FFF2-40B4-BE49-F238E27FC236}">
                <a16:creationId xmlns:a16="http://schemas.microsoft.com/office/drawing/2014/main" id="{B2425618-A8F1-194D-8B57-551D4FA12E7F}"/>
              </a:ext>
            </a:extLst>
          </p:cNvPr>
          <p:cNvSpPr>
            <a:spLocks noGrp="1"/>
          </p:cNvSpPr>
          <p:nvPr>
            <p:ph sz="quarter" idx="15" hasCustomPrompt="1"/>
          </p:nvPr>
        </p:nvSpPr>
        <p:spPr>
          <a:xfrm>
            <a:off x="6096000" y="1495619"/>
            <a:ext cx="5499100" cy="4624763"/>
          </a:xfrm>
          <a:prstGeom prst="rect">
            <a:avLst/>
          </a:prstGeom>
        </p:spPr>
        <p:txBody>
          <a:bodyPr/>
          <a:lstStyle>
            <a:lvl1pPr marL="0" marR="0" indent="0" algn="l" defTabSz="914400" rtl="0" eaLnBrk="1" fontAlgn="auto" latinLnBrk="0" hangingPunct="1">
              <a:lnSpc>
                <a:spcPct val="150000"/>
              </a:lnSpc>
              <a:spcBef>
                <a:spcPts val="0"/>
              </a:spcBef>
              <a:spcAft>
                <a:spcPts val="1200"/>
              </a:spcAft>
              <a:buClr>
                <a:srgbClr val="353746"/>
              </a:buClr>
              <a:buSzTx/>
              <a:buFont typeface="Wingdings" panose="05000000000000000000" pitchFamily="2" charset="2"/>
              <a:buNone/>
              <a:tabLst/>
              <a:defRPr lang="en-US" b="0" i="0" u="none" strike="noStrike" smtClean="0">
                <a:solidFill>
                  <a:schemeClr val="bg1"/>
                </a:solidFill>
                <a:effectLst/>
              </a:defRPr>
            </a:lvl1pPr>
            <a:lvl2pPr marL="225425" indent="0">
              <a:buNone/>
              <a:defRPr>
                <a:solidFill>
                  <a:schemeClr val="bg1"/>
                </a:solidFill>
              </a:defRPr>
            </a:lvl2pPr>
            <a:lvl3pPr marL="465137" indent="0">
              <a:buNone/>
              <a:defRPr>
                <a:solidFill>
                  <a:schemeClr val="bg1"/>
                </a:solidFill>
              </a:defRPr>
            </a:lvl3pPr>
            <a:lvl4pPr marL="688975" indent="0">
              <a:buNone/>
              <a:defRPr>
                <a:solidFill>
                  <a:schemeClr val="bg1"/>
                </a:solidFill>
              </a:defRPr>
            </a:lvl4pPr>
            <a:lvl5pPr marL="914400" indent="0">
              <a:buNone/>
              <a:defRPr>
                <a:solidFill>
                  <a:schemeClr val="bg1"/>
                </a:solidFill>
              </a:defRPr>
            </a:lvl5pPr>
          </a:lstStyle>
          <a:p>
            <a:pPr lvl="0"/>
            <a:r>
              <a:rPr lang="en-US" dirty="0"/>
              <a:t>Click to edit…Lorem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occaecat</a:t>
            </a:r>
            <a:r>
              <a:rPr lang="en-US" dirty="0"/>
              <a:t> </a:t>
            </a:r>
            <a:r>
              <a:rPr lang="en-US" dirty="0" err="1"/>
              <a:t>cupidatat</a:t>
            </a:r>
            <a:r>
              <a:rPr lang="en-US" dirty="0"/>
              <a:t> non </a:t>
            </a:r>
            <a:r>
              <a:rPr lang="en-US" dirty="0" err="1"/>
              <a:t>proident</a:t>
            </a:r>
            <a:r>
              <a:rPr lang="en-US" dirty="0"/>
              <a:t>, sunt in culpa qui </a:t>
            </a:r>
            <a:r>
              <a:rPr lang="en-US" dirty="0" err="1"/>
              <a:t>officia</a:t>
            </a:r>
            <a:r>
              <a:rPr lang="en-US" dirty="0"/>
              <a:t> </a:t>
            </a:r>
            <a:r>
              <a:rPr lang="en-US" dirty="0" err="1"/>
              <a:t>deserunt</a:t>
            </a:r>
            <a:r>
              <a:rPr lang="en-US" dirty="0"/>
              <a:t> </a:t>
            </a:r>
            <a:r>
              <a:rPr lang="en-US" dirty="0" err="1"/>
              <a:t>mollit</a:t>
            </a:r>
            <a:r>
              <a:rPr lang="en-US" dirty="0"/>
              <a:t> </a:t>
            </a:r>
            <a:r>
              <a:rPr lang="en-US" dirty="0" err="1"/>
              <a:t>anim</a:t>
            </a:r>
            <a:r>
              <a:rPr lang="en-US" dirty="0"/>
              <a:t> id </a:t>
            </a:r>
            <a:r>
              <a:rPr lang="en-US" dirty="0" err="1"/>
              <a:t>est</a:t>
            </a:r>
            <a:r>
              <a:rPr lang="en-US" dirty="0"/>
              <a:t> </a:t>
            </a:r>
            <a:r>
              <a:rPr lang="en-US" dirty="0" err="1"/>
              <a:t>laborum</a:t>
            </a:r>
            <a:r>
              <a:rPr lang="en-US" dirty="0"/>
              <a:t>.</a:t>
            </a:r>
          </a:p>
          <a:p>
            <a:pPr marL="0" marR="0" lvl="0" indent="0" algn="l" defTabSz="914400" rtl="0" eaLnBrk="1" fontAlgn="auto" latinLnBrk="0" hangingPunct="1">
              <a:lnSpc>
                <a:spcPct val="150000"/>
              </a:lnSpc>
              <a:spcBef>
                <a:spcPts val="0"/>
              </a:spcBef>
              <a:spcAft>
                <a:spcPts val="600"/>
              </a:spcAft>
              <a:buClr>
                <a:srgbClr val="353746"/>
              </a:buClr>
              <a:buSzTx/>
              <a:buFont typeface="Wingdings" panose="05000000000000000000" pitchFamily="2" charset="2"/>
              <a:buNone/>
              <a:tabLst/>
              <a:defRPr/>
            </a:pPr>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sed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a:t>
            </a:r>
            <a:r>
              <a:rPr lang="en-US" dirty="0"/>
              <a:t>.</a:t>
            </a:r>
          </a:p>
        </p:txBody>
      </p:sp>
      <p:grpSp>
        <p:nvGrpSpPr>
          <p:cNvPr id="3" name="Graphic 6">
            <a:extLst>
              <a:ext uri="{FF2B5EF4-FFF2-40B4-BE49-F238E27FC236}">
                <a16:creationId xmlns:a16="http://schemas.microsoft.com/office/drawing/2014/main" id="{570B1BFC-6676-604D-A4E4-B261E1286CE5}"/>
              </a:ext>
            </a:extLst>
          </p:cNvPr>
          <p:cNvGrpSpPr/>
          <p:nvPr/>
        </p:nvGrpSpPr>
        <p:grpSpPr>
          <a:xfrm>
            <a:off x="211377" y="201731"/>
            <a:ext cx="1064164" cy="338639"/>
            <a:chOff x="211377" y="201731"/>
            <a:chExt cx="1064164" cy="338639"/>
          </a:xfrm>
        </p:grpSpPr>
        <p:sp>
          <p:nvSpPr>
            <p:cNvPr id="4" name="Freeform 3">
              <a:extLst>
                <a:ext uri="{FF2B5EF4-FFF2-40B4-BE49-F238E27FC236}">
                  <a16:creationId xmlns:a16="http://schemas.microsoft.com/office/drawing/2014/main" id="{0F2FE0D0-A174-C24C-9BA0-D7EB733EB2FD}"/>
                </a:ext>
              </a:extLst>
            </p:cNvPr>
            <p:cNvSpPr/>
            <p:nvPr/>
          </p:nvSpPr>
          <p:spPr>
            <a:xfrm>
              <a:off x="627150" y="201731"/>
              <a:ext cx="179933" cy="277802"/>
            </a:xfrm>
            <a:custGeom>
              <a:avLst/>
              <a:gdLst>
                <a:gd name="connsiteX0" fmla="*/ 94378 w 179933"/>
                <a:gd name="connsiteY0" fmla="*/ 90890 h 277802"/>
                <a:gd name="connsiteX1" fmla="*/ 34319 w 179933"/>
                <a:gd name="connsiteY1" fmla="*/ 90890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8 h 277802"/>
                <a:gd name="connsiteX9" fmla="*/ 34319 w 179933"/>
                <a:gd name="connsiteY9" fmla="*/ 260455 h 277802"/>
                <a:gd name="connsiteX10" fmla="*/ 34319 w 179933"/>
                <a:gd name="connsiteY10" fmla="*/ 123630 h 277802"/>
                <a:gd name="connsiteX11" fmla="*/ 94378 w 179933"/>
                <a:gd name="connsiteY11" fmla="*/ 123630 h 277802"/>
                <a:gd name="connsiteX12" fmla="*/ 145612 w 179933"/>
                <a:gd name="connsiteY12" fmla="*/ 165166 h 277802"/>
                <a:gd name="connsiteX13" fmla="*/ 145612 w 179933"/>
                <a:gd name="connsiteY13" fmla="*/ 260699 h 277802"/>
                <a:gd name="connsiteX14" fmla="*/ 145612 w 179933"/>
                <a:gd name="connsiteY14" fmla="*/ 260699 h 277802"/>
                <a:gd name="connsiteX15" fmla="*/ 162772 w 179933"/>
                <a:gd name="connsiteY15" fmla="*/ 277802 h 277802"/>
                <a:gd name="connsiteX16" fmla="*/ 179932 w 179933"/>
                <a:gd name="connsiteY16" fmla="*/ 260699 h 277802"/>
                <a:gd name="connsiteX17" fmla="*/ 179932 w 179933"/>
                <a:gd name="connsiteY17" fmla="*/ 165166 h 277802"/>
                <a:gd name="connsiteX18" fmla="*/ 94378 w 179933"/>
                <a:gd name="connsiteY18" fmla="*/ 90890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0"/>
                  </a:moveTo>
                  <a:lnTo>
                    <a:pt x="34319" y="90890"/>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8"/>
                    <a:pt x="17160" y="277558"/>
                  </a:cubicBezTo>
                  <a:cubicBezTo>
                    <a:pt x="26720" y="277558"/>
                    <a:pt x="34319" y="269984"/>
                    <a:pt x="34319" y="260455"/>
                  </a:cubicBezTo>
                  <a:lnTo>
                    <a:pt x="34319" y="123630"/>
                  </a:lnTo>
                  <a:lnTo>
                    <a:pt x="94378" y="123630"/>
                  </a:lnTo>
                  <a:cubicBezTo>
                    <a:pt x="129923" y="123630"/>
                    <a:pt x="145612" y="139023"/>
                    <a:pt x="145612" y="165166"/>
                  </a:cubicBezTo>
                  <a:lnTo>
                    <a:pt x="145612" y="260699"/>
                  </a:lnTo>
                  <a:lnTo>
                    <a:pt x="145612" y="260699"/>
                  </a:lnTo>
                  <a:cubicBezTo>
                    <a:pt x="145612" y="270228"/>
                    <a:pt x="153212" y="277802"/>
                    <a:pt x="162772" y="277802"/>
                  </a:cubicBezTo>
                  <a:cubicBezTo>
                    <a:pt x="172332" y="277802"/>
                    <a:pt x="179932" y="270228"/>
                    <a:pt x="179932" y="260699"/>
                  </a:cubicBezTo>
                  <a:lnTo>
                    <a:pt x="179932" y="165166"/>
                  </a:lnTo>
                  <a:cubicBezTo>
                    <a:pt x="180177" y="118500"/>
                    <a:pt x="151986" y="90890"/>
                    <a:pt x="94378" y="90890"/>
                  </a:cubicBez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57E8B2CE-2707-BA48-8B21-C971AEBF5D11}"/>
                </a:ext>
              </a:extLst>
            </p:cNvPr>
            <p:cNvSpPr/>
            <p:nvPr/>
          </p:nvSpPr>
          <p:spPr>
            <a:xfrm>
              <a:off x="846549" y="294576"/>
              <a:ext cx="189737" cy="245794"/>
            </a:xfrm>
            <a:custGeom>
              <a:avLst/>
              <a:gdLst>
                <a:gd name="connsiteX0" fmla="*/ 125021 w 189737"/>
                <a:gd name="connsiteY0" fmla="*/ 0 h 245794"/>
                <a:gd name="connsiteX1" fmla="*/ 76238 w 189737"/>
                <a:gd name="connsiteY1" fmla="*/ 0 h 245794"/>
                <a:gd name="connsiteX2" fmla="*/ 0 w 189737"/>
                <a:gd name="connsiteY2" fmla="*/ 83805 h 245794"/>
                <a:gd name="connsiteX3" fmla="*/ 76238 w 189737"/>
                <a:gd name="connsiteY3" fmla="*/ 168098 h 245794"/>
                <a:gd name="connsiteX4" fmla="*/ 153947 w 189737"/>
                <a:gd name="connsiteY4" fmla="*/ 168098 h 245794"/>
                <a:gd name="connsiteX5" fmla="*/ 153947 w 189737"/>
                <a:gd name="connsiteY5" fmla="*/ 176161 h 245794"/>
                <a:gd name="connsiteX6" fmla="*/ 118892 w 189737"/>
                <a:gd name="connsiteY6" fmla="*/ 211833 h 245794"/>
                <a:gd name="connsiteX7" fmla="*/ 18140 w 189737"/>
                <a:gd name="connsiteY7" fmla="*/ 211833 h 245794"/>
                <a:gd name="connsiteX8" fmla="*/ 490 w 189737"/>
                <a:gd name="connsiteY8" fmla="*/ 228203 h 245794"/>
                <a:gd name="connsiteX9" fmla="*/ 16915 w 189737"/>
                <a:gd name="connsiteY9" fmla="*/ 245795 h 245794"/>
                <a:gd name="connsiteX10" fmla="*/ 18140 w 189737"/>
                <a:gd name="connsiteY10" fmla="*/ 245795 h 245794"/>
                <a:gd name="connsiteX11" fmla="*/ 123059 w 189737"/>
                <a:gd name="connsiteY11" fmla="*/ 245795 h 245794"/>
                <a:gd name="connsiteX12" fmla="*/ 189737 w 189737"/>
                <a:gd name="connsiteY12" fmla="*/ 176406 h 245794"/>
                <a:gd name="connsiteX13" fmla="*/ 189737 w 189737"/>
                <a:gd name="connsiteY13" fmla="*/ 75009 h 245794"/>
                <a:gd name="connsiteX14" fmla="*/ 125021 w 189737"/>
                <a:gd name="connsiteY14" fmla="*/ 0 h 245794"/>
                <a:gd name="connsiteX15" fmla="*/ 153947 w 189737"/>
                <a:gd name="connsiteY15" fmla="*/ 136091 h 245794"/>
                <a:gd name="connsiteX16" fmla="*/ 79670 w 189737"/>
                <a:gd name="connsiteY16" fmla="*/ 136091 h 245794"/>
                <a:gd name="connsiteX17" fmla="*/ 35545 w 189737"/>
                <a:gd name="connsiteY17" fmla="*/ 85026 h 245794"/>
                <a:gd name="connsiteX18" fmla="*/ 79670 w 189737"/>
                <a:gd name="connsiteY18" fmla="*/ 33962 h 245794"/>
                <a:gd name="connsiteX19" fmla="*/ 114725 w 189737"/>
                <a:gd name="connsiteY19" fmla="*/ 33962 h 245794"/>
                <a:gd name="connsiteX20" fmla="*/ 153947 w 189737"/>
                <a:gd name="connsiteY20" fmla="*/ 74765 h 245794"/>
                <a:gd name="connsiteX21" fmla="*/ 153947 w 189737"/>
                <a:gd name="connsiteY21" fmla="*/ 136091 h 245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4">
                  <a:moveTo>
                    <a:pt x="125021" y="0"/>
                  </a:moveTo>
                  <a:lnTo>
                    <a:pt x="76238" y="0"/>
                  </a:lnTo>
                  <a:cubicBezTo>
                    <a:pt x="29171" y="0"/>
                    <a:pt x="0" y="27121"/>
                    <a:pt x="0" y="83805"/>
                  </a:cubicBezTo>
                  <a:cubicBezTo>
                    <a:pt x="0" y="140489"/>
                    <a:pt x="29417" y="168098"/>
                    <a:pt x="76238" y="168098"/>
                  </a:cubicBezTo>
                  <a:lnTo>
                    <a:pt x="153947" y="168098"/>
                  </a:lnTo>
                  <a:lnTo>
                    <a:pt x="153947" y="176161"/>
                  </a:lnTo>
                  <a:cubicBezTo>
                    <a:pt x="153947" y="201327"/>
                    <a:pt x="145367" y="211833"/>
                    <a:pt x="118892" y="211833"/>
                  </a:cubicBezTo>
                  <a:lnTo>
                    <a:pt x="18140" y="211833"/>
                  </a:lnTo>
                  <a:cubicBezTo>
                    <a:pt x="8825" y="211589"/>
                    <a:pt x="735" y="218674"/>
                    <a:pt x="490" y="228203"/>
                  </a:cubicBezTo>
                  <a:cubicBezTo>
                    <a:pt x="245" y="237488"/>
                    <a:pt x="7354" y="245551"/>
                    <a:pt x="16915" y="245795"/>
                  </a:cubicBezTo>
                  <a:cubicBezTo>
                    <a:pt x="17405" y="245795"/>
                    <a:pt x="17895" y="245795"/>
                    <a:pt x="18140" y="245795"/>
                  </a:cubicBezTo>
                  <a:lnTo>
                    <a:pt x="123059" y="245795"/>
                  </a:lnTo>
                  <a:cubicBezTo>
                    <a:pt x="172332" y="245795"/>
                    <a:pt x="189737" y="226249"/>
                    <a:pt x="189737" y="176406"/>
                  </a:cubicBezTo>
                  <a:lnTo>
                    <a:pt x="189737" y="75009"/>
                  </a:lnTo>
                  <a:cubicBezTo>
                    <a:pt x="189492" y="24433"/>
                    <a:pt x="166939" y="0"/>
                    <a:pt x="125021" y="0"/>
                  </a:cubicBezTo>
                  <a:close/>
                  <a:moveTo>
                    <a:pt x="153947" y="136091"/>
                  </a:moveTo>
                  <a:lnTo>
                    <a:pt x="79670" y="136091"/>
                  </a:lnTo>
                  <a:cubicBezTo>
                    <a:pt x="49273" y="136091"/>
                    <a:pt x="35545" y="120699"/>
                    <a:pt x="35545" y="85026"/>
                  </a:cubicBezTo>
                  <a:cubicBezTo>
                    <a:pt x="35545" y="49354"/>
                    <a:pt x="49273" y="33962"/>
                    <a:pt x="79670" y="33962"/>
                  </a:cubicBezTo>
                  <a:lnTo>
                    <a:pt x="114725" y="33962"/>
                  </a:lnTo>
                  <a:cubicBezTo>
                    <a:pt x="142916" y="33962"/>
                    <a:pt x="153947" y="46178"/>
                    <a:pt x="153947" y="74765"/>
                  </a:cubicBezTo>
                  <a:lnTo>
                    <a:pt x="153947" y="136091"/>
                  </a:lnTo>
                  <a:close/>
                </a:path>
              </a:pathLst>
            </a:custGeom>
            <a:solidFill>
              <a:srgbClr val="FFFFFF"/>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D395EC62-19B8-4241-A9AB-5E13775AF564}"/>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3 h 185201"/>
                <a:gd name="connsiteX8" fmla="*/ 125042 w 198583"/>
                <a:gd name="connsiteY8" fmla="*/ 107993 h 185201"/>
                <a:gd name="connsiteX9" fmla="*/ 151517 w 198583"/>
                <a:gd name="connsiteY9" fmla="*/ 128761 h 185201"/>
                <a:gd name="connsiteX10" fmla="*/ 127249 w 198583"/>
                <a:gd name="connsiteY10" fmla="*/ 149041 h 185201"/>
                <a:gd name="connsiteX11" fmla="*/ 18897 w 198583"/>
                <a:gd name="connsiteY11" fmla="*/ 149041 h 185201"/>
                <a:gd name="connsiteX12" fmla="*/ 22 w 198583"/>
                <a:gd name="connsiteY12" fmla="*/ 166388 h 185201"/>
                <a:gd name="connsiteX13" fmla="*/ 17427 w 198583"/>
                <a:gd name="connsiteY13" fmla="*/ 185201 h 185201"/>
                <a:gd name="connsiteX14" fmla="*/ 18652 w 198583"/>
                <a:gd name="connsiteY14" fmla="*/ 185201 h 185201"/>
                <a:gd name="connsiteX15" fmla="*/ 127249 w 198583"/>
                <a:gd name="connsiteY15" fmla="*/ 185201 h 185201"/>
                <a:gd name="connsiteX16" fmla="*/ 188043 w 198583"/>
                <a:gd name="connsiteY16" fmla="*/ 129006 h 185201"/>
                <a:gd name="connsiteX17" fmla="*/ 123817 w 198583"/>
                <a:gd name="connsiteY17" fmla="*/ 76719 h 185201"/>
                <a:gd name="connsiteX18" fmla="*/ 80182 w 198583"/>
                <a:gd name="connsiteY18" fmla="*/ 76719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3"/>
                    <a:pt x="81163" y="107993"/>
                  </a:cubicBezTo>
                  <a:lnTo>
                    <a:pt x="125042" y="107993"/>
                  </a:lnTo>
                  <a:cubicBezTo>
                    <a:pt x="143673" y="107993"/>
                    <a:pt x="151517" y="113857"/>
                    <a:pt x="151517" y="128761"/>
                  </a:cubicBezTo>
                  <a:cubicBezTo>
                    <a:pt x="151517" y="143665"/>
                    <a:pt x="144408" y="149041"/>
                    <a:pt x="127249" y="149041"/>
                  </a:cubicBezTo>
                  <a:lnTo>
                    <a:pt x="18897" y="149041"/>
                  </a:lnTo>
                  <a:cubicBezTo>
                    <a:pt x="8847" y="148552"/>
                    <a:pt x="512" y="156371"/>
                    <a:pt x="22" y="166388"/>
                  </a:cubicBezTo>
                  <a:cubicBezTo>
                    <a:pt x="-469" y="176406"/>
                    <a:pt x="7376" y="184713"/>
                    <a:pt x="17427" y="185201"/>
                  </a:cubicBezTo>
                  <a:cubicBezTo>
                    <a:pt x="17917" y="185201"/>
                    <a:pt x="18407" y="185201"/>
                    <a:pt x="18652" y="185201"/>
                  </a:cubicBezTo>
                  <a:lnTo>
                    <a:pt x="127249" y="185201"/>
                  </a:lnTo>
                  <a:cubicBezTo>
                    <a:pt x="170883" y="185201"/>
                    <a:pt x="188043" y="161990"/>
                    <a:pt x="188043" y="129006"/>
                  </a:cubicBezTo>
                  <a:cubicBezTo>
                    <a:pt x="188043" y="100175"/>
                    <a:pt x="175051" y="76719"/>
                    <a:pt x="123817" y="76719"/>
                  </a:cubicBezTo>
                  <a:lnTo>
                    <a:pt x="80182" y="76719"/>
                  </a:lnTo>
                  <a:cubicBezTo>
                    <a:pt x="59345" y="76719"/>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7C9F1FB3-E3EB-B149-8E5E-1621781EC0DF}"/>
                </a:ext>
              </a:extLst>
            </p:cNvPr>
            <p:cNvSpPr/>
            <p:nvPr/>
          </p:nvSpPr>
          <p:spPr>
            <a:xfrm>
              <a:off x="212162" y="254960"/>
              <a:ext cx="179378" cy="142203"/>
            </a:xfrm>
            <a:custGeom>
              <a:avLst/>
              <a:gdLst>
                <a:gd name="connsiteX0" fmla="*/ 161025 w 179378"/>
                <a:gd name="connsiteY0" fmla="*/ 2234 h 142203"/>
                <a:gd name="connsiteX1" fmla="*/ 4381 w 179378"/>
                <a:gd name="connsiteY1" fmla="*/ 122200 h 142203"/>
                <a:gd name="connsiteX2" fmla="*/ 2420 w 179378"/>
                <a:gd name="connsiteY2" fmla="*/ 137837 h 142203"/>
                <a:gd name="connsiteX3" fmla="*/ 18109 w 179378"/>
                <a:gd name="connsiteY3" fmla="*/ 139791 h 142203"/>
                <a:gd name="connsiteX4" fmla="*/ 174998 w 179378"/>
                <a:gd name="connsiteY4" fmla="*/ 19826 h 142203"/>
                <a:gd name="connsiteX5" fmla="*/ 176959 w 179378"/>
                <a:gd name="connsiteY5" fmla="*/ 4189 h 142203"/>
                <a:gd name="connsiteX6" fmla="*/ 176959 w 179378"/>
                <a:gd name="connsiteY6" fmla="*/ 4189 h 142203"/>
                <a:gd name="connsiteX7" fmla="*/ 161025 w 179378"/>
                <a:gd name="connsiteY7" fmla="*/ 2234 h 142203"/>
                <a:gd name="connsiteX8" fmla="*/ 161025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025" y="2234"/>
                  </a:moveTo>
                  <a:lnTo>
                    <a:pt x="4381" y="122200"/>
                  </a:lnTo>
                  <a:cubicBezTo>
                    <a:pt x="-521" y="125865"/>
                    <a:pt x="-1502" y="132950"/>
                    <a:pt x="2420" y="137837"/>
                  </a:cubicBezTo>
                  <a:cubicBezTo>
                    <a:pt x="6342" y="142723"/>
                    <a:pt x="13206" y="143701"/>
                    <a:pt x="18109" y="139791"/>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6E49530A-1D21-F94D-8770-12B2B8B89FF9}"/>
                </a:ext>
              </a:extLst>
            </p:cNvPr>
            <p:cNvSpPr/>
            <p:nvPr/>
          </p:nvSpPr>
          <p:spPr>
            <a:xfrm>
              <a:off x="212162" y="298272"/>
              <a:ext cx="191947" cy="152154"/>
            </a:xfrm>
            <a:custGeom>
              <a:avLst/>
              <a:gdLst>
                <a:gd name="connsiteX0" fmla="*/ 189706 w 191947"/>
                <a:gd name="connsiteY0" fmla="*/ 4367 h 152154"/>
                <a:gd name="connsiteX1" fmla="*/ 174017 w 191947"/>
                <a:gd name="connsiteY1" fmla="*/ 2412 h 152154"/>
                <a:gd name="connsiteX2" fmla="*/ 4381 w 191947"/>
                <a:gd name="connsiteY2" fmla="*/ 132151 h 152154"/>
                <a:gd name="connsiteX3" fmla="*/ 2420 w 191947"/>
                <a:gd name="connsiteY3" fmla="*/ 147788 h 152154"/>
                <a:gd name="connsiteX4" fmla="*/ 18109 w 191947"/>
                <a:gd name="connsiteY4" fmla="*/ 149743 h 152154"/>
                <a:gd name="connsiteX5" fmla="*/ 187745 w 191947"/>
                <a:gd name="connsiteY5" fmla="*/ 20004 h 152154"/>
                <a:gd name="connsiteX6" fmla="*/ 189706 w 191947"/>
                <a:gd name="connsiteY6" fmla="*/ 4367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4">
                  <a:moveTo>
                    <a:pt x="189706" y="4367"/>
                  </a:moveTo>
                  <a:cubicBezTo>
                    <a:pt x="186029" y="-520"/>
                    <a:pt x="178920" y="-1497"/>
                    <a:pt x="174017" y="2412"/>
                  </a:cubicBezTo>
                  <a:lnTo>
                    <a:pt x="4381" y="132151"/>
                  </a:lnTo>
                  <a:cubicBezTo>
                    <a:pt x="-521" y="135816"/>
                    <a:pt x="-1502" y="142901"/>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74F6135E-1AA6-F249-AC72-EA18739DFAAE}"/>
                </a:ext>
              </a:extLst>
            </p:cNvPr>
            <p:cNvSpPr/>
            <p:nvPr/>
          </p:nvSpPr>
          <p:spPr>
            <a:xfrm>
              <a:off x="211377" y="201976"/>
              <a:ext cx="282698" cy="159444"/>
            </a:xfrm>
            <a:custGeom>
              <a:avLst/>
              <a:gdLst>
                <a:gd name="connsiteX0" fmla="*/ 2225 w 282698"/>
                <a:gd name="connsiteY0" fmla="*/ 137802 h 159444"/>
                <a:gd name="connsiteX1" fmla="*/ 17914 w 282698"/>
                <a:gd name="connsiteY1" fmla="*/ 139756 h 159444"/>
                <a:gd name="connsiteX2" fmla="*/ 17914 w 282698"/>
                <a:gd name="connsiteY2" fmla="*/ 139756 h 159444"/>
                <a:gd name="connsiteX3" fmla="*/ 167938 w 282698"/>
                <a:gd name="connsiteY3" fmla="*/ 25166 h 159444"/>
                <a:gd name="connsiteX4" fmla="*/ 253492 w 282698"/>
                <a:gd name="connsiteY4" fmla="*/ 90402 h 159444"/>
                <a:gd name="connsiteX5" fmla="*/ 190001 w 282698"/>
                <a:gd name="connsiteY5" fmla="*/ 139023 h 159444"/>
                <a:gd name="connsiteX6" fmla="*/ 186814 w 282698"/>
                <a:gd name="connsiteY6" fmla="*/ 154416 h 159444"/>
                <a:gd name="connsiteX7" fmla="*/ 202258 w 282698"/>
                <a:gd name="connsiteY7" fmla="*/ 157592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4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8"/>
                    <a:pt x="13011" y="143665"/>
                    <a:pt x="17914" y="139756"/>
                  </a:cubicBezTo>
                  <a:cubicBezTo>
                    <a:pt x="17914" y="139756"/>
                    <a:pt x="17914" y="139756"/>
                    <a:pt x="17914" y="139756"/>
                  </a:cubicBezTo>
                  <a:lnTo>
                    <a:pt x="167938" y="25166"/>
                  </a:lnTo>
                  <a:lnTo>
                    <a:pt x="253492" y="90402"/>
                  </a:lnTo>
                  <a:lnTo>
                    <a:pt x="190001" y="139023"/>
                  </a:lnTo>
                  <a:cubicBezTo>
                    <a:pt x="184853" y="142444"/>
                    <a:pt x="183382" y="149285"/>
                    <a:pt x="186814" y="154416"/>
                  </a:cubicBezTo>
                  <a:cubicBezTo>
                    <a:pt x="190246" y="159547"/>
                    <a:pt x="197110" y="161013"/>
                    <a:pt x="202258" y="157592"/>
                  </a:cubicBezTo>
                  <a:cubicBezTo>
                    <a:pt x="202748" y="157348"/>
                    <a:pt x="203238" y="156859"/>
                    <a:pt x="203483" y="156615"/>
                  </a:cubicBezTo>
                  <a:lnTo>
                    <a:pt x="278496" y="99198"/>
                  </a:lnTo>
                  <a:lnTo>
                    <a:pt x="278496" y="99198"/>
                  </a:lnTo>
                  <a:lnTo>
                    <a:pt x="279231" y="98465"/>
                  </a:lnTo>
                  <a:lnTo>
                    <a:pt x="279231" y="98465"/>
                  </a:lnTo>
                  <a:cubicBezTo>
                    <a:pt x="279721" y="97976"/>
                    <a:pt x="279967" y="97732"/>
                    <a:pt x="280457" y="97243"/>
                  </a:cubicBezTo>
                  <a:cubicBezTo>
                    <a:pt x="284134" y="92356"/>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4"/>
                  </a:lnTo>
                  <a:cubicBezTo>
                    <a:pt x="-472" y="125829"/>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AE23817A-9F9E-304D-AA67-E37BF65D3F1D}"/>
                </a:ext>
              </a:extLst>
            </p:cNvPr>
            <p:cNvSpPr/>
            <p:nvPr/>
          </p:nvSpPr>
          <p:spPr>
            <a:xfrm>
              <a:off x="369541" y="344873"/>
              <a:ext cx="179378" cy="142203"/>
            </a:xfrm>
            <a:custGeom>
              <a:avLst/>
              <a:gdLst>
                <a:gd name="connsiteX0" fmla="*/ 161270 w 179378"/>
                <a:gd name="connsiteY0" fmla="*/ 2234 h 142203"/>
                <a:gd name="connsiteX1" fmla="*/ 4381 w 179378"/>
                <a:gd name="connsiteY1" fmla="*/ 122200 h 142203"/>
                <a:gd name="connsiteX2" fmla="*/ 2420 w 179378"/>
                <a:gd name="connsiteY2" fmla="*/ 137837 h 142203"/>
                <a:gd name="connsiteX3" fmla="*/ 2420 w 179378"/>
                <a:gd name="connsiteY3" fmla="*/ 137837 h 142203"/>
                <a:gd name="connsiteX4" fmla="*/ 18109 w 179378"/>
                <a:gd name="connsiteY4" fmla="*/ 139791 h 142203"/>
                <a:gd name="connsiteX5" fmla="*/ 174998 w 179378"/>
                <a:gd name="connsiteY5" fmla="*/ 19826 h 142203"/>
                <a:gd name="connsiteX6" fmla="*/ 176959 w 179378"/>
                <a:gd name="connsiteY6" fmla="*/ 4189 h 142203"/>
                <a:gd name="connsiteX7" fmla="*/ 161270 w 179378"/>
                <a:gd name="connsiteY7" fmla="*/ 2234 h 142203"/>
                <a:gd name="connsiteX8" fmla="*/ 161270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270" y="2234"/>
                  </a:moveTo>
                  <a:lnTo>
                    <a:pt x="4381" y="122200"/>
                  </a:lnTo>
                  <a:cubicBezTo>
                    <a:pt x="-521" y="125865"/>
                    <a:pt x="-1502" y="132950"/>
                    <a:pt x="2420" y="137837"/>
                  </a:cubicBezTo>
                  <a:lnTo>
                    <a:pt x="2420" y="137837"/>
                  </a:lnTo>
                  <a:cubicBezTo>
                    <a:pt x="6097" y="142723"/>
                    <a:pt x="13206" y="143701"/>
                    <a:pt x="18109" y="139791"/>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EF67658B-19AA-4E4B-BC68-1E11CF121285}"/>
                </a:ext>
              </a:extLst>
            </p:cNvPr>
            <p:cNvSpPr/>
            <p:nvPr/>
          </p:nvSpPr>
          <p:spPr>
            <a:xfrm>
              <a:off x="356744" y="291431"/>
              <a:ext cx="192175" cy="152154"/>
            </a:xfrm>
            <a:custGeom>
              <a:avLst/>
              <a:gdLst>
                <a:gd name="connsiteX0" fmla="*/ 2225 w 192175"/>
                <a:gd name="connsiteY0" fmla="*/ 147788 h 152154"/>
                <a:gd name="connsiteX1" fmla="*/ 17914 w 192175"/>
                <a:gd name="connsiteY1" fmla="*/ 149743 h 152154"/>
                <a:gd name="connsiteX2" fmla="*/ 187795 w 192175"/>
                <a:gd name="connsiteY2" fmla="*/ 20004 h 152154"/>
                <a:gd name="connsiteX3" fmla="*/ 189756 w 192175"/>
                <a:gd name="connsiteY3" fmla="*/ 4367 h 152154"/>
                <a:gd name="connsiteX4" fmla="*/ 174067 w 192175"/>
                <a:gd name="connsiteY4" fmla="*/ 2412 h 152154"/>
                <a:gd name="connsiteX5" fmla="*/ 4431 w 192175"/>
                <a:gd name="connsiteY5" fmla="*/ 132151 h 152154"/>
                <a:gd name="connsiteX6" fmla="*/ 2225 w 192175"/>
                <a:gd name="connsiteY6" fmla="*/ 147788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4">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1"/>
                    <a:pt x="2225" y="147788"/>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3536B834-60BA-C34E-988E-7874B8493722}"/>
                </a:ext>
              </a:extLst>
            </p:cNvPr>
            <p:cNvSpPr/>
            <p:nvPr/>
          </p:nvSpPr>
          <p:spPr>
            <a:xfrm>
              <a:off x="266516" y="380855"/>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5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2 h 159027"/>
                <a:gd name="connsiteX11" fmla="*/ 3467 w 282960"/>
                <a:gd name="connsiteY11" fmla="*/ 60562 h 159027"/>
                <a:gd name="connsiteX12" fmla="*/ 2242 w 282960"/>
                <a:gd name="connsiteY12" fmla="*/ 61784 h 159027"/>
                <a:gd name="connsiteX13" fmla="*/ 4203 w 282960"/>
                <a:gd name="connsiteY13" fmla="*/ 77421 h 159027"/>
                <a:gd name="connsiteX14" fmla="*/ 108141 w 282960"/>
                <a:gd name="connsiteY14" fmla="*/ 156828 h 159027"/>
                <a:gd name="connsiteX15" fmla="*/ 113535 w 282960"/>
                <a:gd name="connsiteY15" fmla="*/ 159027 h 159027"/>
                <a:gd name="connsiteX16" fmla="*/ 113535 w 282960"/>
                <a:gd name="connsiteY16" fmla="*/ 159027 h 159027"/>
                <a:gd name="connsiteX17" fmla="*/ 114515 w 282960"/>
                <a:gd name="connsiteY17" fmla="*/ 159027 h 159027"/>
                <a:gd name="connsiteX18" fmla="*/ 115496 w 282960"/>
                <a:gd name="connsiteY18" fmla="*/ 159027 h 159027"/>
                <a:gd name="connsiteX19" fmla="*/ 116476 w 282960"/>
                <a:gd name="connsiteY19" fmla="*/ 159027 h 159027"/>
                <a:gd name="connsiteX20" fmla="*/ 116476 w 282960"/>
                <a:gd name="connsiteY20" fmla="*/ 159027 h 159027"/>
                <a:gd name="connsiteX21" fmla="*/ 121869 w 282960"/>
                <a:gd name="connsiteY21" fmla="*/ 156828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5"/>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2"/>
                  </a:cubicBezTo>
                  <a:lnTo>
                    <a:pt x="3467" y="60562"/>
                  </a:lnTo>
                  <a:cubicBezTo>
                    <a:pt x="2977" y="61051"/>
                    <a:pt x="2732" y="61295"/>
                    <a:pt x="2242" y="61784"/>
                  </a:cubicBezTo>
                  <a:cubicBezTo>
                    <a:pt x="-1435" y="66671"/>
                    <a:pt x="-455" y="73512"/>
                    <a:pt x="4203" y="77421"/>
                  </a:cubicBezTo>
                  <a:lnTo>
                    <a:pt x="108141" y="156828"/>
                  </a:lnTo>
                  <a:cubicBezTo>
                    <a:pt x="109612" y="158050"/>
                    <a:pt x="111573" y="158783"/>
                    <a:pt x="113535" y="159027"/>
                  </a:cubicBezTo>
                  <a:lnTo>
                    <a:pt x="113535" y="159027"/>
                  </a:lnTo>
                  <a:lnTo>
                    <a:pt x="114515" y="159027"/>
                  </a:lnTo>
                  <a:lnTo>
                    <a:pt x="115496" y="159027"/>
                  </a:lnTo>
                  <a:lnTo>
                    <a:pt x="116476" y="159027"/>
                  </a:lnTo>
                  <a:lnTo>
                    <a:pt x="116476" y="159027"/>
                  </a:lnTo>
                  <a:cubicBezTo>
                    <a:pt x="118437" y="158783"/>
                    <a:pt x="120153" y="158050"/>
                    <a:pt x="121869" y="156828"/>
                  </a:cubicBezTo>
                  <a:lnTo>
                    <a:pt x="278758" y="36863"/>
                  </a:lnTo>
                  <a:cubicBezTo>
                    <a:pt x="283416" y="33198"/>
                    <a:pt x="284396" y="26356"/>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9963196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3-image tile">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2704514"/>
            <a:ext cx="4521949" cy="415498"/>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4" y="3655685"/>
            <a:ext cx="4521949" cy="236860"/>
          </a:xfrm>
          <a:prstGeom prst="rect">
            <a:avLst/>
          </a:prstGeom>
        </p:spPr>
        <p:txBody>
          <a:bodyPr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521948" cy="235449"/>
          </a:xfrm>
          <a:prstGeom prst="rect">
            <a:avLst/>
          </a:prstGeom>
        </p:spPr>
        <p:txBody>
          <a:bodyPr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sp>
        <p:nvSpPr>
          <p:cNvPr id="18" name="Picture Placeholder 8">
            <a:extLst>
              <a:ext uri="{FF2B5EF4-FFF2-40B4-BE49-F238E27FC236}">
                <a16:creationId xmlns:a16="http://schemas.microsoft.com/office/drawing/2014/main" id="{D3DABB7B-CE2A-4775-862B-78CFCF1BE96A}"/>
              </a:ext>
            </a:extLst>
          </p:cNvPr>
          <p:cNvSpPr>
            <a:spLocks noGrp="1"/>
          </p:cNvSpPr>
          <p:nvPr>
            <p:ph type="pic" sz="quarter" idx="15"/>
          </p:nvPr>
        </p:nvSpPr>
        <p:spPr>
          <a:xfrm>
            <a:off x="6096000" y="1"/>
            <a:ext cx="6095996" cy="3429000"/>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19" name="Picture Placeholder 8">
            <a:extLst>
              <a:ext uri="{FF2B5EF4-FFF2-40B4-BE49-F238E27FC236}">
                <a16:creationId xmlns:a16="http://schemas.microsoft.com/office/drawing/2014/main" id="{13DA4E80-039A-48D5-835B-0088BC8D9053}"/>
              </a:ext>
            </a:extLst>
          </p:cNvPr>
          <p:cNvSpPr>
            <a:spLocks noGrp="1"/>
          </p:cNvSpPr>
          <p:nvPr>
            <p:ph type="pic" sz="quarter" idx="17"/>
          </p:nvPr>
        </p:nvSpPr>
        <p:spPr>
          <a:xfrm>
            <a:off x="6096001" y="3429001"/>
            <a:ext cx="3047996" cy="3428999"/>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0" name="Picture Placeholder 8">
            <a:extLst>
              <a:ext uri="{FF2B5EF4-FFF2-40B4-BE49-F238E27FC236}">
                <a16:creationId xmlns:a16="http://schemas.microsoft.com/office/drawing/2014/main" id="{92E96A1E-CE5D-446E-B431-143ABD00DE39}"/>
              </a:ext>
            </a:extLst>
          </p:cNvPr>
          <p:cNvSpPr>
            <a:spLocks noGrp="1"/>
          </p:cNvSpPr>
          <p:nvPr>
            <p:ph type="pic" sz="quarter" idx="18"/>
          </p:nvPr>
        </p:nvSpPr>
        <p:spPr>
          <a:xfrm>
            <a:off x="9144004" y="3429001"/>
            <a:ext cx="3047996" cy="3429000"/>
          </a:xfrm>
          <a:prstGeom prst="rect">
            <a:avLst/>
          </a:prstGeom>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grpSp>
        <p:nvGrpSpPr>
          <p:cNvPr id="3" name="Graphic 9">
            <a:extLst>
              <a:ext uri="{FF2B5EF4-FFF2-40B4-BE49-F238E27FC236}">
                <a16:creationId xmlns:a16="http://schemas.microsoft.com/office/drawing/2014/main" id="{1CB93E12-B181-BB4E-8637-03219D942B1E}"/>
              </a:ext>
            </a:extLst>
          </p:cNvPr>
          <p:cNvGrpSpPr/>
          <p:nvPr/>
        </p:nvGrpSpPr>
        <p:grpSpPr>
          <a:xfrm>
            <a:off x="211377" y="201731"/>
            <a:ext cx="1064164" cy="338640"/>
            <a:chOff x="211377" y="201731"/>
            <a:chExt cx="1064164" cy="338640"/>
          </a:xfrm>
          <a:solidFill>
            <a:srgbClr val="9798A5">
              <a:alpha val="60000"/>
            </a:srgbClr>
          </a:solidFill>
        </p:grpSpPr>
        <p:sp>
          <p:nvSpPr>
            <p:cNvPr id="4" name="Freeform 3">
              <a:extLst>
                <a:ext uri="{FF2B5EF4-FFF2-40B4-BE49-F238E27FC236}">
                  <a16:creationId xmlns:a16="http://schemas.microsoft.com/office/drawing/2014/main" id="{DF2EF2D3-EDFD-CF4E-987D-8E10FF9A8B4B}"/>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D473A208-0124-974A-8952-D46C9F91BA2F}"/>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FC6FCF75-34D6-3545-8CF7-DF96D12FBC49}"/>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FFA10D7C-E712-6445-A8A4-4DBC224D62FA}"/>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488E4BA6-34E3-0940-B224-2955C0E51E4C}"/>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160C4A1-37C7-BE40-89C9-1F652746A559}"/>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B3C80E8A-A7E8-644F-844C-03948DD23518}"/>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62D24248-D149-0C44-9240-F7D1589223F8}"/>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649DF26D-8BEF-1049-8B8C-CC15A9FCAD4F}"/>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9518618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3-image (vertical)">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5" y="2704514"/>
            <a:ext cx="4342760" cy="415498"/>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700" b="1" kern="1200" dirty="0">
                <a:solidFill>
                  <a:srgbClr val="0E0F1A"/>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787025" y="3655685"/>
            <a:ext cx="4342760" cy="236860"/>
          </a:xfrm>
          <a:prstGeom prst="rect">
            <a:avLst/>
          </a:prstGeom>
        </p:spPr>
        <p:txBody>
          <a:bodyPr wrap="square" lIns="0" tIns="0" rIns="0" bIns="0">
            <a:spAutoFit/>
          </a:bodyPr>
          <a:lstStyle>
            <a:lvl1pPr marL="0" indent="0">
              <a:lnSpc>
                <a:spcPct val="120000"/>
              </a:lnSpc>
              <a:spcAft>
                <a:spcPts val="600"/>
              </a:spcAft>
              <a:buNone/>
              <a:defRPr b="0" i="0">
                <a:latin typeface="Raleway" panose="020B0003030101060003" pitchFamily="34" charset="0"/>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378566"/>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6DEAF468-DAD4-4ADF-8B2A-A7D83B8E2F3B}"/>
              </a:ext>
            </a:extLst>
          </p:cNvPr>
          <p:cNvSpPr>
            <a:spLocks noGrp="1"/>
          </p:cNvSpPr>
          <p:nvPr>
            <p:ph type="body" sz="quarter" idx="16" hasCustomPrompt="1"/>
          </p:nvPr>
        </p:nvSpPr>
        <p:spPr>
          <a:xfrm>
            <a:off x="787024" y="1542650"/>
            <a:ext cx="4342759" cy="235449"/>
          </a:xfrm>
          <a:prstGeom prst="rect">
            <a:avLst/>
          </a:prstGeom>
        </p:spPr>
        <p:txBody>
          <a:bodyPr wrap="square" lIns="0" tIns="0" rIns="0" bIns="0">
            <a:spAutoFit/>
          </a:bodyPr>
          <a:lstStyle>
            <a:lvl1pPr marL="0" indent="0" algn="l" defTabSz="914400" rtl="0" eaLnBrk="1" latinLnBrk="0" hangingPunct="1">
              <a:lnSpc>
                <a:spcPct val="110000"/>
              </a:lnSpc>
              <a:spcBef>
                <a:spcPct val="0"/>
              </a:spcBef>
              <a:buNone/>
              <a:defRPr lang="en-US" sz="1500" b="0" i="0" kern="1200" cap="all" baseline="0" dirty="0" smtClean="0">
                <a:solidFill>
                  <a:srgbClr val="0E0F1A"/>
                </a:solidFill>
                <a:latin typeface="Oswald Medium" pitchFamily="2" charset="77"/>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Category Tag</a:t>
            </a:r>
          </a:p>
        </p:txBody>
      </p:sp>
      <p:sp>
        <p:nvSpPr>
          <p:cNvPr id="22" name="Picture Placeholder 8">
            <a:extLst>
              <a:ext uri="{FF2B5EF4-FFF2-40B4-BE49-F238E27FC236}">
                <a16:creationId xmlns:a16="http://schemas.microsoft.com/office/drawing/2014/main" id="{5D0DC16F-982C-4965-91B3-5E975412A5D3}"/>
              </a:ext>
            </a:extLst>
          </p:cNvPr>
          <p:cNvSpPr>
            <a:spLocks noGrp="1"/>
          </p:cNvSpPr>
          <p:nvPr>
            <p:ph type="pic" sz="quarter" idx="15"/>
          </p:nvPr>
        </p:nvSpPr>
        <p:spPr>
          <a:xfrm>
            <a:off x="5422392" y="1764270"/>
            <a:ext cx="2062088" cy="4793149"/>
          </a:xfrm>
          <a:prstGeom prst="roundRect">
            <a:avLst>
              <a:gd name="adj" fmla="val 6690"/>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3" name="Picture Placeholder 8">
            <a:extLst>
              <a:ext uri="{FF2B5EF4-FFF2-40B4-BE49-F238E27FC236}">
                <a16:creationId xmlns:a16="http://schemas.microsoft.com/office/drawing/2014/main" id="{5BC306E2-9545-4D98-825C-3F2115D0BC28}"/>
              </a:ext>
            </a:extLst>
          </p:cNvPr>
          <p:cNvSpPr>
            <a:spLocks noGrp="1"/>
          </p:cNvSpPr>
          <p:nvPr>
            <p:ph type="pic" sz="quarter" idx="17"/>
          </p:nvPr>
        </p:nvSpPr>
        <p:spPr>
          <a:xfrm>
            <a:off x="7652653" y="424224"/>
            <a:ext cx="2062088" cy="4793149"/>
          </a:xfrm>
          <a:prstGeom prst="roundRect">
            <a:avLst>
              <a:gd name="adj" fmla="val 6690"/>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24" name="Picture Placeholder 8">
            <a:extLst>
              <a:ext uri="{FF2B5EF4-FFF2-40B4-BE49-F238E27FC236}">
                <a16:creationId xmlns:a16="http://schemas.microsoft.com/office/drawing/2014/main" id="{7AB4842A-9908-4244-A977-E61BA66C64CA}"/>
              </a:ext>
            </a:extLst>
          </p:cNvPr>
          <p:cNvSpPr>
            <a:spLocks noGrp="1"/>
          </p:cNvSpPr>
          <p:nvPr>
            <p:ph type="pic" sz="quarter" idx="18"/>
          </p:nvPr>
        </p:nvSpPr>
        <p:spPr>
          <a:xfrm>
            <a:off x="9882914" y="1032432"/>
            <a:ext cx="2062088" cy="4793149"/>
          </a:xfrm>
          <a:prstGeom prst="roundRect">
            <a:avLst>
              <a:gd name="adj" fmla="val 6690"/>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grpSp>
        <p:nvGrpSpPr>
          <p:cNvPr id="3" name="Graphic 9">
            <a:extLst>
              <a:ext uri="{FF2B5EF4-FFF2-40B4-BE49-F238E27FC236}">
                <a16:creationId xmlns:a16="http://schemas.microsoft.com/office/drawing/2014/main" id="{F98C7E3D-D1EB-524E-A96E-495CB9D3C755}"/>
              </a:ext>
            </a:extLst>
          </p:cNvPr>
          <p:cNvGrpSpPr/>
          <p:nvPr/>
        </p:nvGrpSpPr>
        <p:grpSpPr>
          <a:xfrm>
            <a:off x="211377" y="201731"/>
            <a:ext cx="1064164" cy="338640"/>
            <a:chOff x="211377" y="201731"/>
            <a:chExt cx="1064164" cy="338640"/>
          </a:xfrm>
          <a:solidFill>
            <a:srgbClr val="9798A5">
              <a:alpha val="60000"/>
            </a:srgbClr>
          </a:solidFill>
        </p:grpSpPr>
        <p:sp>
          <p:nvSpPr>
            <p:cNvPr id="4" name="Freeform 3">
              <a:extLst>
                <a:ext uri="{FF2B5EF4-FFF2-40B4-BE49-F238E27FC236}">
                  <a16:creationId xmlns:a16="http://schemas.microsoft.com/office/drawing/2014/main" id="{831424F7-5068-BA48-BDF5-269E3632F74B}"/>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5CCE572A-1880-974F-86B9-12020B01340C}"/>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56E5FDF7-F9A4-FA44-83E5-70B9D2648915}"/>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D287EF02-CE2A-BA49-9E05-8EBEA643363E}"/>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026BD0E5-3768-C74B-9F06-7E8543F35D62}"/>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0CFBA790-8A3E-E14C-BCD7-1ED48F8DEF8F}"/>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3B69C71F-656E-4848-9B15-6240CCDFC0F6}"/>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688458B-A4AB-4242-86D4-139162F500FA}"/>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4371E566-1A94-2148-9602-7FE91E5CA3E8}"/>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658975238"/>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4-columns w/ icon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365761" y="1177504"/>
            <a:ext cx="10149840" cy="338362"/>
          </a:xfrm>
          <a:prstGeom prst="rect">
            <a:avLst/>
          </a:prstGeom>
        </p:spPr>
        <p:txBody>
          <a:bodyPr wrap="square" lIns="0" tIns="0" rIns="0" bIns="0">
            <a:spAutoFit/>
          </a:bodyPr>
          <a:lstStyle>
            <a:lvl1pPr marL="0" indent="0">
              <a:lnSpc>
                <a:spcPct val="120000"/>
              </a:lnSpc>
              <a:spcAft>
                <a:spcPts val="600"/>
              </a:spcAft>
              <a:buNone/>
              <a:defRPr sz="2000" b="0" i="0">
                <a:latin typeface="Raleway" panose="020B0003030101060003" pitchFamily="34" charset="0"/>
              </a:defRPr>
            </a:lvl1pPr>
            <a:lvl2pPr marL="225425" indent="0">
              <a:buNone/>
              <a:defRPr sz="2000"/>
            </a:lvl2pPr>
            <a:lvl3pPr marL="465137" indent="0">
              <a:buNone/>
              <a:defRPr sz="2000"/>
            </a:lvl3pPr>
            <a:lvl4pPr marL="688975" indent="0">
              <a:buNone/>
              <a:defRPr sz="2000"/>
            </a:lvl4pPr>
            <a:lvl5pPr marL="914400" indent="0">
              <a:buNone/>
              <a:defRPr sz="2000"/>
            </a:lvl5pPr>
          </a:lstStyle>
          <a:p>
            <a:pPr lvl="0"/>
            <a:r>
              <a:rPr lang="en-US" dirty="0"/>
              <a:t>Click to edit content</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Rectangle: Rounded Corners 54">
            <a:extLst>
              <a:ext uri="{FF2B5EF4-FFF2-40B4-BE49-F238E27FC236}">
                <a16:creationId xmlns:a16="http://schemas.microsoft.com/office/drawing/2014/main" id="{7E55E995-596F-4206-94DF-B4BA7CCFE731}"/>
              </a:ext>
            </a:extLst>
          </p:cNvPr>
          <p:cNvSpPr/>
          <p:nvPr userDrawn="1"/>
        </p:nvSpPr>
        <p:spPr>
          <a:xfrm>
            <a:off x="717176" y="2549351"/>
            <a:ext cx="10757647" cy="3739141"/>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20000"/>
              </a:lnSpc>
              <a:spcBef>
                <a:spcPts val="600"/>
              </a:spcBef>
            </a:pPr>
            <a:endParaRPr lang="en-US" sz="1100" b="0" i="0" dirty="0">
              <a:solidFill>
                <a:schemeClr val="tx2"/>
              </a:solidFill>
              <a:latin typeface="Raleway" panose="020B0003030101060003" pitchFamily="34" charset="0"/>
            </a:endParaRPr>
          </a:p>
        </p:txBody>
      </p:sp>
      <p:sp>
        <p:nvSpPr>
          <p:cNvPr id="16" name="Oval 15">
            <a:extLst>
              <a:ext uri="{FF2B5EF4-FFF2-40B4-BE49-F238E27FC236}">
                <a16:creationId xmlns:a16="http://schemas.microsoft.com/office/drawing/2014/main" id="{9CDE88DB-E986-4D8B-8A90-C0A72CE9FDAB}"/>
              </a:ext>
            </a:extLst>
          </p:cNvPr>
          <p:cNvSpPr/>
          <p:nvPr userDrawn="1"/>
        </p:nvSpPr>
        <p:spPr>
          <a:xfrm>
            <a:off x="4026721" y="3044161"/>
            <a:ext cx="1532939" cy="1532939"/>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7" name="Oval 16">
            <a:extLst>
              <a:ext uri="{FF2B5EF4-FFF2-40B4-BE49-F238E27FC236}">
                <a16:creationId xmlns:a16="http://schemas.microsoft.com/office/drawing/2014/main" id="{7FF48750-FE9A-42AA-83C8-A1D7D0C96817}"/>
              </a:ext>
            </a:extLst>
          </p:cNvPr>
          <p:cNvSpPr/>
          <p:nvPr userDrawn="1"/>
        </p:nvSpPr>
        <p:spPr>
          <a:xfrm>
            <a:off x="1618587" y="3044451"/>
            <a:ext cx="1532939" cy="1532939"/>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8" name="Oval 17">
            <a:extLst>
              <a:ext uri="{FF2B5EF4-FFF2-40B4-BE49-F238E27FC236}">
                <a16:creationId xmlns:a16="http://schemas.microsoft.com/office/drawing/2014/main" id="{1057B677-E012-4A72-A48B-A3451328F3DC}"/>
              </a:ext>
            </a:extLst>
          </p:cNvPr>
          <p:cNvSpPr/>
          <p:nvPr userDrawn="1"/>
        </p:nvSpPr>
        <p:spPr>
          <a:xfrm>
            <a:off x="8893922" y="3030901"/>
            <a:ext cx="1532939" cy="1532939"/>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9" name="Oval 18">
            <a:extLst>
              <a:ext uri="{FF2B5EF4-FFF2-40B4-BE49-F238E27FC236}">
                <a16:creationId xmlns:a16="http://schemas.microsoft.com/office/drawing/2014/main" id="{8D6FF8FE-8F1A-4B26-8C7A-348E38262459}"/>
              </a:ext>
            </a:extLst>
          </p:cNvPr>
          <p:cNvSpPr/>
          <p:nvPr userDrawn="1"/>
        </p:nvSpPr>
        <p:spPr>
          <a:xfrm>
            <a:off x="6477131" y="3044451"/>
            <a:ext cx="1532939" cy="1532939"/>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4" name="Text Placeholder 3">
            <a:extLst>
              <a:ext uri="{FF2B5EF4-FFF2-40B4-BE49-F238E27FC236}">
                <a16:creationId xmlns:a16="http://schemas.microsoft.com/office/drawing/2014/main" id="{E47B6614-9D64-4315-A0A5-4519E96950F8}"/>
              </a:ext>
            </a:extLst>
          </p:cNvPr>
          <p:cNvSpPr>
            <a:spLocks noGrp="1"/>
          </p:cNvSpPr>
          <p:nvPr>
            <p:ph type="body" sz="quarter" idx="15" hasCustomPrompt="1"/>
          </p:nvPr>
        </p:nvSpPr>
        <p:spPr>
          <a:xfrm>
            <a:off x="1412343" y="4816754"/>
            <a:ext cx="1945424" cy="186077"/>
          </a:xfrm>
          <a:prstGeom prst="rect">
            <a:avLst/>
          </a:prstGeom>
        </p:spPr>
        <p:txBody>
          <a:bodyPr lIns="0" tIns="0" rIns="0" bIns="0">
            <a:spAutoFit/>
          </a:bodyPr>
          <a:lstStyle>
            <a:lvl1pPr marL="0" indent="0" algn="ctr">
              <a:lnSpc>
                <a:spcPct val="120000"/>
              </a:lnSpc>
              <a:spcAft>
                <a:spcPts val="100"/>
              </a:spcAft>
              <a:buNone/>
              <a:defRPr lang="en-US" sz="1100" b="0" kern="1200" dirty="0" smtClean="0">
                <a:solidFill>
                  <a:schemeClr val="tx1"/>
                </a:solidFill>
                <a:latin typeface="+mn-lt"/>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mn-lt"/>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3" name="Text Placeholder 3">
            <a:extLst>
              <a:ext uri="{FF2B5EF4-FFF2-40B4-BE49-F238E27FC236}">
                <a16:creationId xmlns:a16="http://schemas.microsoft.com/office/drawing/2014/main" id="{72DDC8C0-9A76-4147-8DA6-FBAA39FCF232}"/>
              </a:ext>
            </a:extLst>
          </p:cNvPr>
          <p:cNvSpPr>
            <a:spLocks noGrp="1"/>
          </p:cNvSpPr>
          <p:nvPr>
            <p:ph type="body" sz="quarter" idx="16" hasCustomPrompt="1"/>
          </p:nvPr>
        </p:nvSpPr>
        <p:spPr>
          <a:xfrm>
            <a:off x="3820477" y="4816754"/>
            <a:ext cx="1945424" cy="186077"/>
          </a:xfrm>
          <a:prstGeom prst="rect">
            <a:avLst/>
          </a:prstGeom>
        </p:spPr>
        <p:txBody>
          <a:bodyPr lIns="0" tIns="0" rIns="0" bIns="0">
            <a:spAutoFit/>
          </a:bodyPr>
          <a:lstStyle>
            <a:lvl1pPr marL="0" indent="0" algn="ctr">
              <a:lnSpc>
                <a:spcPct val="120000"/>
              </a:lnSpc>
              <a:spcAft>
                <a:spcPts val="100"/>
              </a:spcAft>
              <a:buNone/>
              <a:defRPr lang="en-US" sz="1100" b="0" kern="1200" dirty="0" smtClean="0">
                <a:solidFill>
                  <a:schemeClr val="tx1"/>
                </a:solidFill>
                <a:latin typeface="+mn-lt"/>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mn-lt"/>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4" name="Text Placeholder 3">
            <a:extLst>
              <a:ext uri="{FF2B5EF4-FFF2-40B4-BE49-F238E27FC236}">
                <a16:creationId xmlns:a16="http://schemas.microsoft.com/office/drawing/2014/main" id="{68C876FF-D427-43A8-A121-D7E85EC5DDF0}"/>
              </a:ext>
            </a:extLst>
          </p:cNvPr>
          <p:cNvSpPr>
            <a:spLocks noGrp="1"/>
          </p:cNvSpPr>
          <p:nvPr>
            <p:ph type="body" sz="quarter" idx="17" hasCustomPrompt="1"/>
          </p:nvPr>
        </p:nvSpPr>
        <p:spPr>
          <a:xfrm>
            <a:off x="6270889" y="4816754"/>
            <a:ext cx="1945424" cy="186077"/>
          </a:xfrm>
          <a:prstGeom prst="rect">
            <a:avLst/>
          </a:prstGeom>
        </p:spPr>
        <p:txBody>
          <a:bodyPr lIns="0" tIns="0" rIns="0" bIns="0">
            <a:spAutoFit/>
          </a:bodyPr>
          <a:lstStyle>
            <a:lvl1pPr marL="0" indent="0" algn="ctr">
              <a:lnSpc>
                <a:spcPct val="120000"/>
              </a:lnSpc>
              <a:spcAft>
                <a:spcPts val="100"/>
              </a:spcAft>
              <a:buNone/>
              <a:defRPr lang="en-US" sz="1100" b="0" kern="1200" dirty="0" smtClean="0">
                <a:solidFill>
                  <a:schemeClr val="tx1"/>
                </a:solidFill>
                <a:latin typeface="+mn-lt"/>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mn-lt"/>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5" name="Text Placeholder 3">
            <a:extLst>
              <a:ext uri="{FF2B5EF4-FFF2-40B4-BE49-F238E27FC236}">
                <a16:creationId xmlns:a16="http://schemas.microsoft.com/office/drawing/2014/main" id="{DEC8B9B7-8856-4DAE-A90A-67EFA70BFC0A}"/>
              </a:ext>
            </a:extLst>
          </p:cNvPr>
          <p:cNvSpPr>
            <a:spLocks noGrp="1"/>
          </p:cNvSpPr>
          <p:nvPr>
            <p:ph type="body" sz="quarter" idx="18" hasCustomPrompt="1"/>
          </p:nvPr>
        </p:nvSpPr>
        <p:spPr>
          <a:xfrm>
            <a:off x="8700162" y="4816754"/>
            <a:ext cx="1945424" cy="186077"/>
          </a:xfrm>
          <a:prstGeom prst="rect">
            <a:avLst/>
          </a:prstGeom>
        </p:spPr>
        <p:txBody>
          <a:bodyPr lIns="0" tIns="0" rIns="0" bIns="0">
            <a:spAutoFit/>
          </a:bodyPr>
          <a:lstStyle>
            <a:lvl1pPr marL="0" indent="0" algn="ctr">
              <a:lnSpc>
                <a:spcPct val="120000"/>
              </a:lnSpc>
              <a:spcAft>
                <a:spcPts val="100"/>
              </a:spcAft>
              <a:buNone/>
              <a:defRPr lang="en-US" sz="1100" b="0" kern="1200" dirty="0" smtClean="0">
                <a:solidFill>
                  <a:schemeClr val="tx1"/>
                </a:solidFill>
                <a:latin typeface="+mn-lt"/>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mn-lt"/>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grpSp>
        <p:nvGrpSpPr>
          <p:cNvPr id="20" name="Graphic 7">
            <a:extLst>
              <a:ext uri="{FF2B5EF4-FFF2-40B4-BE49-F238E27FC236}">
                <a16:creationId xmlns:a16="http://schemas.microsoft.com/office/drawing/2014/main" id="{88ADF1C7-C0C1-1345-8F75-FDB113518B9F}"/>
              </a:ext>
            </a:extLst>
          </p:cNvPr>
          <p:cNvGrpSpPr/>
          <p:nvPr userDrawn="1"/>
        </p:nvGrpSpPr>
        <p:grpSpPr>
          <a:xfrm>
            <a:off x="10734518" y="296596"/>
            <a:ext cx="1064164" cy="338640"/>
            <a:chOff x="10734518" y="296596"/>
            <a:chExt cx="1064164" cy="338640"/>
          </a:xfrm>
          <a:solidFill>
            <a:srgbClr val="9798A5">
              <a:alpha val="60000"/>
            </a:srgbClr>
          </a:solidFill>
        </p:grpSpPr>
        <p:sp>
          <p:nvSpPr>
            <p:cNvPr id="21" name="Freeform 20">
              <a:extLst>
                <a:ext uri="{FF2B5EF4-FFF2-40B4-BE49-F238E27FC236}">
                  <a16:creationId xmlns:a16="http://schemas.microsoft.com/office/drawing/2014/main" id="{70A73D80-B7F5-8D42-86A1-7088C9866EC0}"/>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B6298083-6F5F-294B-BF51-6FB6ABBF5BE7}"/>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1DDDF1D9-7CE3-9E46-9129-D24D5384FC2C}"/>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D29E9EA0-385F-844D-8553-4C8A123A033B}"/>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39F699FD-A0C2-A344-AF07-96E27235DA46}"/>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58713860-3E0F-434D-B04D-9C73D8D61BCE}"/>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A3769518-F52D-B94D-8EBE-2FB2F173E7F0}"/>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88E7EA8C-BDC1-0247-B482-CDF3733B16B0}"/>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4ABEB787-A761-5042-A0A3-4B9D19AD219B}"/>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55385383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columns w/ icon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Rectangle: Rounded Corners 54">
            <a:extLst>
              <a:ext uri="{FF2B5EF4-FFF2-40B4-BE49-F238E27FC236}">
                <a16:creationId xmlns:a16="http://schemas.microsoft.com/office/drawing/2014/main" id="{7E55E995-596F-4206-94DF-B4BA7CCFE731}"/>
              </a:ext>
            </a:extLst>
          </p:cNvPr>
          <p:cNvSpPr/>
          <p:nvPr userDrawn="1"/>
        </p:nvSpPr>
        <p:spPr>
          <a:xfrm>
            <a:off x="365760" y="2279220"/>
            <a:ext cx="11476354" cy="3367828"/>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sp>
        <p:nvSpPr>
          <p:cNvPr id="16" name="Oval 15">
            <a:extLst>
              <a:ext uri="{FF2B5EF4-FFF2-40B4-BE49-F238E27FC236}">
                <a16:creationId xmlns:a16="http://schemas.microsoft.com/office/drawing/2014/main" id="{9CDE88DB-E986-4D8B-8A90-C0A72CE9FDAB}"/>
              </a:ext>
            </a:extLst>
          </p:cNvPr>
          <p:cNvSpPr/>
          <p:nvPr userDrawn="1"/>
        </p:nvSpPr>
        <p:spPr>
          <a:xfrm>
            <a:off x="3299701" y="2875692"/>
            <a:ext cx="1151720" cy="1151720"/>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7" name="Oval 16">
            <a:extLst>
              <a:ext uri="{FF2B5EF4-FFF2-40B4-BE49-F238E27FC236}">
                <a16:creationId xmlns:a16="http://schemas.microsoft.com/office/drawing/2014/main" id="{7FF48750-FE9A-42AA-83C8-A1D7D0C96817}"/>
              </a:ext>
            </a:extLst>
          </p:cNvPr>
          <p:cNvSpPr/>
          <p:nvPr userDrawn="1"/>
        </p:nvSpPr>
        <p:spPr>
          <a:xfrm>
            <a:off x="1047440" y="2875982"/>
            <a:ext cx="1151720" cy="1151720"/>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8" name="Oval 17">
            <a:extLst>
              <a:ext uri="{FF2B5EF4-FFF2-40B4-BE49-F238E27FC236}">
                <a16:creationId xmlns:a16="http://schemas.microsoft.com/office/drawing/2014/main" id="{1057B677-E012-4A72-A48B-A3451328F3DC}"/>
              </a:ext>
            </a:extLst>
          </p:cNvPr>
          <p:cNvSpPr/>
          <p:nvPr userDrawn="1"/>
        </p:nvSpPr>
        <p:spPr>
          <a:xfrm>
            <a:off x="7804223" y="2862432"/>
            <a:ext cx="1151720" cy="1151720"/>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19" name="Oval 18">
            <a:extLst>
              <a:ext uri="{FF2B5EF4-FFF2-40B4-BE49-F238E27FC236}">
                <a16:creationId xmlns:a16="http://schemas.microsoft.com/office/drawing/2014/main" id="{8D6FF8FE-8F1A-4B26-8C7A-348E38262459}"/>
              </a:ext>
            </a:extLst>
          </p:cNvPr>
          <p:cNvSpPr/>
          <p:nvPr userDrawn="1"/>
        </p:nvSpPr>
        <p:spPr>
          <a:xfrm>
            <a:off x="5551962" y="2875982"/>
            <a:ext cx="1151720" cy="1151720"/>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4" name="Text Placeholder 3">
            <a:extLst>
              <a:ext uri="{FF2B5EF4-FFF2-40B4-BE49-F238E27FC236}">
                <a16:creationId xmlns:a16="http://schemas.microsoft.com/office/drawing/2014/main" id="{E47B6614-9D64-4315-A0A5-4519E96950F8}"/>
              </a:ext>
            </a:extLst>
          </p:cNvPr>
          <p:cNvSpPr>
            <a:spLocks noGrp="1"/>
          </p:cNvSpPr>
          <p:nvPr>
            <p:ph type="body" sz="quarter" idx="15" hasCustomPrompt="1"/>
          </p:nvPr>
        </p:nvSpPr>
        <p:spPr>
          <a:xfrm>
            <a:off x="739016" y="4340350"/>
            <a:ext cx="1768567" cy="186077"/>
          </a:xfrm>
          <a:prstGeom prst="rect">
            <a:avLst/>
          </a:prstGeom>
        </p:spPr>
        <p:txBody>
          <a:bodyPr lIns="0" tIns="0" rIns="0" bIns="0">
            <a:spAutoFit/>
          </a:bodyPr>
          <a:lstStyle>
            <a:lvl1pPr marL="0" indent="0" algn="ctr">
              <a:lnSpc>
                <a:spcPct val="120000"/>
              </a:lnSpc>
              <a:spcAft>
                <a:spcPts val="100"/>
              </a:spcAft>
              <a:buNone/>
              <a:defRPr lang="en-US" sz="1100" b="0" i="0" kern="1200" dirty="0" smtClean="0">
                <a:solidFill>
                  <a:schemeClr val="tx1"/>
                </a:solidFill>
                <a:latin typeface="Raleway" panose="020B0003030101060003" pitchFamily="34" charset="0"/>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Raleway" panose="020B0003030101060003" pitchFamily="34" charset="0"/>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3" name="Text Placeholder 3">
            <a:extLst>
              <a:ext uri="{FF2B5EF4-FFF2-40B4-BE49-F238E27FC236}">
                <a16:creationId xmlns:a16="http://schemas.microsoft.com/office/drawing/2014/main" id="{72DDC8C0-9A76-4147-8DA6-FBAA39FCF232}"/>
              </a:ext>
            </a:extLst>
          </p:cNvPr>
          <p:cNvSpPr>
            <a:spLocks noGrp="1"/>
          </p:cNvSpPr>
          <p:nvPr>
            <p:ph type="body" sz="quarter" idx="16" hasCustomPrompt="1"/>
          </p:nvPr>
        </p:nvSpPr>
        <p:spPr>
          <a:xfrm>
            <a:off x="3005906" y="4340350"/>
            <a:ext cx="1768567" cy="186077"/>
          </a:xfrm>
          <a:prstGeom prst="rect">
            <a:avLst/>
          </a:prstGeom>
        </p:spPr>
        <p:txBody>
          <a:bodyPr lIns="0" tIns="0" rIns="0" bIns="0">
            <a:spAutoFit/>
          </a:bodyPr>
          <a:lstStyle>
            <a:lvl1pPr marL="0" indent="0" algn="ctr">
              <a:lnSpc>
                <a:spcPct val="120000"/>
              </a:lnSpc>
              <a:spcAft>
                <a:spcPts val="100"/>
              </a:spcAft>
              <a:buNone/>
              <a:defRPr lang="en-US" sz="1100" b="0" i="0" kern="1200" dirty="0" smtClean="0">
                <a:solidFill>
                  <a:schemeClr val="tx1"/>
                </a:solidFill>
                <a:latin typeface="Raleway" panose="020B0003030101060003" pitchFamily="34" charset="0"/>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Raleway" panose="020B0003030101060003" pitchFamily="34" charset="0"/>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4" name="Text Placeholder 3">
            <a:extLst>
              <a:ext uri="{FF2B5EF4-FFF2-40B4-BE49-F238E27FC236}">
                <a16:creationId xmlns:a16="http://schemas.microsoft.com/office/drawing/2014/main" id="{68C876FF-D427-43A8-A121-D7E85EC5DDF0}"/>
              </a:ext>
            </a:extLst>
          </p:cNvPr>
          <p:cNvSpPr>
            <a:spLocks noGrp="1"/>
          </p:cNvSpPr>
          <p:nvPr>
            <p:ph type="body" sz="quarter" idx="17" hasCustomPrompt="1"/>
          </p:nvPr>
        </p:nvSpPr>
        <p:spPr>
          <a:xfrm>
            <a:off x="5272796" y="4340350"/>
            <a:ext cx="1768567" cy="186077"/>
          </a:xfrm>
          <a:prstGeom prst="rect">
            <a:avLst/>
          </a:prstGeom>
        </p:spPr>
        <p:txBody>
          <a:bodyPr lIns="0" tIns="0" rIns="0" bIns="0">
            <a:spAutoFit/>
          </a:bodyPr>
          <a:lstStyle>
            <a:lvl1pPr marL="0" indent="0" algn="ctr">
              <a:lnSpc>
                <a:spcPct val="120000"/>
              </a:lnSpc>
              <a:spcAft>
                <a:spcPts val="100"/>
              </a:spcAft>
              <a:buNone/>
              <a:defRPr lang="en-US" sz="1100" b="0" i="0" kern="1200" dirty="0" smtClean="0">
                <a:solidFill>
                  <a:schemeClr val="tx1"/>
                </a:solidFill>
                <a:latin typeface="Raleway" panose="020B0003030101060003" pitchFamily="34" charset="0"/>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Raleway" panose="020B0003030101060003" pitchFamily="34" charset="0"/>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5" name="Text Placeholder 3">
            <a:extLst>
              <a:ext uri="{FF2B5EF4-FFF2-40B4-BE49-F238E27FC236}">
                <a16:creationId xmlns:a16="http://schemas.microsoft.com/office/drawing/2014/main" id="{DEC8B9B7-8856-4DAE-A90A-67EFA70BFC0A}"/>
              </a:ext>
            </a:extLst>
          </p:cNvPr>
          <p:cNvSpPr>
            <a:spLocks noGrp="1"/>
          </p:cNvSpPr>
          <p:nvPr>
            <p:ph type="body" sz="quarter" idx="18" hasCustomPrompt="1"/>
          </p:nvPr>
        </p:nvSpPr>
        <p:spPr>
          <a:xfrm>
            <a:off x="7539686" y="4340350"/>
            <a:ext cx="1768567" cy="186077"/>
          </a:xfrm>
          <a:prstGeom prst="rect">
            <a:avLst/>
          </a:prstGeom>
        </p:spPr>
        <p:txBody>
          <a:bodyPr lIns="0" tIns="0" rIns="0" bIns="0">
            <a:spAutoFit/>
          </a:bodyPr>
          <a:lstStyle>
            <a:lvl1pPr marL="0" indent="0" algn="ctr">
              <a:lnSpc>
                <a:spcPct val="120000"/>
              </a:lnSpc>
              <a:spcAft>
                <a:spcPts val="100"/>
              </a:spcAft>
              <a:buNone/>
              <a:defRPr lang="en-US" sz="1100" b="0" i="0" kern="1200" dirty="0" smtClean="0">
                <a:solidFill>
                  <a:schemeClr val="tx1"/>
                </a:solidFill>
                <a:latin typeface="Raleway" panose="020B0003030101060003" pitchFamily="34" charset="0"/>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Raleway" panose="020B0003030101060003" pitchFamily="34" charset="0"/>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1" name="Oval 20">
            <a:extLst>
              <a:ext uri="{FF2B5EF4-FFF2-40B4-BE49-F238E27FC236}">
                <a16:creationId xmlns:a16="http://schemas.microsoft.com/office/drawing/2014/main" id="{8AE48030-2631-5C42-A6A5-86C852DDE62E}"/>
              </a:ext>
            </a:extLst>
          </p:cNvPr>
          <p:cNvSpPr/>
          <p:nvPr userDrawn="1"/>
        </p:nvSpPr>
        <p:spPr>
          <a:xfrm>
            <a:off x="10056483" y="2862432"/>
            <a:ext cx="1151720" cy="1151720"/>
          </a:xfrm>
          <a:prstGeom prst="ellipse">
            <a:avLst/>
          </a:prstGeom>
          <a:gradFill>
            <a:gsLst>
              <a:gs pos="0">
                <a:srgbClr val="003D8D"/>
              </a:gs>
              <a:gs pos="100000">
                <a:srgbClr val="00B1F0"/>
              </a:gs>
            </a:gsLst>
            <a:lin ang="5400000" scaled="1"/>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22" name="Text Placeholder 3">
            <a:extLst>
              <a:ext uri="{FF2B5EF4-FFF2-40B4-BE49-F238E27FC236}">
                <a16:creationId xmlns:a16="http://schemas.microsoft.com/office/drawing/2014/main" id="{1749F507-CAA6-6B42-9873-D5C460630E2A}"/>
              </a:ext>
            </a:extLst>
          </p:cNvPr>
          <p:cNvSpPr>
            <a:spLocks noGrp="1"/>
          </p:cNvSpPr>
          <p:nvPr>
            <p:ph type="body" sz="quarter" idx="19" hasCustomPrompt="1"/>
          </p:nvPr>
        </p:nvSpPr>
        <p:spPr>
          <a:xfrm>
            <a:off x="9806576" y="4340350"/>
            <a:ext cx="1768567" cy="186077"/>
          </a:xfrm>
          <a:prstGeom prst="rect">
            <a:avLst/>
          </a:prstGeom>
        </p:spPr>
        <p:txBody>
          <a:bodyPr lIns="0" tIns="0" rIns="0" bIns="0">
            <a:spAutoFit/>
          </a:bodyPr>
          <a:lstStyle>
            <a:lvl1pPr marL="0" indent="0" algn="ctr">
              <a:lnSpc>
                <a:spcPct val="120000"/>
              </a:lnSpc>
              <a:spcAft>
                <a:spcPts val="100"/>
              </a:spcAft>
              <a:buNone/>
              <a:defRPr lang="en-US" sz="1100" b="0" i="0" kern="1200" dirty="0" smtClean="0">
                <a:solidFill>
                  <a:schemeClr val="tx1"/>
                </a:solidFill>
                <a:latin typeface="Raleway" panose="020B0003030101060003" pitchFamily="34" charset="0"/>
                <a:ea typeface="+mn-ea"/>
                <a:cs typeface="+mn-cs"/>
              </a:defRPr>
            </a:lvl1pPr>
            <a:lvl2pPr marL="0" indent="0" algn="ctr" defTabSz="914400" rtl="0" eaLnBrk="1" latinLnBrk="0" hangingPunct="1">
              <a:lnSpc>
                <a:spcPct val="120000"/>
              </a:lnSpc>
              <a:spcBef>
                <a:spcPts val="600"/>
              </a:spcBef>
              <a:spcAft>
                <a:spcPts val="100"/>
              </a:spcAft>
              <a:buNone/>
              <a:defRPr lang="en-US" sz="1200" b="0" i="0" kern="1200" dirty="0" smtClean="0">
                <a:solidFill>
                  <a:schemeClr val="tx2"/>
                </a:solidFill>
                <a:latin typeface="Raleway" panose="020B0003030101060003" pitchFamily="34" charset="0"/>
                <a:ea typeface="+mn-ea"/>
                <a:cs typeface="+mn-cs"/>
              </a:defRPr>
            </a:lvl2pPr>
            <a:lvl3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3pPr>
            <a:lvl4pPr marL="0" indent="0" algn="ctr" defTabSz="914400" rtl="0" eaLnBrk="1" latinLnBrk="0" hangingPunct="1">
              <a:lnSpc>
                <a:spcPct val="140000"/>
              </a:lnSpc>
              <a:spcBef>
                <a:spcPts val="600"/>
              </a:spcBef>
              <a:buNone/>
              <a:defRPr lang="en-US" sz="1000" kern="1200" dirty="0" smtClean="0">
                <a:solidFill>
                  <a:schemeClr val="tx2"/>
                </a:solidFill>
                <a:latin typeface="Raleway Medium" panose="020B0003030101060003" pitchFamily="34" charset="0"/>
                <a:ea typeface="+mn-ea"/>
                <a:cs typeface="+mn-cs"/>
              </a:defRPr>
            </a:lvl4pPr>
            <a:lvl5pPr marL="0" indent="0" algn="ctr" defTabSz="914400" rtl="0" eaLnBrk="1" latinLnBrk="0" hangingPunct="1">
              <a:lnSpc>
                <a:spcPct val="140000"/>
              </a:lnSpc>
              <a:spcBef>
                <a:spcPts val="600"/>
              </a:spcBef>
              <a:buNone/>
              <a:defRPr lang="en-US" sz="1000" kern="1200" dirty="0">
                <a:solidFill>
                  <a:schemeClr val="tx2"/>
                </a:solidFill>
                <a:latin typeface="Raleway Medium" panose="020B0003030101060003" pitchFamily="34" charset="0"/>
                <a:ea typeface="+mn-ea"/>
                <a:cs typeface="+mn-cs"/>
              </a:defRPr>
            </a:lvl5pPr>
          </a:lstStyle>
          <a:p>
            <a:pPr lvl="0"/>
            <a:r>
              <a:rPr lang="en-US" dirty="0"/>
              <a:t>Click to edit content</a:t>
            </a:r>
          </a:p>
        </p:txBody>
      </p:sp>
      <p:sp>
        <p:nvSpPr>
          <p:cNvPr id="26" name="Text Placeholder 10">
            <a:extLst>
              <a:ext uri="{FF2B5EF4-FFF2-40B4-BE49-F238E27FC236}">
                <a16:creationId xmlns:a16="http://schemas.microsoft.com/office/drawing/2014/main" id="{500B812C-69A8-024C-8676-B255DD4EF427}"/>
              </a:ext>
            </a:extLst>
          </p:cNvPr>
          <p:cNvSpPr>
            <a:spLocks noGrp="1"/>
          </p:cNvSpPr>
          <p:nvPr>
            <p:ph type="body" sz="quarter" idx="14" hasCustomPrompt="1"/>
          </p:nvPr>
        </p:nvSpPr>
        <p:spPr>
          <a:xfrm>
            <a:off x="365761" y="1177504"/>
            <a:ext cx="10149840" cy="338362"/>
          </a:xfrm>
          <a:prstGeom prst="rect">
            <a:avLst/>
          </a:prstGeom>
        </p:spPr>
        <p:txBody>
          <a:bodyPr wrap="square" lIns="0" tIns="0" rIns="0" bIns="0">
            <a:spAutoFit/>
          </a:bodyPr>
          <a:lstStyle>
            <a:lvl1pPr marL="0" indent="0">
              <a:lnSpc>
                <a:spcPct val="120000"/>
              </a:lnSpc>
              <a:spcAft>
                <a:spcPts val="600"/>
              </a:spcAft>
              <a:buNone/>
              <a:defRPr sz="2000" b="0" i="0">
                <a:latin typeface="Raleway" panose="020B0003030101060003" pitchFamily="34" charset="0"/>
              </a:defRPr>
            </a:lvl1pPr>
            <a:lvl2pPr marL="225425" indent="0">
              <a:buNone/>
              <a:defRPr sz="2000"/>
            </a:lvl2pPr>
            <a:lvl3pPr marL="465137" indent="0">
              <a:buNone/>
              <a:defRPr sz="2000"/>
            </a:lvl3pPr>
            <a:lvl4pPr marL="688975" indent="0">
              <a:buNone/>
              <a:defRPr sz="2000"/>
            </a:lvl4pPr>
            <a:lvl5pPr marL="914400" indent="0">
              <a:buNone/>
              <a:defRPr sz="2000"/>
            </a:lvl5pPr>
          </a:lstStyle>
          <a:p>
            <a:pPr lvl="0"/>
            <a:r>
              <a:rPr lang="en-US" dirty="0"/>
              <a:t>Click to edit content</a:t>
            </a:r>
          </a:p>
        </p:txBody>
      </p:sp>
      <p:grpSp>
        <p:nvGrpSpPr>
          <p:cNvPr id="20" name="Graphic 7">
            <a:extLst>
              <a:ext uri="{FF2B5EF4-FFF2-40B4-BE49-F238E27FC236}">
                <a16:creationId xmlns:a16="http://schemas.microsoft.com/office/drawing/2014/main" id="{80923301-88E6-5545-A050-AC1C078E57AA}"/>
              </a:ext>
            </a:extLst>
          </p:cNvPr>
          <p:cNvGrpSpPr/>
          <p:nvPr userDrawn="1"/>
        </p:nvGrpSpPr>
        <p:grpSpPr>
          <a:xfrm>
            <a:off x="10734518" y="296596"/>
            <a:ext cx="1064164" cy="338640"/>
            <a:chOff x="10734518" y="296596"/>
            <a:chExt cx="1064164" cy="338640"/>
          </a:xfrm>
          <a:solidFill>
            <a:srgbClr val="9798A5">
              <a:alpha val="60000"/>
            </a:srgbClr>
          </a:solidFill>
        </p:grpSpPr>
        <p:sp>
          <p:nvSpPr>
            <p:cNvPr id="28" name="Freeform 27">
              <a:extLst>
                <a:ext uri="{FF2B5EF4-FFF2-40B4-BE49-F238E27FC236}">
                  <a16:creationId xmlns:a16="http://schemas.microsoft.com/office/drawing/2014/main" id="{7993C4F0-5C6E-5048-932D-983EBA316D55}"/>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2A681063-FF47-3040-A49A-7C00D869625E}"/>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8844F9FB-7738-C843-8B74-2CDD1F9B9598}"/>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0F88905E-B517-7543-B18E-65AF98DDAB68}"/>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81F08778-7284-D344-8D9C-3A045FF5B7B9}"/>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33" name="Freeform 32">
              <a:extLst>
                <a:ext uri="{FF2B5EF4-FFF2-40B4-BE49-F238E27FC236}">
                  <a16:creationId xmlns:a16="http://schemas.microsoft.com/office/drawing/2014/main" id="{2F282580-3906-A342-A13D-5B6D92D4DA81}"/>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AB73225E-74F7-ED44-A9BE-9C3656926507}"/>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5" name="Freeform 34">
              <a:extLst>
                <a:ext uri="{FF2B5EF4-FFF2-40B4-BE49-F238E27FC236}">
                  <a16:creationId xmlns:a16="http://schemas.microsoft.com/office/drawing/2014/main" id="{D05AAD62-D0B1-2347-8C4E-36E616C8E29B}"/>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13FB27E7-A1E5-2D4E-81FC-3AD8630504B8}"/>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75809774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3-column w/ icons - LG">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20" name="Rectangle: Rounded Corners 54">
            <a:extLst>
              <a:ext uri="{FF2B5EF4-FFF2-40B4-BE49-F238E27FC236}">
                <a16:creationId xmlns:a16="http://schemas.microsoft.com/office/drawing/2014/main" id="{78C1E9FB-77B1-4396-9968-B247A383D18F}"/>
              </a:ext>
            </a:extLst>
          </p:cNvPr>
          <p:cNvSpPr/>
          <p:nvPr userDrawn="1"/>
        </p:nvSpPr>
        <p:spPr>
          <a:xfrm>
            <a:off x="389325" y="1065561"/>
            <a:ext cx="3657600" cy="526942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26" name="Straight Connector 25">
            <a:extLst>
              <a:ext uri="{FF2B5EF4-FFF2-40B4-BE49-F238E27FC236}">
                <a16:creationId xmlns:a16="http://schemas.microsoft.com/office/drawing/2014/main" id="{4BD684A4-D269-408F-B587-84659D6587AE}"/>
              </a:ext>
            </a:extLst>
          </p:cNvPr>
          <p:cNvCxnSpPr>
            <a:cxnSpLocks/>
          </p:cNvCxnSpPr>
          <p:nvPr userDrawn="1"/>
        </p:nvCxnSpPr>
        <p:spPr>
          <a:xfrm>
            <a:off x="838377" y="3894057"/>
            <a:ext cx="1667345"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F54E7BCE-22AA-42DD-AD0C-7DCA31E884C5}"/>
              </a:ext>
            </a:extLst>
          </p:cNvPr>
          <p:cNvSpPr/>
          <p:nvPr userDrawn="1"/>
        </p:nvSpPr>
        <p:spPr>
          <a:xfrm>
            <a:off x="2943827" y="1197780"/>
            <a:ext cx="920480" cy="920480"/>
          </a:xfrm>
          <a:prstGeom prst="ellipse">
            <a:avLst/>
          </a:prstGeom>
          <a:gradFill>
            <a:gsLst>
              <a:gs pos="0">
                <a:srgbClr val="003D8D"/>
              </a:gs>
              <a:gs pos="100000">
                <a:srgbClr val="00B1F0"/>
              </a:gs>
            </a:gsLst>
            <a:lin ang="54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6" name="Text Placeholder 5">
            <a:extLst>
              <a:ext uri="{FF2B5EF4-FFF2-40B4-BE49-F238E27FC236}">
                <a16:creationId xmlns:a16="http://schemas.microsoft.com/office/drawing/2014/main" id="{D5C7AF55-FF76-4C59-8327-7A0FED313CC4}"/>
              </a:ext>
            </a:extLst>
          </p:cNvPr>
          <p:cNvSpPr>
            <a:spLocks noGrp="1"/>
          </p:cNvSpPr>
          <p:nvPr>
            <p:ph type="body" sz="quarter" idx="10" hasCustomPrompt="1"/>
          </p:nvPr>
        </p:nvSpPr>
        <p:spPr>
          <a:xfrm>
            <a:off x="838377" y="3287084"/>
            <a:ext cx="2628900" cy="307777"/>
          </a:xfrm>
          <a:prstGeom prst="rect">
            <a:avLst/>
          </a:prstGeom>
        </p:spPr>
        <p:txBody>
          <a:bodyPr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#1</a:t>
            </a:r>
          </a:p>
        </p:txBody>
      </p:sp>
      <p:sp>
        <p:nvSpPr>
          <p:cNvPr id="13" name="Text Placeholder 12">
            <a:extLst>
              <a:ext uri="{FF2B5EF4-FFF2-40B4-BE49-F238E27FC236}">
                <a16:creationId xmlns:a16="http://schemas.microsoft.com/office/drawing/2014/main" id="{6DE41994-EEB7-4FA4-881D-300601788C6B}"/>
              </a:ext>
            </a:extLst>
          </p:cNvPr>
          <p:cNvSpPr>
            <a:spLocks noGrp="1"/>
          </p:cNvSpPr>
          <p:nvPr>
            <p:ph type="body" sz="quarter" idx="11" hasCustomPrompt="1"/>
          </p:nvPr>
        </p:nvSpPr>
        <p:spPr>
          <a:xfrm>
            <a:off x="838377" y="4211694"/>
            <a:ext cx="2628900"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sp>
        <p:nvSpPr>
          <p:cNvPr id="43" name="Rectangle: Rounded Corners 54">
            <a:extLst>
              <a:ext uri="{FF2B5EF4-FFF2-40B4-BE49-F238E27FC236}">
                <a16:creationId xmlns:a16="http://schemas.microsoft.com/office/drawing/2014/main" id="{92BBAD13-A1BA-4851-A072-6EED87C25067}"/>
              </a:ext>
            </a:extLst>
          </p:cNvPr>
          <p:cNvSpPr/>
          <p:nvPr userDrawn="1"/>
        </p:nvSpPr>
        <p:spPr>
          <a:xfrm>
            <a:off x="4324702" y="1065561"/>
            <a:ext cx="3657600" cy="526942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44" name="Straight Connector 43">
            <a:extLst>
              <a:ext uri="{FF2B5EF4-FFF2-40B4-BE49-F238E27FC236}">
                <a16:creationId xmlns:a16="http://schemas.microsoft.com/office/drawing/2014/main" id="{D9316400-EB53-47D4-AE90-66CDCEFFCA77}"/>
              </a:ext>
            </a:extLst>
          </p:cNvPr>
          <p:cNvCxnSpPr>
            <a:cxnSpLocks/>
          </p:cNvCxnSpPr>
          <p:nvPr userDrawn="1"/>
        </p:nvCxnSpPr>
        <p:spPr>
          <a:xfrm>
            <a:off x="4773754" y="3894057"/>
            <a:ext cx="1667345"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45" name="Oval 44">
            <a:extLst>
              <a:ext uri="{FF2B5EF4-FFF2-40B4-BE49-F238E27FC236}">
                <a16:creationId xmlns:a16="http://schemas.microsoft.com/office/drawing/2014/main" id="{69391AFB-D224-4745-B3B8-104EC68CBFC6}"/>
              </a:ext>
            </a:extLst>
          </p:cNvPr>
          <p:cNvSpPr/>
          <p:nvPr userDrawn="1"/>
        </p:nvSpPr>
        <p:spPr>
          <a:xfrm>
            <a:off x="6879204" y="1197780"/>
            <a:ext cx="920480" cy="920480"/>
          </a:xfrm>
          <a:prstGeom prst="ellipse">
            <a:avLst/>
          </a:prstGeom>
          <a:gradFill>
            <a:gsLst>
              <a:gs pos="0">
                <a:srgbClr val="003D8D"/>
              </a:gs>
              <a:gs pos="100000">
                <a:srgbClr val="00B1F0"/>
              </a:gs>
            </a:gsLst>
            <a:lin ang="54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46" name="Text Placeholder 5">
            <a:extLst>
              <a:ext uri="{FF2B5EF4-FFF2-40B4-BE49-F238E27FC236}">
                <a16:creationId xmlns:a16="http://schemas.microsoft.com/office/drawing/2014/main" id="{9B07FA64-8630-4EE0-9135-A1AA7C4DD0D4}"/>
              </a:ext>
            </a:extLst>
          </p:cNvPr>
          <p:cNvSpPr>
            <a:spLocks noGrp="1"/>
          </p:cNvSpPr>
          <p:nvPr>
            <p:ph type="body" sz="quarter" idx="12" hasCustomPrompt="1"/>
          </p:nvPr>
        </p:nvSpPr>
        <p:spPr>
          <a:xfrm>
            <a:off x="4773754" y="3287084"/>
            <a:ext cx="2628900" cy="307777"/>
          </a:xfrm>
          <a:prstGeom prst="rect">
            <a:avLst/>
          </a:prstGeom>
        </p:spPr>
        <p:txBody>
          <a:bodyPr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#2</a:t>
            </a:r>
          </a:p>
        </p:txBody>
      </p:sp>
      <p:sp>
        <p:nvSpPr>
          <p:cNvPr id="47" name="Text Placeholder 12">
            <a:extLst>
              <a:ext uri="{FF2B5EF4-FFF2-40B4-BE49-F238E27FC236}">
                <a16:creationId xmlns:a16="http://schemas.microsoft.com/office/drawing/2014/main" id="{E7B9DCF2-3A2B-4390-9423-A68F49880DBE}"/>
              </a:ext>
            </a:extLst>
          </p:cNvPr>
          <p:cNvSpPr>
            <a:spLocks noGrp="1"/>
          </p:cNvSpPr>
          <p:nvPr>
            <p:ph type="body" sz="quarter" idx="13" hasCustomPrompt="1"/>
          </p:nvPr>
        </p:nvSpPr>
        <p:spPr>
          <a:xfrm>
            <a:off x="4773754" y="4211694"/>
            <a:ext cx="2628900"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sp>
        <p:nvSpPr>
          <p:cNvPr id="48" name="Rectangle: Rounded Corners 54">
            <a:extLst>
              <a:ext uri="{FF2B5EF4-FFF2-40B4-BE49-F238E27FC236}">
                <a16:creationId xmlns:a16="http://schemas.microsoft.com/office/drawing/2014/main" id="{5D960312-960F-49A7-B354-93A0BE3FA9D1}"/>
              </a:ext>
            </a:extLst>
          </p:cNvPr>
          <p:cNvSpPr/>
          <p:nvPr userDrawn="1"/>
        </p:nvSpPr>
        <p:spPr>
          <a:xfrm>
            <a:off x="8260080" y="1065561"/>
            <a:ext cx="3657600" cy="526942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49" name="Straight Connector 48">
            <a:extLst>
              <a:ext uri="{FF2B5EF4-FFF2-40B4-BE49-F238E27FC236}">
                <a16:creationId xmlns:a16="http://schemas.microsoft.com/office/drawing/2014/main" id="{DA973D1A-8558-4DD4-A9D5-792A8DEDC6B9}"/>
              </a:ext>
            </a:extLst>
          </p:cNvPr>
          <p:cNvCxnSpPr>
            <a:cxnSpLocks/>
          </p:cNvCxnSpPr>
          <p:nvPr userDrawn="1"/>
        </p:nvCxnSpPr>
        <p:spPr>
          <a:xfrm>
            <a:off x="8709132" y="3894057"/>
            <a:ext cx="1667345"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AE2FDA52-4281-409E-8315-979D742E579F}"/>
              </a:ext>
            </a:extLst>
          </p:cNvPr>
          <p:cNvSpPr/>
          <p:nvPr userDrawn="1"/>
        </p:nvSpPr>
        <p:spPr>
          <a:xfrm>
            <a:off x="10814582" y="1197780"/>
            <a:ext cx="920480" cy="920480"/>
          </a:xfrm>
          <a:prstGeom prst="ellipse">
            <a:avLst/>
          </a:prstGeom>
          <a:gradFill>
            <a:gsLst>
              <a:gs pos="0">
                <a:srgbClr val="003D8D"/>
              </a:gs>
              <a:gs pos="100000">
                <a:srgbClr val="00B1F0"/>
              </a:gs>
            </a:gsLst>
            <a:lin ang="54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51" name="Text Placeholder 5">
            <a:extLst>
              <a:ext uri="{FF2B5EF4-FFF2-40B4-BE49-F238E27FC236}">
                <a16:creationId xmlns:a16="http://schemas.microsoft.com/office/drawing/2014/main" id="{7D16029C-DCFF-4ED8-85C3-3DCDCFEFDAEE}"/>
              </a:ext>
            </a:extLst>
          </p:cNvPr>
          <p:cNvSpPr>
            <a:spLocks noGrp="1"/>
          </p:cNvSpPr>
          <p:nvPr>
            <p:ph type="body" sz="quarter" idx="14" hasCustomPrompt="1"/>
          </p:nvPr>
        </p:nvSpPr>
        <p:spPr>
          <a:xfrm>
            <a:off x="8709132" y="3287084"/>
            <a:ext cx="2628900" cy="307777"/>
          </a:xfrm>
          <a:prstGeom prst="rect">
            <a:avLst/>
          </a:prstGeom>
        </p:spPr>
        <p:txBody>
          <a:bodyPr lIns="0" tIns="0" rIns="0" bIns="0" anchor="b">
            <a:spAutoFit/>
          </a:bodyPr>
          <a:lstStyle>
            <a:lvl1pPr marL="0" indent="0" algn="l" defTabSz="914400" rtl="0" eaLnBrk="1" latinLnBrk="0" hangingPunct="1">
              <a:lnSpc>
                <a:spcPct val="100000"/>
              </a:lnSpc>
              <a:spcBef>
                <a:spcPct val="0"/>
              </a:spcBef>
              <a:spcAft>
                <a:spcPts val="100"/>
              </a:spcAft>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#3</a:t>
            </a:r>
          </a:p>
        </p:txBody>
      </p:sp>
      <p:sp>
        <p:nvSpPr>
          <p:cNvPr id="52" name="Text Placeholder 12">
            <a:extLst>
              <a:ext uri="{FF2B5EF4-FFF2-40B4-BE49-F238E27FC236}">
                <a16:creationId xmlns:a16="http://schemas.microsoft.com/office/drawing/2014/main" id="{FC63AA78-EECD-4A76-B156-13D063A99EE3}"/>
              </a:ext>
            </a:extLst>
          </p:cNvPr>
          <p:cNvSpPr>
            <a:spLocks noGrp="1"/>
          </p:cNvSpPr>
          <p:nvPr>
            <p:ph type="body" sz="quarter" idx="15" hasCustomPrompt="1"/>
          </p:nvPr>
        </p:nvSpPr>
        <p:spPr>
          <a:xfrm>
            <a:off x="8709132" y="4211694"/>
            <a:ext cx="2628900"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cxnSp>
        <p:nvCxnSpPr>
          <p:cNvPr id="56" name="Straight Connector 55">
            <a:extLst>
              <a:ext uri="{FF2B5EF4-FFF2-40B4-BE49-F238E27FC236}">
                <a16:creationId xmlns:a16="http://schemas.microsoft.com/office/drawing/2014/main" id="{5491DFB1-457F-48E4-BB7B-F3B0B2F07B58}"/>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grpSp>
        <p:nvGrpSpPr>
          <p:cNvPr id="21" name="Graphic 7">
            <a:extLst>
              <a:ext uri="{FF2B5EF4-FFF2-40B4-BE49-F238E27FC236}">
                <a16:creationId xmlns:a16="http://schemas.microsoft.com/office/drawing/2014/main" id="{8D7F6F23-4962-1B4F-97BA-98E119631488}"/>
              </a:ext>
            </a:extLst>
          </p:cNvPr>
          <p:cNvGrpSpPr/>
          <p:nvPr userDrawn="1"/>
        </p:nvGrpSpPr>
        <p:grpSpPr>
          <a:xfrm>
            <a:off x="10734518" y="296596"/>
            <a:ext cx="1064164" cy="338640"/>
            <a:chOff x="10734518" y="296596"/>
            <a:chExt cx="1064164" cy="338640"/>
          </a:xfrm>
          <a:solidFill>
            <a:srgbClr val="9798A5">
              <a:alpha val="60000"/>
            </a:srgbClr>
          </a:solidFill>
        </p:grpSpPr>
        <p:sp>
          <p:nvSpPr>
            <p:cNvPr id="23" name="Freeform 22">
              <a:extLst>
                <a:ext uri="{FF2B5EF4-FFF2-40B4-BE49-F238E27FC236}">
                  <a16:creationId xmlns:a16="http://schemas.microsoft.com/office/drawing/2014/main" id="{FBC87827-D485-D64A-8F81-740D85FBEA7B}"/>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0C263DC3-9A40-5746-A809-A5276EA9CB9C}"/>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5B551D74-3985-4544-B1C0-B8FDFA9F0CE9}"/>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899C6B1C-FD1D-0849-8908-647DEAA81FE6}"/>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B4477D01-A4F4-5342-A8E6-24AED08B6192}"/>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5CC62E3F-DF91-4B47-8234-0C5D100FC8DA}"/>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30" name="Freeform 29">
              <a:extLst>
                <a:ext uri="{FF2B5EF4-FFF2-40B4-BE49-F238E27FC236}">
                  <a16:creationId xmlns:a16="http://schemas.microsoft.com/office/drawing/2014/main" id="{58F33B23-D3B0-544F-85A9-234144714D5B}"/>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2CFFB6A1-0DD4-F543-BEB9-3CD77ECAC91D}"/>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32" name="Freeform 31">
              <a:extLst>
                <a:ext uri="{FF2B5EF4-FFF2-40B4-BE49-F238E27FC236}">
                  <a16:creationId xmlns:a16="http://schemas.microsoft.com/office/drawing/2014/main" id="{91751EEF-DAD8-9D49-8B34-38CBB01D9037}"/>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43562900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4-column w/ icons - LG">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sp>
        <p:nvSpPr>
          <p:cNvPr id="21" name="Rectangle: Rounded Corners 54">
            <a:extLst>
              <a:ext uri="{FF2B5EF4-FFF2-40B4-BE49-F238E27FC236}">
                <a16:creationId xmlns:a16="http://schemas.microsoft.com/office/drawing/2014/main" id="{26C7DB01-EFBB-4EC9-A8FF-90C3E0D8CD23}"/>
              </a:ext>
            </a:extLst>
          </p:cNvPr>
          <p:cNvSpPr/>
          <p:nvPr userDrawn="1"/>
        </p:nvSpPr>
        <p:spPr>
          <a:xfrm>
            <a:off x="389325" y="1268096"/>
            <a:ext cx="2619519" cy="486435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24" name="Straight Connector 23">
            <a:extLst>
              <a:ext uri="{FF2B5EF4-FFF2-40B4-BE49-F238E27FC236}">
                <a16:creationId xmlns:a16="http://schemas.microsoft.com/office/drawing/2014/main" id="{A0D79E92-2D3F-4D21-9DC1-903A133CA8E7}"/>
              </a:ext>
            </a:extLst>
          </p:cNvPr>
          <p:cNvCxnSpPr>
            <a:cxnSpLocks/>
          </p:cNvCxnSpPr>
          <p:nvPr userDrawn="1"/>
        </p:nvCxnSpPr>
        <p:spPr>
          <a:xfrm>
            <a:off x="578848" y="3670469"/>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AABEB18E-67ED-44AA-945A-74B55D819383}"/>
              </a:ext>
            </a:extLst>
          </p:cNvPr>
          <p:cNvSpPr/>
          <p:nvPr userDrawn="1"/>
        </p:nvSpPr>
        <p:spPr>
          <a:xfrm>
            <a:off x="2135604" y="1400314"/>
            <a:ext cx="758807" cy="758807"/>
          </a:xfrm>
          <a:prstGeom prst="ellipse">
            <a:avLst/>
          </a:prstGeom>
          <a:gradFill>
            <a:gsLst>
              <a:gs pos="0">
                <a:srgbClr val="00B1F0"/>
              </a:gs>
              <a:gs pos="91000">
                <a:srgbClr val="003D8D"/>
              </a:gs>
            </a:gsLst>
            <a:lin ang="156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6" name="Text Placeholder 5">
            <a:extLst>
              <a:ext uri="{FF2B5EF4-FFF2-40B4-BE49-F238E27FC236}">
                <a16:creationId xmlns:a16="http://schemas.microsoft.com/office/drawing/2014/main" id="{D5C7AF55-FF76-4C59-8327-7A0FED313CC4}"/>
              </a:ext>
            </a:extLst>
          </p:cNvPr>
          <p:cNvSpPr>
            <a:spLocks noGrp="1"/>
          </p:cNvSpPr>
          <p:nvPr userDrawn="1">
            <p:ph type="body" sz="quarter" idx="10" hasCustomPrompt="1"/>
          </p:nvPr>
        </p:nvSpPr>
        <p:spPr>
          <a:xfrm>
            <a:off x="578848" y="2797577"/>
            <a:ext cx="2248936" cy="615553"/>
          </a:xfrm>
          <a:prstGeom prst="rect">
            <a:avLst/>
          </a:prstGeom>
        </p:spPr>
        <p:txBody>
          <a:bodyPr lIns="0" tIns="0" rIns="0" bIns="0" anchor="b">
            <a:spAutoFit/>
          </a:bodyPr>
          <a:lstStyle>
            <a:lvl1pPr marL="0" indent="0" algn="l" defTabSz="914400" rtl="0" eaLnBrk="1" latinLnBrk="0" hangingPunct="1">
              <a:lnSpc>
                <a:spcPct val="100000"/>
              </a:lnSpc>
              <a:spcBef>
                <a:spcPct val="0"/>
              </a:spcBef>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#1</a:t>
            </a:r>
          </a:p>
        </p:txBody>
      </p:sp>
      <p:sp>
        <p:nvSpPr>
          <p:cNvPr id="13" name="Text Placeholder 12">
            <a:extLst>
              <a:ext uri="{FF2B5EF4-FFF2-40B4-BE49-F238E27FC236}">
                <a16:creationId xmlns:a16="http://schemas.microsoft.com/office/drawing/2014/main" id="{6DE41994-EEB7-4FA4-881D-300601788C6B}"/>
              </a:ext>
            </a:extLst>
          </p:cNvPr>
          <p:cNvSpPr>
            <a:spLocks noGrp="1"/>
          </p:cNvSpPr>
          <p:nvPr userDrawn="1">
            <p:ph type="body" sz="quarter" idx="11" hasCustomPrompt="1"/>
          </p:nvPr>
        </p:nvSpPr>
        <p:spPr>
          <a:xfrm>
            <a:off x="578848" y="3988106"/>
            <a:ext cx="2248936"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sp>
        <p:nvSpPr>
          <p:cNvPr id="30" name="Rectangle: Rounded Corners 54">
            <a:extLst>
              <a:ext uri="{FF2B5EF4-FFF2-40B4-BE49-F238E27FC236}">
                <a16:creationId xmlns:a16="http://schemas.microsoft.com/office/drawing/2014/main" id="{E2C1C96B-4956-48D7-8816-394F440DB629}"/>
              </a:ext>
            </a:extLst>
          </p:cNvPr>
          <p:cNvSpPr/>
          <p:nvPr userDrawn="1"/>
        </p:nvSpPr>
        <p:spPr>
          <a:xfrm>
            <a:off x="3355245" y="1268096"/>
            <a:ext cx="2619519" cy="486435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31" name="Straight Connector 30">
            <a:extLst>
              <a:ext uri="{FF2B5EF4-FFF2-40B4-BE49-F238E27FC236}">
                <a16:creationId xmlns:a16="http://schemas.microsoft.com/office/drawing/2014/main" id="{182FBBE7-5C7C-4981-BC80-5311B1E09CEC}"/>
              </a:ext>
            </a:extLst>
          </p:cNvPr>
          <p:cNvCxnSpPr>
            <a:cxnSpLocks/>
          </p:cNvCxnSpPr>
          <p:nvPr userDrawn="1"/>
        </p:nvCxnSpPr>
        <p:spPr>
          <a:xfrm>
            <a:off x="3544768" y="3670469"/>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23CC5298-61C1-4371-97DF-87672C2BC131}"/>
              </a:ext>
            </a:extLst>
          </p:cNvPr>
          <p:cNvSpPr/>
          <p:nvPr userDrawn="1"/>
        </p:nvSpPr>
        <p:spPr>
          <a:xfrm>
            <a:off x="5101524" y="1400314"/>
            <a:ext cx="758807" cy="758807"/>
          </a:xfrm>
          <a:prstGeom prst="ellipse">
            <a:avLst/>
          </a:prstGeom>
          <a:gradFill>
            <a:gsLst>
              <a:gs pos="0">
                <a:srgbClr val="00B1F0"/>
              </a:gs>
              <a:gs pos="91000">
                <a:srgbClr val="003D8D"/>
              </a:gs>
            </a:gsLst>
            <a:lin ang="156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33" name="Text Placeholder 5">
            <a:extLst>
              <a:ext uri="{FF2B5EF4-FFF2-40B4-BE49-F238E27FC236}">
                <a16:creationId xmlns:a16="http://schemas.microsoft.com/office/drawing/2014/main" id="{ECECBD59-CDC9-4E95-B921-4786DF38E842}"/>
              </a:ext>
            </a:extLst>
          </p:cNvPr>
          <p:cNvSpPr>
            <a:spLocks noGrp="1"/>
          </p:cNvSpPr>
          <p:nvPr>
            <p:ph type="body" sz="quarter" idx="12" hasCustomPrompt="1"/>
          </p:nvPr>
        </p:nvSpPr>
        <p:spPr>
          <a:xfrm>
            <a:off x="3544768" y="2797577"/>
            <a:ext cx="2248936" cy="615553"/>
          </a:xfrm>
          <a:prstGeom prst="rect">
            <a:avLst/>
          </a:prstGeom>
        </p:spPr>
        <p:txBody>
          <a:bodyPr lIns="0" tIns="0" rIns="0" bIns="0" anchor="b">
            <a:spAutoFit/>
          </a:bodyPr>
          <a:lstStyle>
            <a:lvl1pPr marL="0" indent="0" algn="l" defTabSz="914400" rtl="0" eaLnBrk="1" latinLnBrk="0" hangingPunct="1">
              <a:lnSpc>
                <a:spcPct val="100000"/>
              </a:lnSpc>
              <a:spcBef>
                <a:spcPct val="0"/>
              </a:spcBef>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#2</a:t>
            </a:r>
          </a:p>
        </p:txBody>
      </p:sp>
      <p:sp>
        <p:nvSpPr>
          <p:cNvPr id="34" name="Text Placeholder 12">
            <a:extLst>
              <a:ext uri="{FF2B5EF4-FFF2-40B4-BE49-F238E27FC236}">
                <a16:creationId xmlns:a16="http://schemas.microsoft.com/office/drawing/2014/main" id="{9D6495F2-4D83-4567-8816-6DB688C99065}"/>
              </a:ext>
            </a:extLst>
          </p:cNvPr>
          <p:cNvSpPr>
            <a:spLocks noGrp="1"/>
          </p:cNvSpPr>
          <p:nvPr>
            <p:ph type="body" sz="quarter" idx="13" hasCustomPrompt="1"/>
          </p:nvPr>
        </p:nvSpPr>
        <p:spPr>
          <a:xfrm>
            <a:off x="3544768" y="3988106"/>
            <a:ext cx="2248936"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sp>
        <p:nvSpPr>
          <p:cNvPr id="35" name="Rectangle: Rounded Corners 54">
            <a:extLst>
              <a:ext uri="{FF2B5EF4-FFF2-40B4-BE49-F238E27FC236}">
                <a16:creationId xmlns:a16="http://schemas.microsoft.com/office/drawing/2014/main" id="{1E5C0A64-16F5-422D-8B24-238F6DEB49BE}"/>
              </a:ext>
            </a:extLst>
          </p:cNvPr>
          <p:cNvSpPr/>
          <p:nvPr userDrawn="1"/>
        </p:nvSpPr>
        <p:spPr>
          <a:xfrm>
            <a:off x="6329363" y="1268096"/>
            <a:ext cx="2619519" cy="486435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37" name="Straight Connector 36">
            <a:extLst>
              <a:ext uri="{FF2B5EF4-FFF2-40B4-BE49-F238E27FC236}">
                <a16:creationId xmlns:a16="http://schemas.microsoft.com/office/drawing/2014/main" id="{99FA0054-107E-4B22-8F8C-0549C3D53E67}"/>
              </a:ext>
            </a:extLst>
          </p:cNvPr>
          <p:cNvCxnSpPr>
            <a:cxnSpLocks/>
          </p:cNvCxnSpPr>
          <p:nvPr userDrawn="1"/>
        </p:nvCxnSpPr>
        <p:spPr>
          <a:xfrm>
            <a:off x="6518886" y="3670469"/>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38" name="Oval 37">
            <a:extLst>
              <a:ext uri="{FF2B5EF4-FFF2-40B4-BE49-F238E27FC236}">
                <a16:creationId xmlns:a16="http://schemas.microsoft.com/office/drawing/2014/main" id="{04157C29-9A43-489A-B902-FEF7094520FD}"/>
              </a:ext>
            </a:extLst>
          </p:cNvPr>
          <p:cNvSpPr/>
          <p:nvPr userDrawn="1"/>
        </p:nvSpPr>
        <p:spPr>
          <a:xfrm>
            <a:off x="8075642" y="1400314"/>
            <a:ext cx="758807" cy="758807"/>
          </a:xfrm>
          <a:prstGeom prst="ellipse">
            <a:avLst/>
          </a:prstGeom>
          <a:gradFill>
            <a:gsLst>
              <a:gs pos="0">
                <a:srgbClr val="00B1F0"/>
              </a:gs>
              <a:gs pos="91000">
                <a:srgbClr val="003D8D"/>
              </a:gs>
            </a:gsLst>
            <a:lin ang="156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39" name="Text Placeholder 5">
            <a:extLst>
              <a:ext uri="{FF2B5EF4-FFF2-40B4-BE49-F238E27FC236}">
                <a16:creationId xmlns:a16="http://schemas.microsoft.com/office/drawing/2014/main" id="{6561C425-5D67-4CE7-BC20-2D0E90EC81E6}"/>
              </a:ext>
            </a:extLst>
          </p:cNvPr>
          <p:cNvSpPr>
            <a:spLocks noGrp="1"/>
          </p:cNvSpPr>
          <p:nvPr>
            <p:ph type="body" sz="quarter" idx="14" hasCustomPrompt="1"/>
          </p:nvPr>
        </p:nvSpPr>
        <p:spPr>
          <a:xfrm>
            <a:off x="6518886" y="2797577"/>
            <a:ext cx="2248936" cy="615553"/>
          </a:xfrm>
          <a:prstGeom prst="rect">
            <a:avLst/>
          </a:prstGeom>
        </p:spPr>
        <p:txBody>
          <a:bodyPr lIns="0" tIns="0" rIns="0" bIns="0" anchor="b">
            <a:spAutoFit/>
          </a:bodyPr>
          <a:lstStyle>
            <a:lvl1pPr marL="0" indent="0" algn="l" defTabSz="914400" rtl="0" eaLnBrk="1" latinLnBrk="0" hangingPunct="1">
              <a:lnSpc>
                <a:spcPct val="100000"/>
              </a:lnSpc>
              <a:spcBef>
                <a:spcPct val="0"/>
              </a:spcBef>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#3</a:t>
            </a:r>
          </a:p>
        </p:txBody>
      </p:sp>
      <p:sp>
        <p:nvSpPr>
          <p:cNvPr id="40" name="Text Placeholder 12">
            <a:extLst>
              <a:ext uri="{FF2B5EF4-FFF2-40B4-BE49-F238E27FC236}">
                <a16:creationId xmlns:a16="http://schemas.microsoft.com/office/drawing/2014/main" id="{06938B70-8317-43F4-84FA-CE50DA345A80}"/>
              </a:ext>
            </a:extLst>
          </p:cNvPr>
          <p:cNvSpPr>
            <a:spLocks noGrp="1"/>
          </p:cNvSpPr>
          <p:nvPr>
            <p:ph type="body" sz="quarter" idx="15" hasCustomPrompt="1"/>
          </p:nvPr>
        </p:nvSpPr>
        <p:spPr>
          <a:xfrm>
            <a:off x="6518886" y="3988106"/>
            <a:ext cx="2248936"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sp>
        <p:nvSpPr>
          <p:cNvPr id="41" name="Rectangle: Rounded Corners 54">
            <a:extLst>
              <a:ext uri="{FF2B5EF4-FFF2-40B4-BE49-F238E27FC236}">
                <a16:creationId xmlns:a16="http://schemas.microsoft.com/office/drawing/2014/main" id="{F2B8FA09-D7F4-4572-93F9-F1E922E0CE52}"/>
              </a:ext>
            </a:extLst>
          </p:cNvPr>
          <p:cNvSpPr/>
          <p:nvPr userDrawn="1"/>
        </p:nvSpPr>
        <p:spPr>
          <a:xfrm>
            <a:off x="9295283" y="1268096"/>
            <a:ext cx="2619519" cy="486435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42" name="Straight Connector 41">
            <a:extLst>
              <a:ext uri="{FF2B5EF4-FFF2-40B4-BE49-F238E27FC236}">
                <a16:creationId xmlns:a16="http://schemas.microsoft.com/office/drawing/2014/main" id="{219048F2-9CB5-49C7-AB31-41C703384001}"/>
              </a:ext>
            </a:extLst>
          </p:cNvPr>
          <p:cNvCxnSpPr>
            <a:cxnSpLocks/>
          </p:cNvCxnSpPr>
          <p:nvPr userDrawn="1"/>
        </p:nvCxnSpPr>
        <p:spPr>
          <a:xfrm>
            <a:off x="9484806" y="3670469"/>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6ADA3C40-94F2-40D1-8590-218A1EB7E545}"/>
              </a:ext>
            </a:extLst>
          </p:cNvPr>
          <p:cNvSpPr/>
          <p:nvPr userDrawn="1"/>
        </p:nvSpPr>
        <p:spPr>
          <a:xfrm>
            <a:off x="11041562" y="1400314"/>
            <a:ext cx="758807" cy="758807"/>
          </a:xfrm>
          <a:prstGeom prst="ellipse">
            <a:avLst/>
          </a:prstGeom>
          <a:gradFill>
            <a:gsLst>
              <a:gs pos="0">
                <a:srgbClr val="00B1F0"/>
              </a:gs>
              <a:gs pos="91000">
                <a:srgbClr val="003D8D"/>
              </a:gs>
            </a:gsLst>
            <a:lin ang="15600000" scaled="0"/>
          </a:gradFill>
          <a:ln>
            <a:noFill/>
          </a:ln>
          <a:effectLst>
            <a:outerShdw blurRad="190500" dist="63500" dir="2700000" algn="tl" rotWithShape="0">
              <a:srgbClr val="00B1F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54" name="Text Placeholder 5">
            <a:extLst>
              <a:ext uri="{FF2B5EF4-FFF2-40B4-BE49-F238E27FC236}">
                <a16:creationId xmlns:a16="http://schemas.microsoft.com/office/drawing/2014/main" id="{B8D2F949-1E69-451A-A4DF-C5FCD0DE6AEF}"/>
              </a:ext>
            </a:extLst>
          </p:cNvPr>
          <p:cNvSpPr>
            <a:spLocks noGrp="1"/>
          </p:cNvSpPr>
          <p:nvPr>
            <p:ph type="body" sz="quarter" idx="16" hasCustomPrompt="1"/>
          </p:nvPr>
        </p:nvSpPr>
        <p:spPr>
          <a:xfrm>
            <a:off x="9484806" y="2797577"/>
            <a:ext cx="2248936" cy="615553"/>
          </a:xfrm>
          <a:prstGeom prst="rect">
            <a:avLst/>
          </a:prstGeom>
        </p:spPr>
        <p:txBody>
          <a:bodyPr lIns="0" tIns="0" rIns="0" bIns="0" anchor="b">
            <a:spAutoFit/>
          </a:bodyPr>
          <a:lstStyle>
            <a:lvl1pPr marL="0" indent="0" algn="l" defTabSz="914400" rtl="0" eaLnBrk="1" latinLnBrk="0" hangingPunct="1">
              <a:lnSpc>
                <a:spcPct val="100000"/>
              </a:lnSpc>
              <a:spcBef>
                <a:spcPct val="0"/>
              </a:spcBef>
              <a:buNone/>
              <a:defRPr lang="en-US" sz="2000" b="1" i="0" kern="1200" dirty="0" smtClean="0">
                <a:solidFill>
                  <a:srgbClr val="0E0F1A"/>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2pPr>
            <a:lvl3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3pPr>
            <a:lvl4pPr marL="0" indent="0" algn="l" defTabSz="914400" rtl="0" eaLnBrk="1" latinLnBrk="0" hangingPunct="1">
              <a:lnSpc>
                <a:spcPct val="120000"/>
              </a:lnSpc>
              <a:spcBef>
                <a:spcPct val="0"/>
              </a:spcBef>
              <a:buNone/>
              <a:defRPr lang="en-US" sz="2200" b="1" i="0" kern="1200" dirty="0" smtClean="0">
                <a:solidFill>
                  <a:srgbClr val="0E0F1A"/>
                </a:solidFill>
                <a:latin typeface="Raleway" panose="020B0003030101060003" pitchFamily="34" charset="0"/>
                <a:ea typeface="+mj-ea"/>
                <a:cs typeface="+mj-cs"/>
              </a:defRPr>
            </a:lvl4pPr>
            <a:lvl5pPr marL="0" indent="0" algn="l" defTabSz="914400" rtl="0" eaLnBrk="1" latinLnBrk="0" hangingPunct="1">
              <a:lnSpc>
                <a:spcPct val="120000"/>
              </a:lnSpc>
              <a:spcBef>
                <a:spcPct val="0"/>
              </a:spcBef>
              <a:buNone/>
              <a:defRPr lang="en-US" sz="2200" b="1" i="0" kern="1200" dirty="0">
                <a:solidFill>
                  <a:srgbClr val="0E0F1A"/>
                </a:solidFill>
                <a:latin typeface="Raleway" panose="020B0003030101060003" pitchFamily="34" charset="0"/>
                <a:ea typeface="+mj-ea"/>
                <a:cs typeface="+mj-cs"/>
              </a:defRPr>
            </a:lvl5pPr>
          </a:lstStyle>
          <a:p>
            <a:pPr lvl="0"/>
            <a:r>
              <a:rPr lang="en-US" dirty="0"/>
              <a:t>Click to edit title #4</a:t>
            </a:r>
          </a:p>
        </p:txBody>
      </p:sp>
      <p:sp>
        <p:nvSpPr>
          <p:cNvPr id="55" name="Text Placeholder 12">
            <a:extLst>
              <a:ext uri="{FF2B5EF4-FFF2-40B4-BE49-F238E27FC236}">
                <a16:creationId xmlns:a16="http://schemas.microsoft.com/office/drawing/2014/main" id="{C27083EC-6401-4271-916C-61C35D6F5AFE}"/>
              </a:ext>
            </a:extLst>
          </p:cNvPr>
          <p:cNvSpPr>
            <a:spLocks noGrp="1"/>
          </p:cNvSpPr>
          <p:nvPr>
            <p:ph type="body" sz="quarter" idx="17" hasCustomPrompt="1"/>
          </p:nvPr>
        </p:nvSpPr>
        <p:spPr>
          <a:xfrm>
            <a:off x="9484806" y="3988106"/>
            <a:ext cx="2248936"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smtClean="0">
                <a:solidFill>
                  <a:srgbClr val="0E0F1A"/>
                </a:solidFill>
                <a:latin typeface="Raleway" panose="020B0003030101060003" pitchFamily="34" charset="0"/>
                <a:ea typeface="+mn-ea"/>
                <a:cs typeface="+mn-cs"/>
              </a:defRPr>
            </a:lvl1pPr>
            <a:lvl2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2pPr>
            <a:lvl3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3pPr>
            <a:lvl4pPr marL="0" indent="0" algn="l" defTabSz="914400" rtl="0" eaLnBrk="1" latinLnBrk="0" hangingPunct="1">
              <a:lnSpc>
                <a:spcPct val="140000"/>
              </a:lnSpc>
              <a:spcBef>
                <a:spcPts val="600"/>
              </a:spcBef>
              <a:buClr>
                <a:schemeClr val="accent1"/>
              </a:buClr>
              <a:buNone/>
              <a:defRPr lang="en-US" sz="1200" kern="1200" dirty="0" smtClean="0">
                <a:solidFill>
                  <a:srgbClr val="0E0F1A"/>
                </a:solidFill>
                <a:latin typeface="Raleway Medium" panose="020B0003030101060003" pitchFamily="34" charset="0"/>
                <a:ea typeface="+mn-ea"/>
                <a:cs typeface="+mn-cs"/>
              </a:defRPr>
            </a:lvl4pPr>
            <a:lvl5pPr marL="0" indent="0" algn="l" defTabSz="914400" rtl="0" eaLnBrk="1" latinLnBrk="0" hangingPunct="1">
              <a:lnSpc>
                <a:spcPct val="140000"/>
              </a:lnSpc>
              <a:spcBef>
                <a:spcPts val="600"/>
              </a:spcBef>
              <a:buClr>
                <a:schemeClr val="accent1"/>
              </a:buClr>
              <a:buNone/>
              <a:defRPr lang="en-US" sz="1200" kern="1200" dirty="0">
                <a:solidFill>
                  <a:srgbClr val="0E0F1A"/>
                </a:solidFill>
                <a:latin typeface="Raleway Medium" panose="020B0003030101060003" pitchFamily="34" charset="0"/>
                <a:ea typeface="+mn-ea"/>
                <a:cs typeface="+mn-cs"/>
              </a:defRPr>
            </a:lvl5pPr>
          </a:lstStyle>
          <a:p>
            <a:pPr lvl="0"/>
            <a:r>
              <a:rPr lang="en-US" dirty="0"/>
              <a:t>Click to edit content</a:t>
            </a:r>
          </a:p>
        </p:txBody>
      </p:sp>
      <p:cxnSp>
        <p:nvCxnSpPr>
          <p:cNvPr id="61" name="Straight Connector 60">
            <a:extLst>
              <a:ext uri="{FF2B5EF4-FFF2-40B4-BE49-F238E27FC236}">
                <a16:creationId xmlns:a16="http://schemas.microsoft.com/office/drawing/2014/main" id="{40000F87-64AB-4EED-B275-E530C9946D6F}"/>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grpSp>
        <p:nvGrpSpPr>
          <p:cNvPr id="26" name="Graphic 7">
            <a:extLst>
              <a:ext uri="{FF2B5EF4-FFF2-40B4-BE49-F238E27FC236}">
                <a16:creationId xmlns:a16="http://schemas.microsoft.com/office/drawing/2014/main" id="{D1E7313C-3E31-094C-87A4-05B26F42BC08}"/>
              </a:ext>
            </a:extLst>
          </p:cNvPr>
          <p:cNvGrpSpPr/>
          <p:nvPr userDrawn="1"/>
        </p:nvGrpSpPr>
        <p:grpSpPr>
          <a:xfrm>
            <a:off x="10734518" y="296596"/>
            <a:ext cx="1064164" cy="338640"/>
            <a:chOff x="10734518" y="296596"/>
            <a:chExt cx="1064164" cy="338640"/>
          </a:xfrm>
          <a:solidFill>
            <a:srgbClr val="9798A5">
              <a:alpha val="60000"/>
            </a:srgbClr>
          </a:solidFill>
        </p:grpSpPr>
        <p:sp>
          <p:nvSpPr>
            <p:cNvPr id="28" name="Freeform 27">
              <a:extLst>
                <a:ext uri="{FF2B5EF4-FFF2-40B4-BE49-F238E27FC236}">
                  <a16:creationId xmlns:a16="http://schemas.microsoft.com/office/drawing/2014/main" id="{F2ECC198-A86D-2949-B3D2-4C6BF88689EE}"/>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47B28140-D32D-6D40-90DE-AA4E09FA3B5D}"/>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4B0EDAFA-F758-9747-A077-6F3B38B83748}"/>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43" name="Freeform 42">
              <a:extLst>
                <a:ext uri="{FF2B5EF4-FFF2-40B4-BE49-F238E27FC236}">
                  <a16:creationId xmlns:a16="http://schemas.microsoft.com/office/drawing/2014/main" id="{B3CC6607-BEB4-A343-B167-BB358E7B6152}"/>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44" name="Freeform 43">
              <a:extLst>
                <a:ext uri="{FF2B5EF4-FFF2-40B4-BE49-F238E27FC236}">
                  <a16:creationId xmlns:a16="http://schemas.microsoft.com/office/drawing/2014/main" id="{E20D7D2C-074F-254F-B671-625C93C94335}"/>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45" name="Freeform 44">
              <a:extLst>
                <a:ext uri="{FF2B5EF4-FFF2-40B4-BE49-F238E27FC236}">
                  <a16:creationId xmlns:a16="http://schemas.microsoft.com/office/drawing/2014/main" id="{136E16AA-01C0-1A42-AD1C-D56201C233FF}"/>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46" name="Freeform 45">
              <a:extLst>
                <a:ext uri="{FF2B5EF4-FFF2-40B4-BE49-F238E27FC236}">
                  <a16:creationId xmlns:a16="http://schemas.microsoft.com/office/drawing/2014/main" id="{0B59FDBF-0FEA-4449-8ED4-F9859063488A}"/>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47" name="Freeform 46">
              <a:extLst>
                <a:ext uri="{FF2B5EF4-FFF2-40B4-BE49-F238E27FC236}">
                  <a16:creationId xmlns:a16="http://schemas.microsoft.com/office/drawing/2014/main" id="{B412A795-FFD4-054E-BEA7-173D7AEFB418}"/>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989460B3-5017-2148-8A29-8AE75E7792C4}"/>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64098092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3-column w/ images">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32" name="Picture Placeholder 8">
            <a:extLst>
              <a:ext uri="{FF2B5EF4-FFF2-40B4-BE49-F238E27FC236}">
                <a16:creationId xmlns:a16="http://schemas.microsoft.com/office/drawing/2014/main" id="{7AAF2CA4-AD6E-4541-95BA-65E13680C8C8}"/>
              </a:ext>
            </a:extLst>
          </p:cNvPr>
          <p:cNvSpPr>
            <a:spLocks noGrp="1"/>
          </p:cNvSpPr>
          <p:nvPr>
            <p:ph type="pic" sz="quarter" idx="15"/>
          </p:nvPr>
        </p:nvSpPr>
        <p:spPr>
          <a:xfrm>
            <a:off x="866056" y="1457002"/>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866055" y="4825480"/>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950144"/>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866055" y="5270176"/>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4" name="Picture Placeholder 8">
            <a:extLst>
              <a:ext uri="{FF2B5EF4-FFF2-40B4-BE49-F238E27FC236}">
                <a16:creationId xmlns:a16="http://schemas.microsoft.com/office/drawing/2014/main" id="{E6B9C86C-787C-4CDF-B132-9FD7D6CE47E5}"/>
              </a:ext>
            </a:extLst>
          </p:cNvPr>
          <p:cNvSpPr>
            <a:spLocks noGrp="1"/>
          </p:cNvSpPr>
          <p:nvPr>
            <p:ph type="pic" sz="quarter" idx="18"/>
          </p:nvPr>
        </p:nvSpPr>
        <p:spPr>
          <a:xfrm>
            <a:off x="4461658" y="1824804"/>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35" name="Text Placeholder 11">
            <a:extLst>
              <a:ext uri="{FF2B5EF4-FFF2-40B4-BE49-F238E27FC236}">
                <a16:creationId xmlns:a16="http://schemas.microsoft.com/office/drawing/2014/main" id="{F929AA6C-9044-4BCB-8C8D-D6F413F46FB2}"/>
              </a:ext>
            </a:extLst>
          </p:cNvPr>
          <p:cNvSpPr>
            <a:spLocks noGrp="1"/>
          </p:cNvSpPr>
          <p:nvPr>
            <p:ph type="body" sz="quarter" idx="19" hasCustomPrompt="1"/>
          </p:nvPr>
        </p:nvSpPr>
        <p:spPr>
          <a:xfrm>
            <a:off x="4461657" y="5193282"/>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950144"/>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6" name="Text Placeholder 13">
            <a:extLst>
              <a:ext uri="{FF2B5EF4-FFF2-40B4-BE49-F238E27FC236}">
                <a16:creationId xmlns:a16="http://schemas.microsoft.com/office/drawing/2014/main" id="{BB7B69A9-8E58-4585-B729-02DA010DE466}"/>
              </a:ext>
            </a:extLst>
          </p:cNvPr>
          <p:cNvSpPr>
            <a:spLocks noGrp="1"/>
          </p:cNvSpPr>
          <p:nvPr>
            <p:ph type="body" sz="quarter" idx="20" hasCustomPrompt="1"/>
          </p:nvPr>
        </p:nvSpPr>
        <p:spPr>
          <a:xfrm>
            <a:off x="4461657" y="5637978"/>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7" name="Picture Placeholder 8">
            <a:extLst>
              <a:ext uri="{FF2B5EF4-FFF2-40B4-BE49-F238E27FC236}">
                <a16:creationId xmlns:a16="http://schemas.microsoft.com/office/drawing/2014/main" id="{42AD8A5D-C63A-45EB-B3BF-D81C8FABC4DC}"/>
              </a:ext>
            </a:extLst>
          </p:cNvPr>
          <p:cNvSpPr>
            <a:spLocks noGrp="1"/>
          </p:cNvSpPr>
          <p:nvPr>
            <p:ph type="pic" sz="quarter" idx="21"/>
          </p:nvPr>
        </p:nvSpPr>
        <p:spPr>
          <a:xfrm>
            <a:off x="8057270" y="2120178"/>
            <a:ext cx="3268672" cy="3086066"/>
          </a:xfrm>
          <a:prstGeom prst="roundRect">
            <a:avLst>
              <a:gd name="adj" fmla="val 4715"/>
            </a:avLst>
          </a:prstGeom>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38" name="Text Placeholder 11">
            <a:extLst>
              <a:ext uri="{FF2B5EF4-FFF2-40B4-BE49-F238E27FC236}">
                <a16:creationId xmlns:a16="http://schemas.microsoft.com/office/drawing/2014/main" id="{4BDEE9C7-9958-4411-A244-87A35AD6ECA3}"/>
              </a:ext>
            </a:extLst>
          </p:cNvPr>
          <p:cNvSpPr>
            <a:spLocks noGrp="1"/>
          </p:cNvSpPr>
          <p:nvPr>
            <p:ph type="body" sz="quarter" idx="22" hasCustomPrompt="1"/>
          </p:nvPr>
        </p:nvSpPr>
        <p:spPr>
          <a:xfrm>
            <a:off x="8057269" y="5488656"/>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smtClean="0">
                <a:solidFill>
                  <a:srgbClr val="950144"/>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9" name="Text Placeholder 13">
            <a:extLst>
              <a:ext uri="{FF2B5EF4-FFF2-40B4-BE49-F238E27FC236}">
                <a16:creationId xmlns:a16="http://schemas.microsoft.com/office/drawing/2014/main" id="{93CA62E0-2113-4193-9AA4-D6812A6D652F}"/>
              </a:ext>
            </a:extLst>
          </p:cNvPr>
          <p:cNvSpPr>
            <a:spLocks noGrp="1"/>
          </p:cNvSpPr>
          <p:nvPr>
            <p:ph type="body" sz="quarter" idx="23" hasCustomPrompt="1"/>
          </p:nvPr>
        </p:nvSpPr>
        <p:spPr>
          <a:xfrm>
            <a:off x="8057269" y="5933352"/>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rgbClr val="0E0F1A"/>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15" name="Graphic 7">
            <a:extLst>
              <a:ext uri="{FF2B5EF4-FFF2-40B4-BE49-F238E27FC236}">
                <a16:creationId xmlns:a16="http://schemas.microsoft.com/office/drawing/2014/main" id="{B44556D2-C0DE-F445-8D95-D5ED3AB597A2}"/>
              </a:ext>
            </a:extLst>
          </p:cNvPr>
          <p:cNvGrpSpPr/>
          <p:nvPr userDrawn="1"/>
        </p:nvGrpSpPr>
        <p:grpSpPr>
          <a:xfrm>
            <a:off x="10734518" y="296596"/>
            <a:ext cx="1064164" cy="338640"/>
            <a:chOff x="10734518" y="296596"/>
            <a:chExt cx="1064164" cy="338640"/>
          </a:xfrm>
          <a:solidFill>
            <a:srgbClr val="9798A5">
              <a:alpha val="60000"/>
            </a:srgbClr>
          </a:solidFill>
        </p:grpSpPr>
        <p:sp>
          <p:nvSpPr>
            <p:cNvPr id="17" name="Freeform 16">
              <a:extLst>
                <a:ext uri="{FF2B5EF4-FFF2-40B4-BE49-F238E27FC236}">
                  <a16:creationId xmlns:a16="http://schemas.microsoft.com/office/drawing/2014/main" id="{AF67408A-4438-3F4F-8086-7913CE685A0B}"/>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A913BFA-6F5C-FC49-9968-DDD221703C53}"/>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6160A53B-46F4-D247-9690-F5ADBDDA7450}"/>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7079C92B-972D-6644-A928-918F17FB2B49}"/>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B7BDD8C2-2B39-6A4E-A934-24EF8E81E20F}"/>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C2B29C40-4BED-4643-904B-E6E6B1E8590B}"/>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B7375E24-4FD1-EB44-9C86-48DC0C3E7307}"/>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C3BFE62-33EF-614A-8FAE-72F4FF317B05}"/>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B279C071-811F-5D4A-A203-DFDE7BC7AF1F}"/>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05398921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3-column w/ images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32" name="Picture Placeholder 8">
            <a:extLst>
              <a:ext uri="{FF2B5EF4-FFF2-40B4-BE49-F238E27FC236}">
                <a16:creationId xmlns:a16="http://schemas.microsoft.com/office/drawing/2014/main" id="{7AAF2CA4-AD6E-4541-95BA-65E13680C8C8}"/>
              </a:ext>
            </a:extLst>
          </p:cNvPr>
          <p:cNvSpPr>
            <a:spLocks noGrp="1"/>
          </p:cNvSpPr>
          <p:nvPr>
            <p:ph type="pic" sz="quarter" idx="15"/>
          </p:nvPr>
        </p:nvSpPr>
        <p:spPr>
          <a:xfrm>
            <a:off x="866056" y="1457002"/>
            <a:ext cx="3268672" cy="3086066"/>
          </a:xfrm>
          <a:prstGeom prst="roundRect">
            <a:avLst>
              <a:gd name="adj" fmla="val 4715"/>
            </a:avLst>
          </a:prstGeom>
          <a:ln w="25400">
            <a:solidFill>
              <a:srgbClr val="00B0F0"/>
            </a:solidFill>
          </a:ln>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12" name="Text Placeholder 11">
            <a:extLst>
              <a:ext uri="{FF2B5EF4-FFF2-40B4-BE49-F238E27FC236}">
                <a16:creationId xmlns:a16="http://schemas.microsoft.com/office/drawing/2014/main" id="{7085728F-BA26-48F5-B598-8897A91CC09C}"/>
              </a:ext>
            </a:extLst>
          </p:cNvPr>
          <p:cNvSpPr>
            <a:spLocks noGrp="1"/>
          </p:cNvSpPr>
          <p:nvPr>
            <p:ph type="body" sz="quarter" idx="16" hasCustomPrompt="1"/>
          </p:nvPr>
        </p:nvSpPr>
        <p:spPr>
          <a:xfrm>
            <a:off x="866055" y="4825480"/>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14" name="Text Placeholder 13">
            <a:extLst>
              <a:ext uri="{FF2B5EF4-FFF2-40B4-BE49-F238E27FC236}">
                <a16:creationId xmlns:a16="http://schemas.microsoft.com/office/drawing/2014/main" id="{48B88FE7-15CA-4A69-9C52-E5D9514E2F54}"/>
              </a:ext>
            </a:extLst>
          </p:cNvPr>
          <p:cNvSpPr>
            <a:spLocks noGrp="1"/>
          </p:cNvSpPr>
          <p:nvPr>
            <p:ph type="body" sz="quarter" idx="17" hasCustomPrompt="1"/>
          </p:nvPr>
        </p:nvSpPr>
        <p:spPr>
          <a:xfrm>
            <a:off x="866055" y="5270176"/>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chemeClr val="bg1"/>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4" name="Picture Placeholder 8">
            <a:extLst>
              <a:ext uri="{FF2B5EF4-FFF2-40B4-BE49-F238E27FC236}">
                <a16:creationId xmlns:a16="http://schemas.microsoft.com/office/drawing/2014/main" id="{E6B9C86C-787C-4CDF-B132-9FD7D6CE47E5}"/>
              </a:ext>
            </a:extLst>
          </p:cNvPr>
          <p:cNvSpPr>
            <a:spLocks noGrp="1"/>
          </p:cNvSpPr>
          <p:nvPr>
            <p:ph type="pic" sz="quarter" idx="18"/>
          </p:nvPr>
        </p:nvSpPr>
        <p:spPr>
          <a:xfrm>
            <a:off x="4461658" y="1824804"/>
            <a:ext cx="3268672" cy="3086066"/>
          </a:xfrm>
          <a:prstGeom prst="roundRect">
            <a:avLst>
              <a:gd name="adj" fmla="val 4715"/>
            </a:avLst>
          </a:prstGeom>
          <a:ln w="25400">
            <a:solidFill>
              <a:srgbClr val="00B0F0"/>
            </a:solidFill>
          </a:ln>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35" name="Text Placeholder 11">
            <a:extLst>
              <a:ext uri="{FF2B5EF4-FFF2-40B4-BE49-F238E27FC236}">
                <a16:creationId xmlns:a16="http://schemas.microsoft.com/office/drawing/2014/main" id="{F929AA6C-9044-4BCB-8C8D-D6F413F46FB2}"/>
              </a:ext>
            </a:extLst>
          </p:cNvPr>
          <p:cNvSpPr>
            <a:spLocks noGrp="1"/>
          </p:cNvSpPr>
          <p:nvPr>
            <p:ph type="body" sz="quarter" idx="19" hasCustomPrompt="1"/>
          </p:nvPr>
        </p:nvSpPr>
        <p:spPr>
          <a:xfrm>
            <a:off x="4461657" y="5193282"/>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6" name="Text Placeholder 13">
            <a:extLst>
              <a:ext uri="{FF2B5EF4-FFF2-40B4-BE49-F238E27FC236}">
                <a16:creationId xmlns:a16="http://schemas.microsoft.com/office/drawing/2014/main" id="{BB7B69A9-8E58-4585-B729-02DA010DE466}"/>
              </a:ext>
            </a:extLst>
          </p:cNvPr>
          <p:cNvSpPr>
            <a:spLocks noGrp="1"/>
          </p:cNvSpPr>
          <p:nvPr>
            <p:ph type="body" sz="quarter" idx="20" hasCustomPrompt="1"/>
          </p:nvPr>
        </p:nvSpPr>
        <p:spPr>
          <a:xfrm>
            <a:off x="4461657" y="5637978"/>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chemeClr val="bg1"/>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37" name="Picture Placeholder 8">
            <a:extLst>
              <a:ext uri="{FF2B5EF4-FFF2-40B4-BE49-F238E27FC236}">
                <a16:creationId xmlns:a16="http://schemas.microsoft.com/office/drawing/2014/main" id="{42AD8A5D-C63A-45EB-B3BF-D81C8FABC4DC}"/>
              </a:ext>
            </a:extLst>
          </p:cNvPr>
          <p:cNvSpPr>
            <a:spLocks noGrp="1"/>
          </p:cNvSpPr>
          <p:nvPr>
            <p:ph type="pic" sz="quarter" idx="21"/>
          </p:nvPr>
        </p:nvSpPr>
        <p:spPr>
          <a:xfrm>
            <a:off x="8057270" y="2120178"/>
            <a:ext cx="3268672" cy="3086066"/>
          </a:xfrm>
          <a:prstGeom prst="roundRect">
            <a:avLst>
              <a:gd name="adj" fmla="val 4715"/>
            </a:avLst>
          </a:prstGeom>
          <a:ln w="25400">
            <a:solidFill>
              <a:srgbClr val="00B0F0"/>
            </a:solidFill>
          </a:ln>
          <a:effectLst>
            <a:outerShdw blurRad="127000" dist="127000" dir="6000000" algn="tl" rotWithShape="0">
              <a:prstClr val="black">
                <a:alpha val="10000"/>
              </a:prstClr>
            </a:outerShdw>
          </a:effectLst>
        </p:spPr>
        <p:txBody>
          <a:bodyPr anchor="ctr">
            <a:noAutofit/>
          </a:bodyPr>
          <a:lstStyle>
            <a:lvl1pPr marL="0" indent="0" algn="ctr">
              <a:buNone/>
              <a:defRPr b="0" i="0">
                <a:latin typeface="Raleway" panose="020B0003030101060003" pitchFamily="34" charset="0"/>
              </a:defRPr>
            </a:lvl1pPr>
          </a:lstStyle>
          <a:p>
            <a:r>
              <a:rPr lang="en-US"/>
              <a:t>Click icon to add picture</a:t>
            </a:r>
            <a:endParaRPr lang="en-US" dirty="0"/>
          </a:p>
        </p:txBody>
      </p:sp>
      <p:sp>
        <p:nvSpPr>
          <p:cNvPr id="38" name="Text Placeholder 11">
            <a:extLst>
              <a:ext uri="{FF2B5EF4-FFF2-40B4-BE49-F238E27FC236}">
                <a16:creationId xmlns:a16="http://schemas.microsoft.com/office/drawing/2014/main" id="{4BDEE9C7-9958-4411-A244-87A35AD6ECA3}"/>
              </a:ext>
            </a:extLst>
          </p:cNvPr>
          <p:cNvSpPr>
            <a:spLocks noGrp="1"/>
          </p:cNvSpPr>
          <p:nvPr>
            <p:ph type="body" sz="quarter" idx="22" hasCustomPrompt="1"/>
          </p:nvPr>
        </p:nvSpPr>
        <p:spPr>
          <a:xfrm>
            <a:off x="8057269" y="5488656"/>
            <a:ext cx="3268677" cy="246221"/>
          </a:xfrm>
          <a:prstGeom prst="rect">
            <a:avLst/>
          </a:prstGeom>
        </p:spPr>
        <p:txBody>
          <a:bodyPr lIns="0" tIns="0" rIns="0" bIns="0">
            <a:spAutoFit/>
          </a:bodyPr>
          <a:lstStyle>
            <a:lvl1pPr marL="0" indent="0" algn="l" defTabSz="914400" rtl="0" eaLnBrk="1" latinLnBrk="0" hangingPunct="1">
              <a:lnSpc>
                <a:spcPct val="100000"/>
              </a:lnSpc>
              <a:spcBef>
                <a:spcPct val="0"/>
              </a:spcBef>
              <a:buNone/>
              <a:defRPr lang="en-US" sz="1600" b="0" i="0" kern="1200" cap="all" baseline="0" dirty="0">
                <a:solidFill>
                  <a:srgbClr val="00B0F0"/>
                </a:solidFill>
                <a:latin typeface="Oswald Medium" pitchFamily="2" charset="77"/>
                <a:ea typeface="+mj-ea"/>
                <a:cs typeface="+mj-cs"/>
              </a:defRPr>
            </a:lvl1pPr>
            <a:lvl2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2pPr>
            <a:lvl3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3pPr>
            <a:lvl4pPr marL="0" indent="0" algn="l" defTabSz="914400" rtl="0" eaLnBrk="1" latinLnBrk="0" hangingPunct="1">
              <a:lnSpc>
                <a:spcPct val="140000"/>
              </a:lnSpc>
              <a:spcBef>
                <a:spcPct val="0"/>
              </a:spcBef>
              <a:buNone/>
              <a:defRPr lang="en-US" sz="1800" kern="1200" dirty="0" smtClean="0">
                <a:solidFill>
                  <a:srgbClr val="950144"/>
                </a:solidFill>
                <a:latin typeface="Oswald" pitchFamily="2" charset="77"/>
                <a:ea typeface="+mj-ea"/>
                <a:cs typeface="+mj-cs"/>
              </a:defRPr>
            </a:lvl4pPr>
            <a:lvl5pPr marL="0" indent="0" algn="l" defTabSz="914400" rtl="0" eaLnBrk="1" latinLnBrk="0" hangingPunct="1">
              <a:lnSpc>
                <a:spcPct val="140000"/>
              </a:lnSpc>
              <a:spcBef>
                <a:spcPct val="0"/>
              </a:spcBef>
              <a:buNone/>
              <a:defRPr lang="en-US" sz="1800" kern="1200" dirty="0">
                <a:solidFill>
                  <a:srgbClr val="950144"/>
                </a:solidFill>
                <a:latin typeface="Oswald" pitchFamily="2" charset="77"/>
                <a:ea typeface="+mj-ea"/>
                <a:cs typeface="+mj-cs"/>
              </a:defRPr>
            </a:lvl5pPr>
          </a:lstStyle>
          <a:p>
            <a:pPr lvl="0"/>
            <a:r>
              <a:rPr lang="en-US" dirty="0"/>
              <a:t>CLICK TO EDIT Title</a:t>
            </a:r>
          </a:p>
        </p:txBody>
      </p:sp>
      <p:sp>
        <p:nvSpPr>
          <p:cNvPr id="39" name="Text Placeholder 13">
            <a:extLst>
              <a:ext uri="{FF2B5EF4-FFF2-40B4-BE49-F238E27FC236}">
                <a16:creationId xmlns:a16="http://schemas.microsoft.com/office/drawing/2014/main" id="{93CA62E0-2113-4193-9AA4-D6812A6D652F}"/>
              </a:ext>
            </a:extLst>
          </p:cNvPr>
          <p:cNvSpPr>
            <a:spLocks noGrp="1"/>
          </p:cNvSpPr>
          <p:nvPr>
            <p:ph type="body" sz="quarter" idx="23" hasCustomPrompt="1"/>
          </p:nvPr>
        </p:nvSpPr>
        <p:spPr>
          <a:xfrm>
            <a:off x="8057269" y="5933352"/>
            <a:ext cx="3268677" cy="203004"/>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200" b="0" i="0" kern="1200" dirty="0">
                <a:solidFill>
                  <a:schemeClr val="bg1"/>
                </a:solidFill>
                <a:latin typeface="Raleway" panose="020B0003030101060003" pitchFamily="34" charset="0"/>
                <a:ea typeface="+mn-ea"/>
                <a:cs typeface="+mn-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16" name="Graphic 20">
            <a:extLst>
              <a:ext uri="{FF2B5EF4-FFF2-40B4-BE49-F238E27FC236}">
                <a16:creationId xmlns:a16="http://schemas.microsoft.com/office/drawing/2014/main" id="{C371D80F-4DBE-C246-95AA-E8758C5F4FC5}"/>
              </a:ext>
            </a:extLst>
          </p:cNvPr>
          <p:cNvGrpSpPr/>
          <p:nvPr userDrawn="1"/>
        </p:nvGrpSpPr>
        <p:grpSpPr>
          <a:xfrm>
            <a:off x="10734518" y="296596"/>
            <a:ext cx="1064164" cy="338640"/>
            <a:chOff x="10734518" y="296596"/>
            <a:chExt cx="1064164" cy="338640"/>
          </a:xfrm>
        </p:grpSpPr>
        <p:sp>
          <p:nvSpPr>
            <p:cNvPr id="17" name="Freeform 16">
              <a:extLst>
                <a:ext uri="{FF2B5EF4-FFF2-40B4-BE49-F238E27FC236}">
                  <a16:creationId xmlns:a16="http://schemas.microsoft.com/office/drawing/2014/main" id="{CFF29661-8788-C543-B793-74E62C9E66DD}"/>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25D114F8-B7C0-9040-97D5-ADF18A6B0DB7}"/>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2AFEAFE6-0B3B-0F45-9F84-A50FDE027C63}"/>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674A3FBF-856E-164E-AD35-92C29B5A5553}"/>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1D0DBBE4-678A-5944-B260-1919D2A23117}"/>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F251553E-12DB-E844-B3AA-2163B9750CCF}"/>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F6880F43-E4A8-6E41-BF54-D2610A4F97B0}"/>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4E9D3008-BEC0-3542-8E7B-5111F2204744}"/>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45028B57-DBD3-F947-9E49-64982F640FAD}"/>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17351076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4-row lis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079118"/>
            <a:ext cx="4521949" cy="430887"/>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800" b="0" i="0" kern="1200" dirty="0">
                <a:solidFill>
                  <a:srgbClr val="0E0F1A"/>
                </a:solidFill>
                <a:latin typeface="Raleway" panose="020B0003030101060003" pitchFamily="34" charset="0"/>
                <a:ea typeface="+mj-ea"/>
                <a:cs typeface="+mj-cs"/>
              </a:defRPr>
            </a:lvl1pPr>
          </a:lstStyle>
          <a:p>
            <a:r>
              <a:rPr lang="en-US" dirty="0"/>
              <a:t>Click to edit headline</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76855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6F54AE4-BC02-4EF2-ACC7-195912EFB9B2}"/>
              </a:ext>
            </a:extLst>
          </p:cNvPr>
          <p:cNvCxnSpPr/>
          <p:nvPr/>
        </p:nvCxnSpPr>
        <p:spPr>
          <a:xfrm>
            <a:off x="6040507" y="2252960"/>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485B3F9-DED8-411C-A114-D60E36AA16C2}"/>
              </a:ext>
            </a:extLst>
          </p:cNvPr>
          <p:cNvCxnSpPr/>
          <p:nvPr/>
        </p:nvCxnSpPr>
        <p:spPr>
          <a:xfrm>
            <a:off x="6040507" y="3453109"/>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2D9581A-FFCA-4F31-96E0-12B22970F4FC}"/>
              </a:ext>
            </a:extLst>
          </p:cNvPr>
          <p:cNvCxnSpPr/>
          <p:nvPr/>
        </p:nvCxnSpPr>
        <p:spPr>
          <a:xfrm>
            <a:off x="6040507" y="4653258"/>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AC17265D-2321-465A-837A-439E148BB97D}"/>
              </a:ext>
            </a:extLst>
          </p:cNvPr>
          <p:cNvSpPr>
            <a:spLocks noGrp="1"/>
          </p:cNvSpPr>
          <p:nvPr>
            <p:ph type="body" sz="quarter" idx="10" hasCustomPrompt="1"/>
          </p:nvPr>
        </p:nvSpPr>
        <p:spPr>
          <a:xfrm>
            <a:off x="7961376" y="1534464"/>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9" name="Text Placeholder 3">
            <a:extLst>
              <a:ext uri="{FF2B5EF4-FFF2-40B4-BE49-F238E27FC236}">
                <a16:creationId xmlns:a16="http://schemas.microsoft.com/office/drawing/2014/main" id="{DF5FBC51-EEBD-4334-B3CE-C3EEB3ABC749}"/>
              </a:ext>
            </a:extLst>
          </p:cNvPr>
          <p:cNvSpPr>
            <a:spLocks noGrp="1"/>
          </p:cNvSpPr>
          <p:nvPr>
            <p:ph type="body" sz="quarter" idx="11" hasCustomPrompt="1"/>
          </p:nvPr>
        </p:nvSpPr>
        <p:spPr>
          <a:xfrm>
            <a:off x="6040506" y="1483606"/>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0" name="Text Placeholder 3">
            <a:extLst>
              <a:ext uri="{FF2B5EF4-FFF2-40B4-BE49-F238E27FC236}">
                <a16:creationId xmlns:a16="http://schemas.microsoft.com/office/drawing/2014/main" id="{D4B9BD4D-A179-4B8F-A199-E19E1163910B}"/>
              </a:ext>
            </a:extLst>
          </p:cNvPr>
          <p:cNvSpPr>
            <a:spLocks noGrp="1"/>
          </p:cNvSpPr>
          <p:nvPr>
            <p:ph type="body" sz="quarter" idx="12" hasCustomPrompt="1"/>
          </p:nvPr>
        </p:nvSpPr>
        <p:spPr>
          <a:xfrm>
            <a:off x="7961376" y="2734613"/>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1" name="Text Placeholder 3">
            <a:extLst>
              <a:ext uri="{FF2B5EF4-FFF2-40B4-BE49-F238E27FC236}">
                <a16:creationId xmlns:a16="http://schemas.microsoft.com/office/drawing/2014/main" id="{EAA82357-BA19-4122-8255-29B3EC713EE5}"/>
              </a:ext>
            </a:extLst>
          </p:cNvPr>
          <p:cNvSpPr>
            <a:spLocks noGrp="1"/>
          </p:cNvSpPr>
          <p:nvPr>
            <p:ph type="body" sz="quarter" idx="13" hasCustomPrompt="1"/>
          </p:nvPr>
        </p:nvSpPr>
        <p:spPr>
          <a:xfrm>
            <a:off x="6040506" y="2683755"/>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2" name="Text Placeholder 3">
            <a:extLst>
              <a:ext uri="{FF2B5EF4-FFF2-40B4-BE49-F238E27FC236}">
                <a16:creationId xmlns:a16="http://schemas.microsoft.com/office/drawing/2014/main" id="{D5C36B90-36A8-42DA-97B5-6ABCF7584B70}"/>
              </a:ext>
            </a:extLst>
          </p:cNvPr>
          <p:cNvSpPr>
            <a:spLocks noGrp="1"/>
          </p:cNvSpPr>
          <p:nvPr>
            <p:ph type="body" sz="quarter" idx="14" hasCustomPrompt="1"/>
          </p:nvPr>
        </p:nvSpPr>
        <p:spPr>
          <a:xfrm>
            <a:off x="7961376" y="3934762"/>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3" name="Text Placeholder 3">
            <a:extLst>
              <a:ext uri="{FF2B5EF4-FFF2-40B4-BE49-F238E27FC236}">
                <a16:creationId xmlns:a16="http://schemas.microsoft.com/office/drawing/2014/main" id="{BA9D8710-8FEB-49C7-860E-53B5DE9D4C51}"/>
              </a:ext>
            </a:extLst>
          </p:cNvPr>
          <p:cNvSpPr>
            <a:spLocks noGrp="1"/>
          </p:cNvSpPr>
          <p:nvPr>
            <p:ph type="body" sz="quarter" idx="15" hasCustomPrompt="1"/>
          </p:nvPr>
        </p:nvSpPr>
        <p:spPr>
          <a:xfrm>
            <a:off x="6040506" y="3883905"/>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4" name="Text Placeholder 3">
            <a:extLst>
              <a:ext uri="{FF2B5EF4-FFF2-40B4-BE49-F238E27FC236}">
                <a16:creationId xmlns:a16="http://schemas.microsoft.com/office/drawing/2014/main" id="{BC7673A2-D7AA-4BB6-A657-F9C93A9F49F2}"/>
              </a:ext>
            </a:extLst>
          </p:cNvPr>
          <p:cNvSpPr>
            <a:spLocks noGrp="1"/>
          </p:cNvSpPr>
          <p:nvPr>
            <p:ph type="body" sz="quarter" idx="16" hasCustomPrompt="1"/>
          </p:nvPr>
        </p:nvSpPr>
        <p:spPr>
          <a:xfrm>
            <a:off x="7961376" y="5134041"/>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5" name="Text Placeholder 3">
            <a:extLst>
              <a:ext uri="{FF2B5EF4-FFF2-40B4-BE49-F238E27FC236}">
                <a16:creationId xmlns:a16="http://schemas.microsoft.com/office/drawing/2014/main" id="{A124645B-CBFF-4E3E-A55C-EBDAC04265A7}"/>
              </a:ext>
            </a:extLst>
          </p:cNvPr>
          <p:cNvSpPr>
            <a:spLocks noGrp="1"/>
          </p:cNvSpPr>
          <p:nvPr>
            <p:ph type="body" sz="quarter" idx="17" hasCustomPrompt="1"/>
          </p:nvPr>
        </p:nvSpPr>
        <p:spPr>
          <a:xfrm>
            <a:off x="6040506" y="5084054"/>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grpSp>
        <p:nvGrpSpPr>
          <p:cNvPr id="3" name="Graphic 15">
            <a:extLst>
              <a:ext uri="{FF2B5EF4-FFF2-40B4-BE49-F238E27FC236}">
                <a16:creationId xmlns:a16="http://schemas.microsoft.com/office/drawing/2014/main" id="{A0005973-5022-2C4E-95CF-060F279F2155}"/>
              </a:ext>
            </a:extLst>
          </p:cNvPr>
          <p:cNvGrpSpPr/>
          <p:nvPr/>
        </p:nvGrpSpPr>
        <p:grpSpPr>
          <a:xfrm>
            <a:off x="211377" y="201731"/>
            <a:ext cx="1064164" cy="338640"/>
            <a:chOff x="211377" y="201731"/>
            <a:chExt cx="1064164" cy="338640"/>
          </a:xfrm>
          <a:solidFill>
            <a:srgbClr val="9798A5">
              <a:alpha val="60000"/>
            </a:srgbClr>
          </a:solidFill>
        </p:grpSpPr>
        <p:sp>
          <p:nvSpPr>
            <p:cNvPr id="5" name="Freeform 4">
              <a:extLst>
                <a:ext uri="{FF2B5EF4-FFF2-40B4-BE49-F238E27FC236}">
                  <a16:creationId xmlns:a16="http://schemas.microsoft.com/office/drawing/2014/main" id="{329717F7-DCF5-0642-8500-CC300F1B972A}"/>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49C7B228-98AD-194C-9A4C-651C14F0D14F}"/>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96D7691F-C7EF-D543-BC18-F60ECCAC8049}"/>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CC65A77D-1E9F-EF4E-B698-4C314C854F65}"/>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45EFAF42-F37B-FF48-8BD3-66E9B5B83610}"/>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85D007D1-D2EC-3444-894A-A892B64B089D}"/>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8ACF4991-75AA-AA49-B0AB-4AB4050A059D}"/>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2D9B90D0-BB23-CC4E-A592-4E6AFBC2B553}"/>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4BAB6EF7-1563-3146-A7C3-874148A2692F}"/>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20110625"/>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4-row list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079118"/>
            <a:ext cx="4521949" cy="430887"/>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800" b="0" i="0" kern="1200" dirty="0">
                <a:solidFill>
                  <a:schemeClr val="bg1"/>
                </a:solidFill>
                <a:latin typeface="Raleway" panose="020B0003030101060003" pitchFamily="34" charset="0"/>
                <a:ea typeface="+mj-ea"/>
                <a:cs typeface="+mj-cs"/>
              </a:defRPr>
            </a:lvl1pPr>
          </a:lstStyle>
          <a:p>
            <a:r>
              <a:rPr lang="en-US" dirty="0"/>
              <a:t>Click to edit headline</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76855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6C7279B-1917-FE4A-9252-7B1CB3A622EB}"/>
              </a:ext>
            </a:extLst>
          </p:cNvPr>
          <p:cNvCxnSpPr/>
          <p:nvPr userDrawn="1"/>
        </p:nvCxnSpPr>
        <p:spPr>
          <a:xfrm>
            <a:off x="6040507" y="2252960"/>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B558A69-4E39-A042-84D9-60F6A7E8C31F}"/>
              </a:ext>
            </a:extLst>
          </p:cNvPr>
          <p:cNvCxnSpPr/>
          <p:nvPr userDrawn="1"/>
        </p:nvCxnSpPr>
        <p:spPr>
          <a:xfrm>
            <a:off x="6040507" y="3453109"/>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D63616D-47FE-E143-974C-A20963BB2BBE}"/>
              </a:ext>
            </a:extLst>
          </p:cNvPr>
          <p:cNvCxnSpPr/>
          <p:nvPr userDrawn="1"/>
        </p:nvCxnSpPr>
        <p:spPr>
          <a:xfrm>
            <a:off x="6040507" y="4653258"/>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sp>
        <p:nvSpPr>
          <p:cNvPr id="27" name="Text Placeholder 3">
            <a:extLst>
              <a:ext uri="{FF2B5EF4-FFF2-40B4-BE49-F238E27FC236}">
                <a16:creationId xmlns:a16="http://schemas.microsoft.com/office/drawing/2014/main" id="{2333503A-77E8-BD4A-B08A-A4984A5378DB}"/>
              </a:ext>
            </a:extLst>
          </p:cNvPr>
          <p:cNvSpPr>
            <a:spLocks noGrp="1"/>
          </p:cNvSpPr>
          <p:nvPr>
            <p:ph type="body" sz="quarter" idx="10" hasCustomPrompt="1"/>
          </p:nvPr>
        </p:nvSpPr>
        <p:spPr>
          <a:xfrm>
            <a:off x="7961376" y="1534464"/>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28" name="Text Placeholder 3">
            <a:extLst>
              <a:ext uri="{FF2B5EF4-FFF2-40B4-BE49-F238E27FC236}">
                <a16:creationId xmlns:a16="http://schemas.microsoft.com/office/drawing/2014/main" id="{A3EFDF03-2913-0647-8D4B-B7AE110A41E0}"/>
              </a:ext>
            </a:extLst>
          </p:cNvPr>
          <p:cNvSpPr>
            <a:spLocks noGrp="1"/>
          </p:cNvSpPr>
          <p:nvPr>
            <p:ph type="body" sz="quarter" idx="11" hasCustomPrompt="1"/>
          </p:nvPr>
        </p:nvSpPr>
        <p:spPr>
          <a:xfrm>
            <a:off x="6040506" y="1483606"/>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29" name="Text Placeholder 3">
            <a:extLst>
              <a:ext uri="{FF2B5EF4-FFF2-40B4-BE49-F238E27FC236}">
                <a16:creationId xmlns:a16="http://schemas.microsoft.com/office/drawing/2014/main" id="{CBE40BB4-4179-8D4A-9DFE-3750332505F2}"/>
              </a:ext>
            </a:extLst>
          </p:cNvPr>
          <p:cNvSpPr>
            <a:spLocks noGrp="1"/>
          </p:cNvSpPr>
          <p:nvPr>
            <p:ph type="body" sz="quarter" idx="12" hasCustomPrompt="1"/>
          </p:nvPr>
        </p:nvSpPr>
        <p:spPr>
          <a:xfrm>
            <a:off x="7961376" y="2734613"/>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1" name="Text Placeholder 3">
            <a:extLst>
              <a:ext uri="{FF2B5EF4-FFF2-40B4-BE49-F238E27FC236}">
                <a16:creationId xmlns:a16="http://schemas.microsoft.com/office/drawing/2014/main" id="{220EEB21-F7CE-4144-B024-763821FB3881}"/>
              </a:ext>
            </a:extLst>
          </p:cNvPr>
          <p:cNvSpPr>
            <a:spLocks noGrp="1"/>
          </p:cNvSpPr>
          <p:nvPr>
            <p:ph type="body" sz="quarter" idx="13" hasCustomPrompt="1"/>
          </p:nvPr>
        </p:nvSpPr>
        <p:spPr>
          <a:xfrm>
            <a:off x="6040506" y="2683755"/>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32" name="Text Placeholder 3">
            <a:extLst>
              <a:ext uri="{FF2B5EF4-FFF2-40B4-BE49-F238E27FC236}">
                <a16:creationId xmlns:a16="http://schemas.microsoft.com/office/drawing/2014/main" id="{56E59DA6-4CCA-8847-921C-2B22D52E1EE5}"/>
              </a:ext>
            </a:extLst>
          </p:cNvPr>
          <p:cNvSpPr>
            <a:spLocks noGrp="1"/>
          </p:cNvSpPr>
          <p:nvPr>
            <p:ph type="body" sz="quarter" idx="14" hasCustomPrompt="1"/>
          </p:nvPr>
        </p:nvSpPr>
        <p:spPr>
          <a:xfrm>
            <a:off x="7961376" y="3934762"/>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3" name="Text Placeholder 3">
            <a:extLst>
              <a:ext uri="{FF2B5EF4-FFF2-40B4-BE49-F238E27FC236}">
                <a16:creationId xmlns:a16="http://schemas.microsoft.com/office/drawing/2014/main" id="{84360ABB-BCCF-4440-8E42-574D12D7C523}"/>
              </a:ext>
            </a:extLst>
          </p:cNvPr>
          <p:cNvSpPr>
            <a:spLocks noGrp="1"/>
          </p:cNvSpPr>
          <p:nvPr>
            <p:ph type="body" sz="quarter" idx="15" hasCustomPrompt="1"/>
          </p:nvPr>
        </p:nvSpPr>
        <p:spPr>
          <a:xfrm>
            <a:off x="6040506" y="3883905"/>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34" name="Text Placeholder 3">
            <a:extLst>
              <a:ext uri="{FF2B5EF4-FFF2-40B4-BE49-F238E27FC236}">
                <a16:creationId xmlns:a16="http://schemas.microsoft.com/office/drawing/2014/main" id="{4A9172DE-A5AA-174F-A07B-3FD84ACDF251}"/>
              </a:ext>
            </a:extLst>
          </p:cNvPr>
          <p:cNvSpPr>
            <a:spLocks noGrp="1"/>
          </p:cNvSpPr>
          <p:nvPr>
            <p:ph type="body" sz="quarter" idx="16" hasCustomPrompt="1"/>
          </p:nvPr>
        </p:nvSpPr>
        <p:spPr>
          <a:xfrm>
            <a:off x="7961376" y="5134041"/>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5" name="Text Placeholder 3">
            <a:extLst>
              <a:ext uri="{FF2B5EF4-FFF2-40B4-BE49-F238E27FC236}">
                <a16:creationId xmlns:a16="http://schemas.microsoft.com/office/drawing/2014/main" id="{396339ED-58B4-954E-952C-ECA9F3F6E490}"/>
              </a:ext>
            </a:extLst>
          </p:cNvPr>
          <p:cNvSpPr>
            <a:spLocks noGrp="1"/>
          </p:cNvSpPr>
          <p:nvPr>
            <p:ph type="body" sz="quarter" idx="17" hasCustomPrompt="1"/>
          </p:nvPr>
        </p:nvSpPr>
        <p:spPr>
          <a:xfrm>
            <a:off x="6040506" y="5084054"/>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grpSp>
        <p:nvGrpSpPr>
          <p:cNvPr id="3" name="Graphic 15">
            <a:extLst>
              <a:ext uri="{FF2B5EF4-FFF2-40B4-BE49-F238E27FC236}">
                <a16:creationId xmlns:a16="http://schemas.microsoft.com/office/drawing/2014/main" id="{EFEB4230-0723-C946-AC91-C24369572598}"/>
              </a:ext>
            </a:extLst>
          </p:cNvPr>
          <p:cNvGrpSpPr/>
          <p:nvPr/>
        </p:nvGrpSpPr>
        <p:grpSpPr>
          <a:xfrm>
            <a:off x="211377" y="201731"/>
            <a:ext cx="1064164" cy="338639"/>
            <a:chOff x="211377" y="201731"/>
            <a:chExt cx="1064164" cy="338639"/>
          </a:xfrm>
        </p:grpSpPr>
        <p:sp>
          <p:nvSpPr>
            <p:cNvPr id="4" name="Freeform 3">
              <a:extLst>
                <a:ext uri="{FF2B5EF4-FFF2-40B4-BE49-F238E27FC236}">
                  <a16:creationId xmlns:a16="http://schemas.microsoft.com/office/drawing/2014/main" id="{7EF8E0F8-22F9-AB41-AF4E-56AB13B3B74C}"/>
                </a:ext>
              </a:extLst>
            </p:cNvPr>
            <p:cNvSpPr/>
            <p:nvPr/>
          </p:nvSpPr>
          <p:spPr>
            <a:xfrm>
              <a:off x="627150" y="201731"/>
              <a:ext cx="179933" cy="277802"/>
            </a:xfrm>
            <a:custGeom>
              <a:avLst/>
              <a:gdLst>
                <a:gd name="connsiteX0" fmla="*/ 94378 w 179933"/>
                <a:gd name="connsiteY0" fmla="*/ 90890 h 277802"/>
                <a:gd name="connsiteX1" fmla="*/ 34319 w 179933"/>
                <a:gd name="connsiteY1" fmla="*/ 90890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8 h 277802"/>
                <a:gd name="connsiteX9" fmla="*/ 34319 w 179933"/>
                <a:gd name="connsiteY9" fmla="*/ 260455 h 277802"/>
                <a:gd name="connsiteX10" fmla="*/ 34319 w 179933"/>
                <a:gd name="connsiteY10" fmla="*/ 123630 h 277802"/>
                <a:gd name="connsiteX11" fmla="*/ 94378 w 179933"/>
                <a:gd name="connsiteY11" fmla="*/ 123630 h 277802"/>
                <a:gd name="connsiteX12" fmla="*/ 145612 w 179933"/>
                <a:gd name="connsiteY12" fmla="*/ 165166 h 277802"/>
                <a:gd name="connsiteX13" fmla="*/ 145612 w 179933"/>
                <a:gd name="connsiteY13" fmla="*/ 260699 h 277802"/>
                <a:gd name="connsiteX14" fmla="*/ 145612 w 179933"/>
                <a:gd name="connsiteY14" fmla="*/ 260699 h 277802"/>
                <a:gd name="connsiteX15" fmla="*/ 162772 w 179933"/>
                <a:gd name="connsiteY15" fmla="*/ 277802 h 277802"/>
                <a:gd name="connsiteX16" fmla="*/ 179932 w 179933"/>
                <a:gd name="connsiteY16" fmla="*/ 260699 h 277802"/>
                <a:gd name="connsiteX17" fmla="*/ 179932 w 179933"/>
                <a:gd name="connsiteY17" fmla="*/ 165166 h 277802"/>
                <a:gd name="connsiteX18" fmla="*/ 94378 w 179933"/>
                <a:gd name="connsiteY18" fmla="*/ 90890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0"/>
                  </a:moveTo>
                  <a:lnTo>
                    <a:pt x="34319" y="90890"/>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8"/>
                    <a:pt x="17160" y="277558"/>
                  </a:cubicBezTo>
                  <a:cubicBezTo>
                    <a:pt x="26720" y="277558"/>
                    <a:pt x="34319" y="269984"/>
                    <a:pt x="34319" y="260455"/>
                  </a:cubicBezTo>
                  <a:lnTo>
                    <a:pt x="34319" y="123630"/>
                  </a:lnTo>
                  <a:lnTo>
                    <a:pt x="94378" y="123630"/>
                  </a:lnTo>
                  <a:cubicBezTo>
                    <a:pt x="129923" y="123630"/>
                    <a:pt x="145612" y="139023"/>
                    <a:pt x="145612" y="165166"/>
                  </a:cubicBezTo>
                  <a:lnTo>
                    <a:pt x="145612" y="260699"/>
                  </a:lnTo>
                  <a:lnTo>
                    <a:pt x="145612" y="260699"/>
                  </a:lnTo>
                  <a:cubicBezTo>
                    <a:pt x="145612" y="270228"/>
                    <a:pt x="153212" y="277802"/>
                    <a:pt x="162772" y="277802"/>
                  </a:cubicBezTo>
                  <a:cubicBezTo>
                    <a:pt x="172332" y="277802"/>
                    <a:pt x="179932" y="270228"/>
                    <a:pt x="179932" y="260699"/>
                  </a:cubicBezTo>
                  <a:lnTo>
                    <a:pt x="179932" y="165166"/>
                  </a:lnTo>
                  <a:cubicBezTo>
                    <a:pt x="180177" y="118500"/>
                    <a:pt x="151986" y="90890"/>
                    <a:pt x="94378" y="90890"/>
                  </a:cubicBezTo>
                  <a:close/>
                </a:path>
              </a:pathLst>
            </a:custGeom>
            <a:solidFill>
              <a:srgbClr val="FFFFFF"/>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66EEF8BA-6205-D944-9F04-D48768F98072}"/>
                </a:ext>
              </a:extLst>
            </p:cNvPr>
            <p:cNvSpPr/>
            <p:nvPr/>
          </p:nvSpPr>
          <p:spPr>
            <a:xfrm>
              <a:off x="846549" y="294576"/>
              <a:ext cx="189737" cy="245794"/>
            </a:xfrm>
            <a:custGeom>
              <a:avLst/>
              <a:gdLst>
                <a:gd name="connsiteX0" fmla="*/ 125021 w 189737"/>
                <a:gd name="connsiteY0" fmla="*/ 0 h 245794"/>
                <a:gd name="connsiteX1" fmla="*/ 76238 w 189737"/>
                <a:gd name="connsiteY1" fmla="*/ 0 h 245794"/>
                <a:gd name="connsiteX2" fmla="*/ 0 w 189737"/>
                <a:gd name="connsiteY2" fmla="*/ 83805 h 245794"/>
                <a:gd name="connsiteX3" fmla="*/ 76238 w 189737"/>
                <a:gd name="connsiteY3" fmla="*/ 168098 h 245794"/>
                <a:gd name="connsiteX4" fmla="*/ 153947 w 189737"/>
                <a:gd name="connsiteY4" fmla="*/ 168098 h 245794"/>
                <a:gd name="connsiteX5" fmla="*/ 153947 w 189737"/>
                <a:gd name="connsiteY5" fmla="*/ 176161 h 245794"/>
                <a:gd name="connsiteX6" fmla="*/ 118892 w 189737"/>
                <a:gd name="connsiteY6" fmla="*/ 211833 h 245794"/>
                <a:gd name="connsiteX7" fmla="*/ 18140 w 189737"/>
                <a:gd name="connsiteY7" fmla="*/ 211833 h 245794"/>
                <a:gd name="connsiteX8" fmla="*/ 490 w 189737"/>
                <a:gd name="connsiteY8" fmla="*/ 228203 h 245794"/>
                <a:gd name="connsiteX9" fmla="*/ 16915 w 189737"/>
                <a:gd name="connsiteY9" fmla="*/ 245795 h 245794"/>
                <a:gd name="connsiteX10" fmla="*/ 18140 w 189737"/>
                <a:gd name="connsiteY10" fmla="*/ 245795 h 245794"/>
                <a:gd name="connsiteX11" fmla="*/ 123059 w 189737"/>
                <a:gd name="connsiteY11" fmla="*/ 245795 h 245794"/>
                <a:gd name="connsiteX12" fmla="*/ 189737 w 189737"/>
                <a:gd name="connsiteY12" fmla="*/ 176406 h 245794"/>
                <a:gd name="connsiteX13" fmla="*/ 189737 w 189737"/>
                <a:gd name="connsiteY13" fmla="*/ 75009 h 245794"/>
                <a:gd name="connsiteX14" fmla="*/ 125021 w 189737"/>
                <a:gd name="connsiteY14" fmla="*/ 0 h 245794"/>
                <a:gd name="connsiteX15" fmla="*/ 153947 w 189737"/>
                <a:gd name="connsiteY15" fmla="*/ 136091 h 245794"/>
                <a:gd name="connsiteX16" fmla="*/ 79670 w 189737"/>
                <a:gd name="connsiteY16" fmla="*/ 136091 h 245794"/>
                <a:gd name="connsiteX17" fmla="*/ 35545 w 189737"/>
                <a:gd name="connsiteY17" fmla="*/ 85026 h 245794"/>
                <a:gd name="connsiteX18" fmla="*/ 79670 w 189737"/>
                <a:gd name="connsiteY18" fmla="*/ 33962 h 245794"/>
                <a:gd name="connsiteX19" fmla="*/ 114725 w 189737"/>
                <a:gd name="connsiteY19" fmla="*/ 33962 h 245794"/>
                <a:gd name="connsiteX20" fmla="*/ 153947 w 189737"/>
                <a:gd name="connsiteY20" fmla="*/ 74765 h 245794"/>
                <a:gd name="connsiteX21" fmla="*/ 153947 w 189737"/>
                <a:gd name="connsiteY21" fmla="*/ 136091 h 245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4">
                  <a:moveTo>
                    <a:pt x="125021" y="0"/>
                  </a:moveTo>
                  <a:lnTo>
                    <a:pt x="76238" y="0"/>
                  </a:lnTo>
                  <a:cubicBezTo>
                    <a:pt x="29171" y="0"/>
                    <a:pt x="0" y="27121"/>
                    <a:pt x="0" y="83805"/>
                  </a:cubicBezTo>
                  <a:cubicBezTo>
                    <a:pt x="0" y="140489"/>
                    <a:pt x="29417" y="168098"/>
                    <a:pt x="76238" y="168098"/>
                  </a:cubicBezTo>
                  <a:lnTo>
                    <a:pt x="153947" y="168098"/>
                  </a:lnTo>
                  <a:lnTo>
                    <a:pt x="153947" y="176161"/>
                  </a:lnTo>
                  <a:cubicBezTo>
                    <a:pt x="153947" y="201327"/>
                    <a:pt x="145367" y="211833"/>
                    <a:pt x="118892" y="211833"/>
                  </a:cubicBezTo>
                  <a:lnTo>
                    <a:pt x="18140" y="211833"/>
                  </a:lnTo>
                  <a:cubicBezTo>
                    <a:pt x="8825" y="211589"/>
                    <a:pt x="735" y="218674"/>
                    <a:pt x="490" y="228203"/>
                  </a:cubicBezTo>
                  <a:cubicBezTo>
                    <a:pt x="245" y="237488"/>
                    <a:pt x="7354" y="245551"/>
                    <a:pt x="16915" y="245795"/>
                  </a:cubicBezTo>
                  <a:cubicBezTo>
                    <a:pt x="17405" y="245795"/>
                    <a:pt x="17895" y="245795"/>
                    <a:pt x="18140" y="245795"/>
                  </a:cubicBezTo>
                  <a:lnTo>
                    <a:pt x="123059" y="245795"/>
                  </a:lnTo>
                  <a:cubicBezTo>
                    <a:pt x="172332" y="245795"/>
                    <a:pt x="189737" y="226249"/>
                    <a:pt x="189737" y="176406"/>
                  </a:cubicBezTo>
                  <a:lnTo>
                    <a:pt x="189737" y="75009"/>
                  </a:lnTo>
                  <a:cubicBezTo>
                    <a:pt x="189492" y="24433"/>
                    <a:pt x="166939" y="0"/>
                    <a:pt x="125021" y="0"/>
                  </a:cubicBezTo>
                  <a:close/>
                  <a:moveTo>
                    <a:pt x="153947" y="136091"/>
                  </a:moveTo>
                  <a:lnTo>
                    <a:pt x="79670" y="136091"/>
                  </a:lnTo>
                  <a:cubicBezTo>
                    <a:pt x="49273" y="136091"/>
                    <a:pt x="35545" y="120699"/>
                    <a:pt x="35545" y="85026"/>
                  </a:cubicBezTo>
                  <a:cubicBezTo>
                    <a:pt x="35545" y="49354"/>
                    <a:pt x="49273" y="33962"/>
                    <a:pt x="79670" y="33962"/>
                  </a:cubicBezTo>
                  <a:lnTo>
                    <a:pt x="114725" y="33962"/>
                  </a:lnTo>
                  <a:cubicBezTo>
                    <a:pt x="142916" y="33962"/>
                    <a:pt x="153947" y="46178"/>
                    <a:pt x="153947" y="74765"/>
                  </a:cubicBezTo>
                  <a:lnTo>
                    <a:pt x="153947" y="136091"/>
                  </a:ln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B222F76B-C94A-414B-A309-A4098B416402}"/>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3 h 185201"/>
                <a:gd name="connsiteX8" fmla="*/ 125042 w 198583"/>
                <a:gd name="connsiteY8" fmla="*/ 107993 h 185201"/>
                <a:gd name="connsiteX9" fmla="*/ 151517 w 198583"/>
                <a:gd name="connsiteY9" fmla="*/ 128761 h 185201"/>
                <a:gd name="connsiteX10" fmla="*/ 127249 w 198583"/>
                <a:gd name="connsiteY10" fmla="*/ 149041 h 185201"/>
                <a:gd name="connsiteX11" fmla="*/ 18897 w 198583"/>
                <a:gd name="connsiteY11" fmla="*/ 149041 h 185201"/>
                <a:gd name="connsiteX12" fmla="*/ 22 w 198583"/>
                <a:gd name="connsiteY12" fmla="*/ 166388 h 185201"/>
                <a:gd name="connsiteX13" fmla="*/ 17427 w 198583"/>
                <a:gd name="connsiteY13" fmla="*/ 185201 h 185201"/>
                <a:gd name="connsiteX14" fmla="*/ 18652 w 198583"/>
                <a:gd name="connsiteY14" fmla="*/ 185201 h 185201"/>
                <a:gd name="connsiteX15" fmla="*/ 127249 w 198583"/>
                <a:gd name="connsiteY15" fmla="*/ 185201 h 185201"/>
                <a:gd name="connsiteX16" fmla="*/ 188043 w 198583"/>
                <a:gd name="connsiteY16" fmla="*/ 129006 h 185201"/>
                <a:gd name="connsiteX17" fmla="*/ 123817 w 198583"/>
                <a:gd name="connsiteY17" fmla="*/ 76719 h 185201"/>
                <a:gd name="connsiteX18" fmla="*/ 80182 w 198583"/>
                <a:gd name="connsiteY18" fmla="*/ 76719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3"/>
                    <a:pt x="81163" y="107993"/>
                  </a:cubicBezTo>
                  <a:lnTo>
                    <a:pt x="125042" y="107993"/>
                  </a:lnTo>
                  <a:cubicBezTo>
                    <a:pt x="143673" y="107993"/>
                    <a:pt x="151517" y="113857"/>
                    <a:pt x="151517" y="128761"/>
                  </a:cubicBezTo>
                  <a:cubicBezTo>
                    <a:pt x="151517" y="143665"/>
                    <a:pt x="144408" y="149041"/>
                    <a:pt x="127249" y="149041"/>
                  </a:cubicBezTo>
                  <a:lnTo>
                    <a:pt x="18897" y="149041"/>
                  </a:lnTo>
                  <a:cubicBezTo>
                    <a:pt x="8847" y="148552"/>
                    <a:pt x="512" y="156371"/>
                    <a:pt x="22" y="166388"/>
                  </a:cubicBezTo>
                  <a:cubicBezTo>
                    <a:pt x="-469" y="176406"/>
                    <a:pt x="7376" y="184713"/>
                    <a:pt x="17427" y="185201"/>
                  </a:cubicBezTo>
                  <a:cubicBezTo>
                    <a:pt x="17917" y="185201"/>
                    <a:pt x="18407" y="185201"/>
                    <a:pt x="18652" y="185201"/>
                  </a:cubicBezTo>
                  <a:lnTo>
                    <a:pt x="127249" y="185201"/>
                  </a:lnTo>
                  <a:cubicBezTo>
                    <a:pt x="170883" y="185201"/>
                    <a:pt x="188043" y="161990"/>
                    <a:pt x="188043" y="129006"/>
                  </a:cubicBezTo>
                  <a:cubicBezTo>
                    <a:pt x="188043" y="100175"/>
                    <a:pt x="175051" y="76719"/>
                    <a:pt x="123817" y="76719"/>
                  </a:cubicBezTo>
                  <a:lnTo>
                    <a:pt x="80182" y="76719"/>
                  </a:lnTo>
                  <a:cubicBezTo>
                    <a:pt x="59345" y="76719"/>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32CA3173-0FEE-4341-8D20-B4DC7480AF25}"/>
                </a:ext>
              </a:extLst>
            </p:cNvPr>
            <p:cNvSpPr/>
            <p:nvPr/>
          </p:nvSpPr>
          <p:spPr>
            <a:xfrm>
              <a:off x="212162" y="254960"/>
              <a:ext cx="179378" cy="142203"/>
            </a:xfrm>
            <a:custGeom>
              <a:avLst/>
              <a:gdLst>
                <a:gd name="connsiteX0" fmla="*/ 161025 w 179378"/>
                <a:gd name="connsiteY0" fmla="*/ 2234 h 142203"/>
                <a:gd name="connsiteX1" fmla="*/ 4381 w 179378"/>
                <a:gd name="connsiteY1" fmla="*/ 122200 h 142203"/>
                <a:gd name="connsiteX2" fmla="*/ 2420 w 179378"/>
                <a:gd name="connsiteY2" fmla="*/ 137837 h 142203"/>
                <a:gd name="connsiteX3" fmla="*/ 18109 w 179378"/>
                <a:gd name="connsiteY3" fmla="*/ 139791 h 142203"/>
                <a:gd name="connsiteX4" fmla="*/ 174998 w 179378"/>
                <a:gd name="connsiteY4" fmla="*/ 19826 h 142203"/>
                <a:gd name="connsiteX5" fmla="*/ 176959 w 179378"/>
                <a:gd name="connsiteY5" fmla="*/ 4189 h 142203"/>
                <a:gd name="connsiteX6" fmla="*/ 176959 w 179378"/>
                <a:gd name="connsiteY6" fmla="*/ 4189 h 142203"/>
                <a:gd name="connsiteX7" fmla="*/ 161025 w 179378"/>
                <a:gd name="connsiteY7" fmla="*/ 2234 h 142203"/>
                <a:gd name="connsiteX8" fmla="*/ 161025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025" y="2234"/>
                  </a:moveTo>
                  <a:lnTo>
                    <a:pt x="4381" y="122200"/>
                  </a:lnTo>
                  <a:cubicBezTo>
                    <a:pt x="-521" y="125865"/>
                    <a:pt x="-1502" y="132950"/>
                    <a:pt x="2420" y="137837"/>
                  </a:cubicBezTo>
                  <a:cubicBezTo>
                    <a:pt x="6342" y="142723"/>
                    <a:pt x="13206" y="143701"/>
                    <a:pt x="18109" y="139791"/>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1CE447B0-0279-AA4F-9DDF-C09D07BF8B2E}"/>
                </a:ext>
              </a:extLst>
            </p:cNvPr>
            <p:cNvSpPr/>
            <p:nvPr/>
          </p:nvSpPr>
          <p:spPr>
            <a:xfrm>
              <a:off x="212162" y="298272"/>
              <a:ext cx="191947" cy="152154"/>
            </a:xfrm>
            <a:custGeom>
              <a:avLst/>
              <a:gdLst>
                <a:gd name="connsiteX0" fmla="*/ 189706 w 191947"/>
                <a:gd name="connsiteY0" fmla="*/ 4367 h 152154"/>
                <a:gd name="connsiteX1" fmla="*/ 174017 w 191947"/>
                <a:gd name="connsiteY1" fmla="*/ 2412 h 152154"/>
                <a:gd name="connsiteX2" fmla="*/ 4381 w 191947"/>
                <a:gd name="connsiteY2" fmla="*/ 132151 h 152154"/>
                <a:gd name="connsiteX3" fmla="*/ 2420 w 191947"/>
                <a:gd name="connsiteY3" fmla="*/ 147788 h 152154"/>
                <a:gd name="connsiteX4" fmla="*/ 18109 w 191947"/>
                <a:gd name="connsiteY4" fmla="*/ 149743 h 152154"/>
                <a:gd name="connsiteX5" fmla="*/ 187745 w 191947"/>
                <a:gd name="connsiteY5" fmla="*/ 20004 h 152154"/>
                <a:gd name="connsiteX6" fmla="*/ 189706 w 191947"/>
                <a:gd name="connsiteY6" fmla="*/ 4367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4">
                  <a:moveTo>
                    <a:pt x="189706" y="4367"/>
                  </a:moveTo>
                  <a:cubicBezTo>
                    <a:pt x="186029" y="-520"/>
                    <a:pt x="178920" y="-1497"/>
                    <a:pt x="174017" y="2412"/>
                  </a:cubicBezTo>
                  <a:lnTo>
                    <a:pt x="4381" y="132151"/>
                  </a:lnTo>
                  <a:cubicBezTo>
                    <a:pt x="-521" y="135816"/>
                    <a:pt x="-1502" y="142901"/>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C0905F11-7EC7-0A42-BFC0-D0B956BEF79B}"/>
                </a:ext>
              </a:extLst>
            </p:cNvPr>
            <p:cNvSpPr/>
            <p:nvPr/>
          </p:nvSpPr>
          <p:spPr>
            <a:xfrm>
              <a:off x="211377" y="201976"/>
              <a:ext cx="282698" cy="159444"/>
            </a:xfrm>
            <a:custGeom>
              <a:avLst/>
              <a:gdLst>
                <a:gd name="connsiteX0" fmla="*/ 2225 w 282698"/>
                <a:gd name="connsiteY0" fmla="*/ 137802 h 159444"/>
                <a:gd name="connsiteX1" fmla="*/ 17914 w 282698"/>
                <a:gd name="connsiteY1" fmla="*/ 139756 h 159444"/>
                <a:gd name="connsiteX2" fmla="*/ 17914 w 282698"/>
                <a:gd name="connsiteY2" fmla="*/ 139756 h 159444"/>
                <a:gd name="connsiteX3" fmla="*/ 167938 w 282698"/>
                <a:gd name="connsiteY3" fmla="*/ 25166 h 159444"/>
                <a:gd name="connsiteX4" fmla="*/ 253492 w 282698"/>
                <a:gd name="connsiteY4" fmla="*/ 90402 h 159444"/>
                <a:gd name="connsiteX5" fmla="*/ 190001 w 282698"/>
                <a:gd name="connsiteY5" fmla="*/ 139023 h 159444"/>
                <a:gd name="connsiteX6" fmla="*/ 186814 w 282698"/>
                <a:gd name="connsiteY6" fmla="*/ 154416 h 159444"/>
                <a:gd name="connsiteX7" fmla="*/ 202258 w 282698"/>
                <a:gd name="connsiteY7" fmla="*/ 157592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4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8"/>
                    <a:pt x="13011" y="143665"/>
                    <a:pt x="17914" y="139756"/>
                  </a:cubicBezTo>
                  <a:cubicBezTo>
                    <a:pt x="17914" y="139756"/>
                    <a:pt x="17914" y="139756"/>
                    <a:pt x="17914" y="139756"/>
                  </a:cubicBezTo>
                  <a:lnTo>
                    <a:pt x="167938" y="25166"/>
                  </a:lnTo>
                  <a:lnTo>
                    <a:pt x="253492" y="90402"/>
                  </a:lnTo>
                  <a:lnTo>
                    <a:pt x="190001" y="139023"/>
                  </a:lnTo>
                  <a:cubicBezTo>
                    <a:pt x="184853" y="142444"/>
                    <a:pt x="183382" y="149285"/>
                    <a:pt x="186814" y="154416"/>
                  </a:cubicBezTo>
                  <a:cubicBezTo>
                    <a:pt x="190246" y="159547"/>
                    <a:pt x="197110" y="161013"/>
                    <a:pt x="202258" y="157592"/>
                  </a:cubicBezTo>
                  <a:cubicBezTo>
                    <a:pt x="202748" y="157348"/>
                    <a:pt x="203238" y="156859"/>
                    <a:pt x="203483" y="156615"/>
                  </a:cubicBezTo>
                  <a:lnTo>
                    <a:pt x="278496" y="99198"/>
                  </a:lnTo>
                  <a:lnTo>
                    <a:pt x="278496" y="99198"/>
                  </a:lnTo>
                  <a:lnTo>
                    <a:pt x="279231" y="98465"/>
                  </a:lnTo>
                  <a:lnTo>
                    <a:pt x="279231" y="98465"/>
                  </a:lnTo>
                  <a:cubicBezTo>
                    <a:pt x="279721" y="97976"/>
                    <a:pt x="279967" y="97732"/>
                    <a:pt x="280457" y="97243"/>
                  </a:cubicBezTo>
                  <a:cubicBezTo>
                    <a:pt x="284134" y="92356"/>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4"/>
                  </a:lnTo>
                  <a:cubicBezTo>
                    <a:pt x="-472" y="125829"/>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2B8D0DF6-830E-F440-8F07-B6C8EEEA6035}"/>
                </a:ext>
              </a:extLst>
            </p:cNvPr>
            <p:cNvSpPr/>
            <p:nvPr/>
          </p:nvSpPr>
          <p:spPr>
            <a:xfrm>
              <a:off x="369541" y="344873"/>
              <a:ext cx="179378" cy="142203"/>
            </a:xfrm>
            <a:custGeom>
              <a:avLst/>
              <a:gdLst>
                <a:gd name="connsiteX0" fmla="*/ 161270 w 179378"/>
                <a:gd name="connsiteY0" fmla="*/ 2234 h 142203"/>
                <a:gd name="connsiteX1" fmla="*/ 4381 w 179378"/>
                <a:gd name="connsiteY1" fmla="*/ 122200 h 142203"/>
                <a:gd name="connsiteX2" fmla="*/ 2420 w 179378"/>
                <a:gd name="connsiteY2" fmla="*/ 137837 h 142203"/>
                <a:gd name="connsiteX3" fmla="*/ 2420 w 179378"/>
                <a:gd name="connsiteY3" fmla="*/ 137837 h 142203"/>
                <a:gd name="connsiteX4" fmla="*/ 18109 w 179378"/>
                <a:gd name="connsiteY4" fmla="*/ 139791 h 142203"/>
                <a:gd name="connsiteX5" fmla="*/ 174998 w 179378"/>
                <a:gd name="connsiteY5" fmla="*/ 19826 h 142203"/>
                <a:gd name="connsiteX6" fmla="*/ 176959 w 179378"/>
                <a:gd name="connsiteY6" fmla="*/ 4189 h 142203"/>
                <a:gd name="connsiteX7" fmla="*/ 161270 w 179378"/>
                <a:gd name="connsiteY7" fmla="*/ 2234 h 142203"/>
                <a:gd name="connsiteX8" fmla="*/ 161270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270" y="2234"/>
                  </a:moveTo>
                  <a:lnTo>
                    <a:pt x="4381" y="122200"/>
                  </a:lnTo>
                  <a:cubicBezTo>
                    <a:pt x="-521" y="125865"/>
                    <a:pt x="-1502" y="132950"/>
                    <a:pt x="2420" y="137837"/>
                  </a:cubicBezTo>
                  <a:lnTo>
                    <a:pt x="2420" y="137837"/>
                  </a:lnTo>
                  <a:cubicBezTo>
                    <a:pt x="6097" y="142723"/>
                    <a:pt x="13206" y="143701"/>
                    <a:pt x="18109" y="139791"/>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E8CC497B-526D-7141-9F6C-C13E56654C90}"/>
                </a:ext>
              </a:extLst>
            </p:cNvPr>
            <p:cNvSpPr/>
            <p:nvPr/>
          </p:nvSpPr>
          <p:spPr>
            <a:xfrm>
              <a:off x="356744" y="291431"/>
              <a:ext cx="192175" cy="152154"/>
            </a:xfrm>
            <a:custGeom>
              <a:avLst/>
              <a:gdLst>
                <a:gd name="connsiteX0" fmla="*/ 2225 w 192175"/>
                <a:gd name="connsiteY0" fmla="*/ 147788 h 152154"/>
                <a:gd name="connsiteX1" fmla="*/ 17914 w 192175"/>
                <a:gd name="connsiteY1" fmla="*/ 149743 h 152154"/>
                <a:gd name="connsiteX2" fmla="*/ 187795 w 192175"/>
                <a:gd name="connsiteY2" fmla="*/ 20004 h 152154"/>
                <a:gd name="connsiteX3" fmla="*/ 189756 w 192175"/>
                <a:gd name="connsiteY3" fmla="*/ 4367 h 152154"/>
                <a:gd name="connsiteX4" fmla="*/ 174067 w 192175"/>
                <a:gd name="connsiteY4" fmla="*/ 2412 h 152154"/>
                <a:gd name="connsiteX5" fmla="*/ 4431 w 192175"/>
                <a:gd name="connsiteY5" fmla="*/ 132151 h 152154"/>
                <a:gd name="connsiteX6" fmla="*/ 2225 w 192175"/>
                <a:gd name="connsiteY6" fmla="*/ 147788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4">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1"/>
                    <a:pt x="2225" y="147788"/>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4E0CC58D-8509-9C43-A6F4-8B2DACC43A88}"/>
                </a:ext>
              </a:extLst>
            </p:cNvPr>
            <p:cNvSpPr/>
            <p:nvPr/>
          </p:nvSpPr>
          <p:spPr>
            <a:xfrm>
              <a:off x="266516" y="380855"/>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5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2 h 159027"/>
                <a:gd name="connsiteX11" fmla="*/ 3467 w 282960"/>
                <a:gd name="connsiteY11" fmla="*/ 60562 h 159027"/>
                <a:gd name="connsiteX12" fmla="*/ 2242 w 282960"/>
                <a:gd name="connsiteY12" fmla="*/ 61784 h 159027"/>
                <a:gd name="connsiteX13" fmla="*/ 4203 w 282960"/>
                <a:gd name="connsiteY13" fmla="*/ 77421 h 159027"/>
                <a:gd name="connsiteX14" fmla="*/ 108141 w 282960"/>
                <a:gd name="connsiteY14" fmla="*/ 156828 h 159027"/>
                <a:gd name="connsiteX15" fmla="*/ 113535 w 282960"/>
                <a:gd name="connsiteY15" fmla="*/ 159027 h 159027"/>
                <a:gd name="connsiteX16" fmla="*/ 113535 w 282960"/>
                <a:gd name="connsiteY16" fmla="*/ 159027 h 159027"/>
                <a:gd name="connsiteX17" fmla="*/ 114515 w 282960"/>
                <a:gd name="connsiteY17" fmla="*/ 159027 h 159027"/>
                <a:gd name="connsiteX18" fmla="*/ 115496 w 282960"/>
                <a:gd name="connsiteY18" fmla="*/ 159027 h 159027"/>
                <a:gd name="connsiteX19" fmla="*/ 116476 w 282960"/>
                <a:gd name="connsiteY19" fmla="*/ 159027 h 159027"/>
                <a:gd name="connsiteX20" fmla="*/ 116476 w 282960"/>
                <a:gd name="connsiteY20" fmla="*/ 159027 h 159027"/>
                <a:gd name="connsiteX21" fmla="*/ 121869 w 282960"/>
                <a:gd name="connsiteY21" fmla="*/ 156828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5"/>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2"/>
                  </a:cubicBezTo>
                  <a:lnTo>
                    <a:pt x="3467" y="60562"/>
                  </a:lnTo>
                  <a:cubicBezTo>
                    <a:pt x="2977" y="61051"/>
                    <a:pt x="2732" y="61295"/>
                    <a:pt x="2242" y="61784"/>
                  </a:cubicBezTo>
                  <a:cubicBezTo>
                    <a:pt x="-1435" y="66671"/>
                    <a:pt x="-455" y="73512"/>
                    <a:pt x="4203" y="77421"/>
                  </a:cubicBezTo>
                  <a:lnTo>
                    <a:pt x="108141" y="156828"/>
                  </a:lnTo>
                  <a:cubicBezTo>
                    <a:pt x="109612" y="158050"/>
                    <a:pt x="111573" y="158783"/>
                    <a:pt x="113535" y="159027"/>
                  </a:cubicBezTo>
                  <a:lnTo>
                    <a:pt x="113535" y="159027"/>
                  </a:lnTo>
                  <a:lnTo>
                    <a:pt x="114515" y="159027"/>
                  </a:lnTo>
                  <a:lnTo>
                    <a:pt x="115496" y="159027"/>
                  </a:lnTo>
                  <a:lnTo>
                    <a:pt x="116476" y="159027"/>
                  </a:lnTo>
                  <a:lnTo>
                    <a:pt x="116476" y="159027"/>
                  </a:lnTo>
                  <a:cubicBezTo>
                    <a:pt x="118437" y="158783"/>
                    <a:pt x="120153" y="158050"/>
                    <a:pt x="121869" y="156828"/>
                  </a:cubicBezTo>
                  <a:lnTo>
                    <a:pt x="278758" y="36863"/>
                  </a:lnTo>
                  <a:cubicBezTo>
                    <a:pt x="283416" y="33198"/>
                    <a:pt x="284396" y="26356"/>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51223535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5-row list">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079118"/>
            <a:ext cx="4521949" cy="430887"/>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800" b="0" i="0" kern="1200" dirty="0">
                <a:solidFill>
                  <a:srgbClr val="0E0F1A"/>
                </a:solidFill>
                <a:latin typeface="Raleway" panose="020B0003030101060003" pitchFamily="34" charset="0"/>
                <a:ea typeface="+mj-ea"/>
                <a:cs typeface="+mj-cs"/>
              </a:defRPr>
            </a:lvl1pPr>
          </a:lstStyle>
          <a:p>
            <a:r>
              <a:rPr lang="en-US" dirty="0"/>
              <a:t>Click to edit headline</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76855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6F54AE4-BC02-4EF2-ACC7-195912EFB9B2}"/>
              </a:ext>
            </a:extLst>
          </p:cNvPr>
          <p:cNvCxnSpPr/>
          <p:nvPr/>
        </p:nvCxnSpPr>
        <p:spPr>
          <a:xfrm>
            <a:off x="6040507" y="1533632"/>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485B3F9-DED8-411C-A114-D60E36AA16C2}"/>
              </a:ext>
            </a:extLst>
          </p:cNvPr>
          <p:cNvCxnSpPr/>
          <p:nvPr/>
        </p:nvCxnSpPr>
        <p:spPr>
          <a:xfrm>
            <a:off x="6040507" y="2733781"/>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2D9581A-FFCA-4F31-96E0-12B22970F4FC}"/>
              </a:ext>
            </a:extLst>
          </p:cNvPr>
          <p:cNvCxnSpPr/>
          <p:nvPr/>
        </p:nvCxnSpPr>
        <p:spPr>
          <a:xfrm>
            <a:off x="6040507" y="3933930"/>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1B798E0-4A9E-4BD3-A336-AF1575B55110}"/>
              </a:ext>
            </a:extLst>
          </p:cNvPr>
          <p:cNvCxnSpPr/>
          <p:nvPr/>
        </p:nvCxnSpPr>
        <p:spPr>
          <a:xfrm>
            <a:off x="6040507" y="5134079"/>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AC17265D-2321-465A-837A-439E148BB97D}"/>
              </a:ext>
            </a:extLst>
          </p:cNvPr>
          <p:cNvSpPr>
            <a:spLocks noGrp="1"/>
          </p:cNvSpPr>
          <p:nvPr>
            <p:ph type="body" sz="quarter" idx="10" hasCustomPrompt="1"/>
          </p:nvPr>
        </p:nvSpPr>
        <p:spPr>
          <a:xfrm>
            <a:off x="7961376" y="815136"/>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9" name="Text Placeholder 3">
            <a:extLst>
              <a:ext uri="{FF2B5EF4-FFF2-40B4-BE49-F238E27FC236}">
                <a16:creationId xmlns:a16="http://schemas.microsoft.com/office/drawing/2014/main" id="{DF5FBC51-EEBD-4334-B3CE-C3EEB3ABC749}"/>
              </a:ext>
            </a:extLst>
          </p:cNvPr>
          <p:cNvSpPr>
            <a:spLocks noGrp="1"/>
          </p:cNvSpPr>
          <p:nvPr>
            <p:ph type="body" sz="quarter" idx="11" hasCustomPrompt="1"/>
          </p:nvPr>
        </p:nvSpPr>
        <p:spPr>
          <a:xfrm>
            <a:off x="6040506" y="764278"/>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0" name="Text Placeholder 3">
            <a:extLst>
              <a:ext uri="{FF2B5EF4-FFF2-40B4-BE49-F238E27FC236}">
                <a16:creationId xmlns:a16="http://schemas.microsoft.com/office/drawing/2014/main" id="{D4B9BD4D-A179-4B8F-A199-E19E1163910B}"/>
              </a:ext>
            </a:extLst>
          </p:cNvPr>
          <p:cNvSpPr>
            <a:spLocks noGrp="1"/>
          </p:cNvSpPr>
          <p:nvPr>
            <p:ph type="body" sz="quarter" idx="12" hasCustomPrompt="1"/>
          </p:nvPr>
        </p:nvSpPr>
        <p:spPr>
          <a:xfrm>
            <a:off x="7961376" y="2015285"/>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1" name="Text Placeholder 3">
            <a:extLst>
              <a:ext uri="{FF2B5EF4-FFF2-40B4-BE49-F238E27FC236}">
                <a16:creationId xmlns:a16="http://schemas.microsoft.com/office/drawing/2014/main" id="{EAA82357-BA19-4122-8255-29B3EC713EE5}"/>
              </a:ext>
            </a:extLst>
          </p:cNvPr>
          <p:cNvSpPr>
            <a:spLocks noGrp="1"/>
          </p:cNvSpPr>
          <p:nvPr>
            <p:ph type="body" sz="quarter" idx="13" hasCustomPrompt="1"/>
          </p:nvPr>
        </p:nvSpPr>
        <p:spPr>
          <a:xfrm>
            <a:off x="6040506" y="1964427"/>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2" name="Text Placeholder 3">
            <a:extLst>
              <a:ext uri="{FF2B5EF4-FFF2-40B4-BE49-F238E27FC236}">
                <a16:creationId xmlns:a16="http://schemas.microsoft.com/office/drawing/2014/main" id="{D5C36B90-36A8-42DA-97B5-6ABCF7584B70}"/>
              </a:ext>
            </a:extLst>
          </p:cNvPr>
          <p:cNvSpPr>
            <a:spLocks noGrp="1"/>
          </p:cNvSpPr>
          <p:nvPr>
            <p:ph type="body" sz="quarter" idx="14" hasCustomPrompt="1"/>
          </p:nvPr>
        </p:nvSpPr>
        <p:spPr>
          <a:xfrm>
            <a:off x="7961376" y="3215434"/>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3" name="Text Placeholder 3">
            <a:extLst>
              <a:ext uri="{FF2B5EF4-FFF2-40B4-BE49-F238E27FC236}">
                <a16:creationId xmlns:a16="http://schemas.microsoft.com/office/drawing/2014/main" id="{BA9D8710-8FEB-49C7-860E-53B5DE9D4C51}"/>
              </a:ext>
            </a:extLst>
          </p:cNvPr>
          <p:cNvSpPr>
            <a:spLocks noGrp="1"/>
          </p:cNvSpPr>
          <p:nvPr>
            <p:ph type="body" sz="quarter" idx="15" hasCustomPrompt="1"/>
          </p:nvPr>
        </p:nvSpPr>
        <p:spPr>
          <a:xfrm>
            <a:off x="6040506" y="3164577"/>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4" name="Text Placeholder 3">
            <a:extLst>
              <a:ext uri="{FF2B5EF4-FFF2-40B4-BE49-F238E27FC236}">
                <a16:creationId xmlns:a16="http://schemas.microsoft.com/office/drawing/2014/main" id="{BC7673A2-D7AA-4BB6-A657-F9C93A9F49F2}"/>
              </a:ext>
            </a:extLst>
          </p:cNvPr>
          <p:cNvSpPr>
            <a:spLocks noGrp="1"/>
          </p:cNvSpPr>
          <p:nvPr>
            <p:ph type="body" sz="quarter" idx="16" hasCustomPrompt="1"/>
          </p:nvPr>
        </p:nvSpPr>
        <p:spPr>
          <a:xfrm>
            <a:off x="7961376" y="4414713"/>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5" name="Text Placeholder 3">
            <a:extLst>
              <a:ext uri="{FF2B5EF4-FFF2-40B4-BE49-F238E27FC236}">
                <a16:creationId xmlns:a16="http://schemas.microsoft.com/office/drawing/2014/main" id="{A124645B-CBFF-4E3E-A55C-EBDAC04265A7}"/>
              </a:ext>
            </a:extLst>
          </p:cNvPr>
          <p:cNvSpPr>
            <a:spLocks noGrp="1"/>
          </p:cNvSpPr>
          <p:nvPr>
            <p:ph type="body" sz="quarter" idx="17" hasCustomPrompt="1"/>
          </p:nvPr>
        </p:nvSpPr>
        <p:spPr>
          <a:xfrm>
            <a:off x="6040506" y="4364726"/>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18" name="Text Placeholder 3">
            <a:extLst>
              <a:ext uri="{FF2B5EF4-FFF2-40B4-BE49-F238E27FC236}">
                <a16:creationId xmlns:a16="http://schemas.microsoft.com/office/drawing/2014/main" id="{7A33FA4A-25FF-5A43-ADD1-AFF45EA6C75F}"/>
              </a:ext>
            </a:extLst>
          </p:cNvPr>
          <p:cNvSpPr>
            <a:spLocks noGrp="1"/>
          </p:cNvSpPr>
          <p:nvPr>
            <p:ph type="body" sz="quarter" idx="18" hasCustomPrompt="1"/>
          </p:nvPr>
        </p:nvSpPr>
        <p:spPr>
          <a:xfrm>
            <a:off x="7961376" y="5670489"/>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rgbClr val="0D0E19"/>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19" name="Text Placeholder 3">
            <a:extLst>
              <a:ext uri="{FF2B5EF4-FFF2-40B4-BE49-F238E27FC236}">
                <a16:creationId xmlns:a16="http://schemas.microsoft.com/office/drawing/2014/main" id="{199E3B8D-9412-894A-93B7-7B17B2C83735}"/>
              </a:ext>
            </a:extLst>
          </p:cNvPr>
          <p:cNvSpPr>
            <a:spLocks noGrp="1"/>
          </p:cNvSpPr>
          <p:nvPr>
            <p:ph type="body" sz="quarter" idx="19" hasCustomPrompt="1"/>
          </p:nvPr>
        </p:nvSpPr>
        <p:spPr>
          <a:xfrm>
            <a:off x="6040506" y="5620502"/>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rgbClr val="0D0E19"/>
                </a:solidFill>
                <a:latin typeface="Oswald Medium" pitchFamily="2" charset="77"/>
                <a:ea typeface="+mn-ea"/>
                <a:cs typeface="+mn-cs"/>
              </a:defRPr>
            </a:lvl1pPr>
            <a:lvl2pPr marL="225425" indent="0">
              <a:buNone/>
              <a:defRPr/>
            </a:lvl2pPr>
            <a:lvl5pPr>
              <a:defRPr/>
            </a:lvl5pPr>
          </a:lstStyle>
          <a:p>
            <a:pPr lvl="0"/>
            <a:r>
              <a:rPr lang="en-US" dirty="0"/>
              <a:t>Text</a:t>
            </a:r>
          </a:p>
        </p:txBody>
      </p:sp>
      <p:grpSp>
        <p:nvGrpSpPr>
          <p:cNvPr id="3" name="Graphic 19">
            <a:extLst>
              <a:ext uri="{FF2B5EF4-FFF2-40B4-BE49-F238E27FC236}">
                <a16:creationId xmlns:a16="http://schemas.microsoft.com/office/drawing/2014/main" id="{3D7CEA0F-D445-0C4B-BD92-0001932ADE33}"/>
              </a:ext>
            </a:extLst>
          </p:cNvPr>
          <p:cNvGrpSpPr/>
          <p:nvPr/>
        </p:nvGrpSpPr>
        <p:grpSpPr>
          <a:xfrm>
            <a:off x="211377" y="201731"/>
            <a:ext cx="1064164" cy="338640"/>
            <a:chOff x="211377" y="201731"/>
            <a:chExt cx="1064164" cy="338640"/>
          </a:xfrm>
          <a:solidFill>
            <a:srgbClr val="9798A5">
              <a:alpha val="60000"/>
            </a:srgbClr>
          </a:solidFill>
        </p:grpSpPr>
        <p:sp>
          <p:nvSpPr>
            <p:cNvPr id="5" name="Freeform 4">
              <a:extLst>
                <a:ext uri="{FF2B5EF4-FFF2-40B4-BE49-F238E27FC236}">
                  <a16:creationId xmlns:a16="http://schemas.microsoft.com/office/drawing/2014/main" id="{49FCFAAC-29AD-7A40-BDBD-37BB66CA0202}"/>
                </a:ext>
              </a:extLst>
            </p:cNvPr>
            <p:cNvSpPr/>
            <p:nvPr/>
          </p:nvSpPr>
          <p:spPr>
            <a:xfrm>
              <a:off x="627150" y="201731"/>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C86E641A-7801-4544-9113-5DBAACF75B40}"/>
                </a:ext>
              </a:extLst>
            </p:cNvPr>
            <p:cNvSpPr/>
            <p:nvPr/>
          </p:nvSpPr>
          <p:spPr>
            <a:xfrm>
              <a:off x="846549" y="294576"/>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74A8FFA3-6602-CB43-85A6-CDA6BCB26A65}"/>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4D952F04-93AA-CE44-82F9-97EAB4CCF6C6}"/>
                </a:ext>
              </a:extLst>
            </p:cNvPr>
            <p:cNvSpPr/>
            <p:nvPr/>
          </p:nvSpPr>
          <p:spPr>
            <a:xfrm>
              <a:off x="212162" y="254960"/>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BA3C05DD-F283-244B-860D-26DFBFFCC85C}"/>
                </a:ext>
              </a:extLst>
            </p:cNvPr>
            <p:cNvSpPr/>
            <p:nvPr/>
          </p:nvSpPr>
          <p:spPr>
            <a:xfrm>
              <a:off x="212162" y="298273"/>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B71CC2E9-B28A-3044-AB62-B1E3E95D04FD}"/>
                </a:ext>
              </a:extLst>
            </p:cNvPr>
            <p:cNvSpPr/>
            <p:nvPr/>
          </p:nvSpPr>
          <p:spPr>
            <a:xfrm>
              <a:off x="211377" y="201976"/>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A6CFB06B-3DD3-7847-B781-055FB5078A40}"/>
                </a:ext>
              </a:extLst>
            </p:cNvPr>
            <p:cNvSpPr/>
            <p:nvPr/>
          </p:nvSpPr>
          <p:spPr>
            <a:xfrm>
              <a:off x="369541" y="344873"/>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DC1D9212-1464-0C42-BEC9-D016BD8317EF}"/>
                </a:ext>
              </a:extLst>
            </p:cNvPr>
            <p:cNvSpPr/>
            <p:nvPr/>
          </p:nvSpPr>
          <p:spPr>
            <a:xfrm>
              <a:off x="356744" y="291431"/>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B6C3994F-A695-2A4E-8627-857FB6599B14}"/>
                </a:ext>
              </a:extLst>
            </p:cNvPr>
            <p:cNvSpPr/>
            <p:nvPr/>
          </p:nvSpPr>
          <p:spPr>
            <a:xfrm>
              <a:off x="266516" y="380856"/>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37639107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row list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079118"/>
            <a:ext cx="4521949" cy="430887"/>
          </a:xfrm>
          <a:prstGeom prst="rect">
            <a:avLst/>
          </a:prstGeom>
        </p:spPr>
        <p:txBody>
          <a:bodyPr lIns="0" tIns="0" rIns="0" bIns="0" anchor="b">
            <a:spAutoFit/>
          </a:bodyPr>
          <a:lstStyle>
            <a:lvl1pPr marL="0" algn="l" defTabSz="914400" rtl="0" eaLnBrk="1" latinLnBrk="0" hangingPunct="1">
              <a:lnSpc>
                <a:spcPct val="100000"/>
              </a:lnSpc>
              <a:spcBef>
                <a:spcPct val="0"/>
              </a:spcBef>
              <a:spcAft>
                <a:spcPts val="100"/>
              </a:spcAft>
              <a:buNone/>
              <a:defRPr lang="en-US" sz="2800" b="0" i="0" kern="1200" dirty="0">
                <a:solidFill>
                  <a:schemeClr val="bg1"/>
                </a:solidFill>
                <a:latin typeface="Raleway" panose="020B0003030101060003" pitchFamily="34" charset="0"/>
                <a:ea typeface="+mj-ea"/>
                <a:cs typeface="+mj-cs"/>
              </a:defRPr>
            </a:lvl1pPr>
          </a:lstStyle>
          <a:p>
            <a:r>
              <a:rPr lang="en-US" dirty="0"/>
              <a:t>Click to edit headline</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3768559"/>
            <a:ext cx="22860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7FDB4DC-E38B-504C-A059-46CF7675EE76}"/>
              </a:ext>
            </a:extLst>
          </p:cNvPr>
          <p:cNvCxnSpPr/>
          <p:nvPr userDrawn="1"/>
        </p:nvCxnSpPr>
        <p:spPr>
          <a:xfrm>
            <a:off x="6040507" y="1533632"/>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A0BCC2C-E260-6245-B049-40AD4AF1EECB}"/>
              </a:ext>
            </a:extLst>
          </p:cNvPr>
          <p:cNvCxnSpPr/>
          <p:nvPr userDrawn="1"/>
        </p:nvCxnSpPr>
        <p:spPr>
          <a:xfrm>
            <a:off x="6040507" y="2733781"/>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82B1B999-1B65-7646-B2E5-F4A0A9CC7C01}"/>
              </a:ext>
            </a:extLst>
          </p:cNvPr>
          <p:cNvCxnSpPr/>
          <p:nvPr userDrawn="1"/>
        </p:nvCxnSpPr>
        <p:spPr>
          <a:xfrm>
            <a:off x="6040507" y="3933930"/>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72256FB-F059-204E-917C-40D0D6AFDD44}"/>
              </a:ext>
            </a:extLst>
          </p:cNvPr>
          <p:cNvCxnSpPr/>
          <p:nvPr userDrawn="1"/>
        </p:nvCxnSpPr>
        <p:spPr>
          <a:xfrm>
            <a:off x="6040507" y="5134079"/>
            <a:ext cx="5334000" cy="0"/>
          </a:xfrm>
          <a:prstGeom prst="line">
            <a:avLst/>
          </a:prstGeom>
          <a:ln>
            <a:solidFill>
              <a:srgbClr val="00B1F0"/>
            </a:solidFill>
          </a:ln>
        </p:spPr>
        <p:style>
          <a:lnRef idx="1">
            <a:schemeClr val="accent1"/>
          </a:lnRef>
          <a:fillRef idx="0">
            <a:schemeClr val="accent1"/>
          </a:fillRef>
          <a:effectRef idx="0">
            <a:schemeClr val="accent1"/>
          </a:effectRef>
          <a:fontRef idx="minor">
            <a:schemeClr val="tx1"/>
          </a:fontRef>
        </p:style>
      </p:cxnSp>
      <p:sp>
        <p:nvSpPr>
          <p:cNvPr id="22" name="Text Placeholder 3">
            <a:extLst>
              <a:ext uri="{FF2B5EF4-FFF2-40B4-BE49-F238E27FC236}">
                <a16:creationId xmlns:a16="http://schemas.microsoft.com/office/drawing/2014/main" id="{71E51B4E-1865-5E43-B249-DAE7F65A59A7}"/>
              </a:ext>
            </a:extLst>
          </p:cNvPr>
          <p:cNvSpPr>
            <a:spLocks noGrp="1"/>
          </p:cNvSpPr>
          <p:nvPr>
            <p:ph type="body" sz="quarter" idx="10" hasCustomPrompt="1"/>
          </p:nvPr>
        </p:nvSpPr>
        <p:spPr>
          <a:xfrm>
            <a:off x="7961376" y="815136"/>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25" name="Text Placeholder 3">
            <a:extLst>
              <a:ext uri="{FF2B5EF4-FFF2-40B4-BE49-F238E27FC236}">
                <a16:creationId xmlns:a16="http://schemas.microsoft.com/office/drawing/2014/main" id="{AC0A0FE0-CFE1-3C40-AA74-0219AFB26379}"/>
              </a:ext>
            </a:extLst>
          </p:cNvPr>
          <p:cNvSpPr>
            <a:spLocks noGrp="1"/>
          </p:cNvSpPr>
          <p:nvPr>
            <p:ph type="body" sz="quarter" idx="11" hasCustomPrompt="1"/>
          </p:nvPr>
        </p:nvSpPr>
        <p:spPr>
          <a:xfrm>
            <a:off x="6040506" y="764279"/>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26" name="Text Placeholder 3">
            <a:extLst>
              <a:ext uri="{FF2B5EF4-FFF2-40B4-BE49-F238E27FC236}">
                <a16:creationId xmlns:a16="http://schemas.microsoft.com/office/drawing/2014/main" id="{6B4D50A9-AEFD-734E-9894-B0FD82E103E2}"/>
              </a:ext>
            </a:extLst>
          </p:cNvPr>
          <p:cNvSpPr>
            <a:spLocks noGrp="1"/>
          </p:cNvSpPr>
          <p:nvPr>
            <p:ph type="body" sz="quarter" idx="12" hasCustomPrompt="1"/>
          </p:nvPr>
        </p:nvSpPr>
        <p:spPr>
          <a:xfrm>
            <a:off x="7961376" y="2015285"/>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0" name="Text Placeholder 3">
            <a:extLst>
              <a:ext uri="{FF2B5EF4-FFF2-40B4-BE49-F238E27FC236}">
                <a16:creationId xmlns:a16="http://schemas.microsoft.com/office/drawing/2014/main" id="{F91FAC63-D873-224D-B6D3-758B43CE5B06}"/>
              </a:ext>
            </a:extLst>
          </p:cNvPr>
          <p:cNvSpPr>
            <a:spLocks noGrp="1"/>
          </p:cNvSpPr>
          <p:nvPr>
            <p:ph type="body" sz="quarter" idx="13" hasCustomPrompt="1"/>
          </p:nvPr>
        </p:nvSpPr>
        <p:spPr>
          <a:xfrm>
            <a:off x="6040506" y="1964428"/>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36" name="Text Placeholder 3">
            <a:extLst>
              <a:ext uri="{FF2B5EF4-FFF2-40B4-BE49-F238E27FC236}">
                <a16:creationId xmlns:a16="http://schemas.microsoft.com/office/drawing/2014/main" id="{5A9FFC13-79ED-8F41-B57E-3390E1B488B8}"/>
              </a:ext>
            </a:extLst>
          </p:cNvPr>
          <p:cNvSpPr>
            <a:spLocks noGrp="1"/>
          </p:cNvSpPr>
          <p:nvPr>
            <p:ph type="body" sz="quarter" idx="14" hasCustomPrompt="1"/>
          </p:nvPr>
        </p:nvSpPr>
        <p:spPr>
          <a:xfrm>
            <a:off x="7961376" y="3215434"/>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7" name="Text Placeholder 3">
            <a:extLst>
              <a:ext uri="{FF2B5EF4-FFF2-40B4-BE49-F238E27FC236}">
                <a16:creationId xmlns:a16="http://schemas.microsoft.com/office/drawing/2014/main" id="{928C0912-788A-5147-BA5E-787C63761994}"/>
              </a:ext>
            </a:extLst>
          </p:cNvPr>
          <p:cNvSpPr>
            <a:spLocks noGrp="1"/>
          </p:cNvSpPr>
          <p:nvPr>
            <p:ph type="body" sz="quarter" idx="15" hasCustomPrompt="1"/>
          </p:nvPr>
        </p:nvSpPr>
        <p:spPr>
          <a:xfrm>
            <a:off x="6040506" y="3164578"/>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38" name="Text Placeholder 3">
            <a:extLst>
              <a:ext uri="{FF2B5EF4-FFF2-40B4-BE49-F238E27FC236}">
                <a16:creationId xmlns:a16="http://schemas.microsoft.com/office/drawing/2014/main" id="{EBF4F59D-A35B-A844-A450-40F816B25935}"/>
              </a:ext>
            </a:extLst>
          </p:cNvPr>
          <p:cNvSpPr>
            <a:spLocks noGrp="1"/>
          </p:cNvSpPr>
          <p:nvPr>
            <p:ph type="body" sz="quarter" idx="16" hasCustomPrompt="1"/>
          </p:nvPr>
        </p:nvSpPr>
        <p:spPr>
          <a:xfrm>
            <a:off x="7961376" y="4414713"/>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39" name="Text Placeholder 3">
            <a:extLst>
              <a:ext uri="{FF2B5EF4-FFF2-40B4-BE49-F238E27FC236}">
                <a16:creationId xmlns:a16="http://schemas.microsoft.com/office/drawing/2014/main" id="{A12D9E91-0537-0748-B4CF-1062B05D0104}"/>
              </a:ext>
            </a:extLst>
          </p:cNvPr>
          <p:cNvSpPr>
            <a:spLocks noGrp="1"/>
          </p:cNvSpPr>
          <p:nvPr>
            <p:ph type="body" sz="quarter" idx="17" hasCustomPrompt="1"/>
          </p:nvPr>
        </p:nvSpPr>
        <p:spPr>
          <a:xfrm>
            <a:off x="6040506" y="4364727"/>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sp>
        <p:nvSpPr>
          <p:cNvPr id="40" name="Text Placeholder 3">
            <a:extLst>
              <a:ext uri="{FF2B5EF4-FFF2-40B4-BE49-F238E27FC236}">
                <a16:creationId xmlns:a16="http://schemas.microsoft.com/office/drawing/2014/main" id="{879E0C7A-ECE1-F84B-846E-A6AE08AE1BDF}"/>
              </a:ext>
            </a:extLst>
          </p:cNvPr>
          <p:cNvSpPr>
            <a:spLocks noGrp="1"/>
          </p:cNvSpPr>
          <p:nvPr>
            <p:ph type="body" sz="quarter" idx="18" hasCustomPrompt="1"/>
          </p:nvPr>
        </p:nvSpPr>
        <p:spPr>
          <a:xfrm>
            <a:off x="7961376" y="5670489"/>
            <a:ext cx="3413130" cy="236843"/>
          </a:xfrm>
          <a:prstGeom prst="rect">
            <a:avLst/>
          </a:prstGeom>
        </p:spPr>
        <p:txBody>
          <a:bodyPr wrap="square" lIns="0" tIns="0" rIns="0" bIns="0" anchor="ctr">
            <a:spAutoFit/>
          </a:bodyPr>
          <a:lstStyle>
            <a:lvl1pPr marL="0" indent="0" algn="l" defTabSz="914400" rtl="0" eaLnBrk="1" latinLnBrk="0" hangingPunct="1">
              <a:lnSpc>
                <a:spcPct val="120000"/>
              </a:lnSpc>
              <a:spcAft>
                <a:spcPts val="600"/>
              </a:spcAft>
              <a:buNone/>
              <a:defRPr lang="en-US" sz="1400" b="0" i="0" kern="1200" dirty="0" smtClean="0">
                <a:solidFill>
                  <a:schemeClr val="bg1"/>
                </a:solidFill>
                <a:latin typeface="Raleway" panose="020B0003030101060003" pitchFamily="34" charset="0"/>
                <a:ea typeface="+mn-ea"/>
                <a:cs typeface="+mn-cs"/>
              </a:defRPr>
            </a:lvl1pPr>
            <a:lvl2pPr marL="225425" indent="0">
              <a:buNone/>
              <a:defRPr/>
            </a:lvl2pPr>
            <a:lvl5pPr>
              <a:defRPr/>
            </a:lvl5pPr>
          </a:lstStyle>
          <a:p>
            <a:pPr lvl="0"/>
            <a:r>
              <a:rPr lang="en-US" dirty="0"/>
              <a:t>Click to edit content</a:t>
            </a:r>
          </a:p>
        </p:txBody>
      </p:sp>
      <p:sp>
        <p:nvSpPr>
          <p:cNvPr id="41" name="Text Placeholder 3">
            <a:extLst>
              <a:ext uri="{FF2B5EF4-FFF2-40B4-BE49-F238E27FC236}">
                <a16:creationId xmlns:a16="http://schemas.microsoft.com/office/drawing/2014/main" id="{8AC051EC-944C-794C-BC6E-8BAC9C8390E9}"/>
              </a:ext>
            </a:extLst>
          </p:cNvPr>
          <p:cNvSpPr>
            <a:spLocks noGrp="1"/>
          </p:cNvSpPr>
          <p:nvPr>
            <p:ph type="body" sz="quarter" idx="19" hasCustomPrompt="1"/>
          </p:nvPr>
        </p:nvSpPr>
        <p:spPr>
          <a:xfrm>
            <a:off x="6040506" y="5620503"/>
            <a:ext cx="1591685" cy="338554"/>
          </a:xfrm>
          <a:prstGeom prst="rect">
            <a:avLst/>
          </a:prstGeom>
        </p:spPr>
        <p:txBody>
          <a:bodyPr wrap="square" lIns="0" tIns="0" rIns="0" bIns="0" anchor="ctr">
            <a:spAutoFit/>
          </a:bodyPr>
          <a:lstStyle>
            <a:lvl1pPr marL="0" indent="0" algn="r" defTabSz="914400" rtl="0" eaLnBrk="1" latinLnBrk="0" hangingPunct="1">
              <a:lnSpc>
                <a:spcPct val="100000"/>
              </a:lnSpc>
              <a:spcAft>
                <a:spcPts val="100"/>
              </a:spcAft>
              <a:buNone/>
              <a:defRPr lang="en-US" sz="2200" b="0" i="0" kern="1200" cap="all" baseline="0" dirty="0" smtClean="0">
                <a:solidFill>
                  <a:schemeClr val="bg1"/>
                </a:solidFill>
                <a:latin typeface="Oswald Medium" pitchFamily="2" charset="77"/>
                <a:ea typeface="+mn-ea"/>
                <a:cs typeface="+mn-cs"/>
              </a:defRPr>
            </a:lvl1pPr>
            <a:lvl2pPr marL="225425" indent="0">
              <a:buNone/>
              <a:defRPr/>
            </a:lvl2pPr>
            <a:lvl5pPr>
              <a:defRPr/>
            </a:lvl5pPr>
          </a:lstStyle>
          <a:p>
            <a:pPr lvl="0"/>
            <a:r>
              <a:rPr lang="en-US" dirty="0"/>
              <a:t>Text</a:t>
            </a:r>
          </a:p>
        </p:txBody>
      </p:sp>
      <p:grpSp>
        <p:nvGrpSpPr>
          <p:cNvPr id="3" name="Graphic 20">
            <a:extLst>
              <a:ext uri="{FF2B5EF4-FFF2-40B4-BE49-F238E27FC236}">
                <a16:creationId xmlns:a16="http://schemas.microsoft.com/office/drawing/2014/main" id="{E387C318-8DD7-0D40-9398-CFDCC525C156}"/>
              </a:ext>
            </a:extLst>
          </p:cNvPr>
          <p:cNvGrpSpPr/>
          <p:nvPr/>
        </p:nvGrpSpPr>
        <p:grpSpPr>
          <a:xfrm>
            <a:off x="211377" y="201731"/>
            <a:ext cx="1064164" cy="338639"/>
            <a:chOff x="211377" y="201731"/>
            <a:chExt cx="1064164" cy="338639"/>
          </a:xfrm>
        </p:grpSpPr>
        <p:sp>
          <p:nvSpPr>
            <p:cNvPr id="4" name="Freeform 3">
              <a:extLst>
                <a:ext uri="{FF2B5EF4-FFF2-40B4-BE49-F238E27FC236}">
                  <a16:creationId xmlns:a16="http://schemas.microsoft.com/office/drawing/2014/main" id="{4DCF70A4-6CB0-9D4D-8902-B8BD302F3B37}"/>
                </a:ext>
              </a:extLst>
            </p:cNvPr>
            <p:cNvSpPr/>
            <p:nvPr/>
          </p:nvSpPr>
          <p:spPr>
            <a:xfrm>
              <a:off x="627150" y="201731"/>
              <a:ext cx="179933" cy="277802"/>
            </a:xfrm>
            <a:custGeom>
              <a:avLst/>
              <a:gdLst>
                <a:gd name="connsiteX0" fmla="*/ 94378 w 179933"/>
                <a:gd name="connsiteY0" fmla="*/ 90890 h 277802"/>
                <a:gd name="connsiteX1" fmla="*/ 34319 w 179933"/>
                <a:gd name="connsiteY1" fmla="*/ 90890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8 h 277802"/>
                <a:gd name="connsiteX9" fmla="*/ 34319 w 179933"/>
                <a:gd name="connsiteY9" fmla="*/ 260455 h 277802"/>
                <a:gd name="connsiteX10" fmla="*/ 34319 w 179933"/>
                <a:gd name="connsiteY10" fmla="*/ 123630 h 277802"/>
                <a:gd name="connsiteX11" fmla="*/ 94378 w 179933"/>
                <a:gd name="connsiteY11" fmla="*/ 123630 h 277802"/>
                <a:gd name="connsiteX12" fmla="*/ 145612 w 179933"/>
                <a:gd name="connsiteY12" fmla="*/ 165166 h 277802"/>
                <a:gd name="connsiteX13" fmla="*/ 145612 w 179933"/>
                <a:gd name="connsiteY13" fmla="*/ 260699 h 277802"/>
                <a:gd name="connsiteX14" fmla="*/ 145612 w 179933"/>
                <a:gd name="connsiteY14" fmla="*/ 260699 h 277802"/>
                <a:gd name="connsiteX15" fmla="*/ 162772 w 179933"/>
                <a:gd name="connsiteY15" fmla="*/ 277802 h 277802"/>
                <a:gd name="connsiteX16" fmla="*/ 179932 w 179933"/>
                <a:gd name="connsiteY16" fmla="*/ 260699 h 277802"/>
                <a:gd name="connsiteX17" fmla="*/ 179932 w 179933"/>
                <a:gd name="connsiteY17" fmla="*/ 165166 h 277802"/>
                <a:gd name="connsiteX18" fmla="*/ 94378 w 179933"/>
                <a:gd name="connsiteY18" fmla="*/ 90890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0"/>
                  </a:moveTo>
                  <a:lnTo>
                    <a:pt x="34319" y="90890"/>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8"/>
                    <a:pt x="17160" y="277558"/>
                  </a:cubicBezTo>
                  <a:cubicBezTo>
                    <a:pt x="26720" y="277558"/>
                    <a:pt x="34319" y="269984"/>
                    <a:pt x="34319" y="260455"/>
                  </a:cubicBezTo>
                  <a:lnTo>
                    <a:pt x="34319" y="123630"/>
                  </a:lnTo>
                  <a:lnTo>
                    <a:pt x="94378" y="123630"/>
                  </a:lnTo>
                  <a:cubicBezTo>
                    <a:pt x="129923" y="123630"/>
                    <a:pt x="145612" y="139023"/>
                    <a:pt x="145612" y="165166"/>
                  </a:cubicBezTo>
                  <a:lnTo>
                    <a:pt x="145612" y="260699"/>
                  </a:lnTo>
                  <a:lnTo>
                    <a:pt x="145612" y="260699"/>
                  </a:lnTo>
                  <a:cubicBezTo>
                    <a:pt x="145612" y="270228"/>
                    <a:pt x="153212" y="277802"/>
                    <a:pt x="162772" y="277802"/>
                  </a:cubicBezTo>
                  <a:cubicBezTo>
                    <a:pt x="172332" y="277802"/>
                    <a:pt x="179932" y="270228"/>
                    <a:pt x="179932" y="260699"/>
                  </a:cubicBezTo>
                  <a:lnTo>
                    <a:pt x="179932" y="165166"/>
                  </a:lnTo>
                  <a:cubicBezTo>
                    <a:pt x="180177" y="118500"/>
                    <a:pt x="151986" y="90890"/>
                    <a:pt x="94378" y="90890"/>
                  </a:cubicBezTo>
                  <a:close/>
                </a:path>
              </a:pathLst>
            </a:custGeom>
            <a:solidFill>
              <a:srgbClr val="FFFFFF"/>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7337B49B-F08F-C847-884C-40AC0763937D}"/>
                </a:ext>
              </a:extLst>
            </p:cNvPr>
            <p:cNvSpPr/>
            <p:nvPr/>
          </p:nvSpPr>
          <p:spPr>
            <a:xfrm>
              <a:off x="846549" y="294576"/>
              <a:ext cx="189737" cy="245794"/>
            </a:xfrm>
            <a:custGeom>
              <a:avLst/>
              <a:gdLst>
                <a:gd name="connsiteX0" fmla="*/ 125021 w 189737"/>
                <a:gd name="connsiteY0" fmla="*/ 0 h 245794"/>
                <a:gd name="connsiteX1" fmla="*/ 76238 w 189737"/>
                <a:gd name="connsiteY1" fmla="*/ 0 h 245794"/>
                <a:gd name="connsiteX2" fmla="*/ 0 w 189737"/>
                <a:gd name="connsiteY2" fmla="*/ 83805 h 245794"/>
                <a:gd name="connsiteX3" fmla="*/ 76238 w 189737"/>
                <a:gd name="connsiteY3" fmla="*/ 168098 h 245794"/>
                <a:gd name="connsiteX4" fmla="*/ 153947 w 189737"/>
                <a:gd name="connsiteY4" fmla="*/ 168098 h 245794"/>
                <a:gd name="connsiteX5" fmla="*/ 153947 w 189737"/>
                <a:gd name="connsiteY5" fmla="*/ 176161 h 245794"/>
                <a:gd name="connsiteX6" fmla="*/ 118892 w 189737"/>
                <a:gd name="connsiteY6" fmla="*/ 211833 h 245794"/>
                <a:gd name="connsiteX7" fmla="*/ 18140 w 189737"/>
                <a:gd name="connsiteY7" fmla="*/ 211833 h 245794"/>
                <a:gd name="connsiteX8" fmla="*/ 490 w 189737"/>
                <a:gd name="connsiteY8" fmla="*/ 228203 h 245794"/>
                <a:gd name="connsiteX9" fmla="*/ 16915 w 189737"/>
                <a:gd name="connsiteY9" fmla="*/ 245795 h 245794"/>
                <a:gd name="connsiteX10" fmla="*/ 18140 w 189737"/>
                <a:gd name="connsiteY10" fmla="*/ 245795 h 245794"/>
                <a:gd name="connsiteX11" fmla="*/ 123059 w 189737"/>
                <a:gd name="connsiteY11" fmla="*/ 245795 h 245794"/>
                <a:gd name="connsiteX12" fmla="*/ 189737 w 189737"/>
                <a:gd name="connsiteY12" fmla="*/ 176406 h 245794"/>
                <a:gd name="connsiteX13" fmla="*/ 189737 w 189737"/>
                <a:gd name="connsiteY13" fmla="*/ 75009 h 245794"/>
                <a:gd name="connsiteX14" fmla="*/ 125021 w 189737"/>
                <a:gd name="connsiteY14" fmla="*/ 0 h 245794"/>
                <a:gd name="connsiteX15" fmla="*/ 153947 w 189737"/>
                <a:gd name="connsiteY15" fmla="*/ 136091 h 245794"/>
                <a:gd name="connsiteX16" fmla="*/ 79670 w 189737"/>
                <a:gd name="connsiteY16" fmla="*/ 136091 h 245794"/>
                <a:gd name="connsiteX17" fmla="*/ 35545 w 189737"/>
                <a:gd name="connsiteY17" fmla="*/ 85026 h 245794"/>
                <a:gd name="connsiteX18" fmla="*/ 79670 w 189737"/>
                <a:gd name="connsiteY18" fmla="*/ 33962 h 245794"/>
                <a:gd name="connsiteX19" fmla="*/ 114725 w 189737"/>
                <a:gd name="connsiteY19" fmla="*/ 33962 h 245794"/>
                <a:gd name="connsiteX20" fmla="*/ 153947 w 189737"/>
                <a:gd name="connsiteY20" fmla="*/ 74765 h 245794"/>
                <a:gd name="connsiteX21" fmla="*/ 153947 w 189737"/>
                <a:gd name="connsiteY21" fmla="*/ 136091 h 245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4">
                  <a:moveTo>
                    <a:pt x="125021" y="0"/>
                  </a:moveTo>
                  <a:lnTo>
                    <a:pt x="76238" y="0"/>
                  </a:lnTo>
                  <a:cubicBezTo>
                    <a:pt x="29171" y="0"/>
                    <a:pt x="0" y="27121"/>
                    <a:pt x="0" y="83805"/>
                  </a:cubicBezTo>
                  <a:cubicBezTo>
                    <a:pt x="0" y="140489"/>
                    <a:pt x="29417" y="168098"/>
                    <a:pt x="76238" y="168098"/>
                  </a:cubicBezTo>
                  <a:lnTo>
                    <a:pt x="153947" y="168098"/>
                  </a:lnTo>
                  <a:lnTo>
                    <a:pt x="153947" y="176161"/>
                  </a:lnTo>
                  <a:cubicBezTo>
                    <a:pt x="153947" y="201327"/>
                    <a:pt x="145367" y="211833"/>
                    <a:pt x="118892" y="211833"/>
                  </a:cubicBezTo>
                  <a:lnTo>
                    <a:pt x="18140" y="211833"/>
                  </a:lnTo>
                  <a:cubicBezTo>
                    <a:pt x="8825" y="211589"/>
                    <a:pt x="735" y="218674"/>
                    <a:pt x="490" y="228203"/>
                  </a:cubicBezTo>
                  <a:cubicBezTo>
                    <a:pt x="245" y="237488"/>
                    <a:pt x="7354" y="245551"/>
                    <a:pt x="16915" y="245795"/>
                  </a:cubicBezTo>
                  <a:cubicBezTo>
                    <a:pt x="17405" y="245795"/>
                    <a:pt x="17895" y="245795"/>
                    <a:pt x="18140" y="245795"/>
                  </a:cubicBezTo>
                  <a:lnTo>
                    <a:pt x="123059" y="245795"/>
                  </a:lnTo>
                  <a:cubicBezTo>
                    <a:pt x="172332" y="245795"/>
                    <a:pt x="189737" y="226249"/>
                    <a:pt x="189737" y="176406"/>
                  </a:cubicBezTo>
                  <a:lnTo>
                    <a:pt x="189737" y="75009"/>
                  </a:lnTo>
                  <a:cubicBezTo>
                    <a:pt x="189492" y="24433"/>
                    <a:pt x="166939" y="0"/>
                    <a:pt x="125021" y="0"/>
                  </a:cubicBezTo>
                  <a:close/>
                  <a:moveTo>
                    <a:pt x="153947" y="136091"/>
                  </a:moveTo>
                  <a:lnTo>
                    <a:pt x="79670" y="136091"/>
                  </a:lnTo>
                  <a:cubicBezTo>
                    <a:pt x="49273" y="136091"/>
                    <a:pt x="35545" y="120699"/>
                    <a:pt x="35545" y="85026"/>
                  </a:cubicBezTo>
                  <a:cubicBezTo>
                    <a:pt x="35545" y="49354"/>
                    <a:pt x="49273" y="33962"/>
                    <a:pt x="79670" y="33962"/>
                  </a:cubicBezTo>
                  <a:lnTo>
                    <a:pt x="114725" y="33962"/>
                  </a:lnTo>
                  <a:cubicBezTo>
                    <a:pt x="142916" y="33962"/>
                    <a:pt x="153947" y="46178"/>
                    <a:pt x="153947" y="74765"/>
                  </a:cubicBezTo>
                  <a:lnTo>
                    <a:pt x="153947" y="136091"/>
                  </a:ln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9644BAAF-662D-EE46-979C-C46C9A469FA6}"/>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3 h 185201"/>
                <a:gd name="connsiteX8" fmla="*/ 125042 w 198583"/>
                <a:gd name="connsiteY8" fmla="*/ 107993 h 185201"/>
                <a:gd name="connsiteX9" fmla="*/ 151517 w 198583"/>
                <a:gd name="connsiteY9" fmla="*/ 128761 h 185201"/>
                <a:gd name="connsiteX10" fmla="*/ 127249 w 198583"/>
                <a:gd name="connsiteY10" fmla="*/ 149041 h 185201"/>
                <a:gd name="connsiteX11" fmla="*/ 18897 w 198583"/>
                <a:gd name="connsiteY11" fmla="*/ 149041 h 185201"/>
                <a:gd name="connsiteX12" fmla="*/ 22 w 198583"/>
                <a:gd name="connsiteY12" fmla="*/ 166388 h 185201"/>
                <a:gd name="connsiteX13" fmla="*/ 17427 w 198583"/>
                <a:gd name="connsiteY13" fmla="*/ 185201 h 185201"/>
                <a:gd name="connsiteX14" fmla="*/ 18652 w 198583"/>
                <a:gd name="connsiteY14" fmla="*/ 185201 h 185201"/>
                <a:gd name="connsiteX15" fmla="*/ 127249 w 198583"/>
                <a:gd name="connsiteY15" fmla="*/ 185201 h 185201"/>
                <a:gd name="connsiteX16" fmla="*/ 188043 w 198583"/>
                <a:gd name="connsiteY16" fmla="*/ 129006 h 185201"/>
                <a:gd name="connsiteX17" fmla="*/ 123817 w 198583"/>
                <a:gd name="connsiteY17" fmla="*/ 76719 h 185201"/>
                <a:gd name="connsiteX18" fmla="*/ 80182 w 198583"/>
                <a:gd name="connsiteY18" fmla="*/ 76719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3"/>
                    <a:pt x="81163" y="107993"/>
                  </a:cubicBezTo>
                  <a:lnTo>
                    <a:pt x="125042" y="107993"/>
                  </a:lnTo>
                  <a:cubicBezTo>
                    <a:pt x="143673" y="107993"/>
                    <a:pt x="151517" y="113857"/>
                    <a:pt x="151517" y="128761"/>
                  </a:cubicBezTo>
                  <a:cubicBezTo>
                    <a:pt x="151517" y="143665"/>
                    <a:pt x="144408" y="149041"/>
                    <a:pt x="127249" y="149041"/>
                  </a:cubicBezTo>
                  <a:lnTo>
                    <a:pt x="18897" y="149041"/>
                  </a:lnTo>
                  <a:cubicBezTo>
                    <a:pt x="8847" y="148552"/>
                    <a:pt x="512" y="156371"/>
                    <a:pt x="22" y="166388"/>
                  </a:cubicBezTo>
                  <a:cubicBezTo>
                    <a:pt x="-469" y="176406"/>
                    <a:pt x="7376" y="184713"/>
                    <a:pt x="17427" y="185201"/>
                  </a:cubicBezTo>
                  <a:cubicBezTo>
                    <a:pt x="17917" y="185201"/>
                    <a:pt x="18407" y="185201"/>
                    <a:pt x="18652" y="185201"/>
                  </a:cubicBezTo>
                  <a:lnTo>
                    <a:pt x="127249" y="185201"/>
                  </a:lnTo>
                  <a:cubicBezTo>
                    <a:pt x="170883" y="185201"/>
                    <a:pt x="188043" y="161990"/>
                    <a:pt x="188043" y="129006"/>
                  </a:cubicBezTo>
                  <a:cubicBezTo>
                    <a:pt x="188043" y="100175"/>
                    <a:pt x="175051" y="76719"/>
                    <a:pt x="123817" y="76719"/>
                  </a:cubicBezTo>
                  <a:lnTo>
                    <a:pt x="80182" y="76719"/>
                  </a:lnTo>
                  <a:cubicBezTo>
                    <a:pt x="59345" y="76719"/>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D98D322F-402D-BC49-BD26-12D671E36FDD}"/>
                </a:ext>
              </a:extLst>
            </p:cNvPr>
            <p:cNvSpPr/>
            <p:nvPr/>
          </p:nvSpPr>
          <p:spPr>
            <a:xfrm>
              <a:off x="212162" y="254960"/>
              <a:ext cx="179378" cy="142203"/>
            </a:xfrm>
            <a:custGeom>
              <a:avLst/>
              <a:gdLst>
                <a:gd name="connsiteX0" fmla="*/ 161025 w 179378"/>
                <a:gd name="connsiteY0" fmla="*/ 2234 h 142203"/>
                <a:gd name="connsiteX1" fmla="*/ 4381 w 179378"/>
                <a:gd name="connsiteY1" fmla="*/ 122200 h 142203"/>
                <a:gd name="connsiteX2" fmla="*/ 2420 w 179378"/>
                <a:gd name="connsiteY2" fmla="*/ 137837 h 142203"/>
                <a:gd name="connsiteX3" fmla="*/ 18109 w 179378"/>
                <a:gd name="connsiteY3" fmla="*/ 139791 h 142203"/>
                <a:gd name="connsiteX4" fmla="*/ 174998 w 179378"/>
                <a:gd name="connsiteY4" fmla="*/ 19826 h 142203"/>
                <a:gd name="connsiteX5" fmla="*/ 176959 w 179378"/>
                <a:gd name="connsiteY5" fmla="*/ 4189 h 142203"/>
                <a:gd name="connsiteX6" fmla="*/ 176959 w 179378"/>
                <a:gd name="connsiteY6" fmla="*/ 4189 h 142203"/>
                <a:gd name="connsiteX7" fmla="*/ 161025 w 179378"/>
                <a:gd name="connsiteY7" fmla="*/ 2234 h 142203"/>
                <a:gd name="connsiteX8" fmla="*/ 161025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025" y="2234"/>
                  </a:moveTo>
                  <a:lnTo>
                    <a:pt x="4381" y="122200"/>
                  </a:lnTo>
                  <a:cubicBezTo>
                    <a:pt x="-521" y="125865"/>
                    <a:pt x="-1502" y="132950"/>
                    <a:pt x="2420" y="137837"/>
                  </a:cubicBezTo>
                  <a:cubicBezTo>
                    <a:pt x="6342" y="142723"/>
                    <a:pt x="13206" y="143701"/>
                    <a:pt x="18109" y="139791"/>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3DC2D47B-C3D3-CB4D-A10A-5E350703CB32}"/>
                </a:ext>
              </a:extLst>
            </p:cNvPr>
            <p:cNvSpPr/>
            <p:nvPr/>
          </p:nvSpPr>
          <p:spPr>
            <a:xfrm>
              <a:off x="212162" y="298272"/>
              <a:ext cx="191947" cy="152154"/>
            </a:xfrm>
            <a:custGeom>
              <a:avLst/>
              <a:gdLst>
                <a:gd name="connsiteX0" fmla="*/ 189706 w 191947"/>
                <a:gd name="connsiteY0" fmla="*/ 4367 h 152154"/>
                <a:gd name="connsiteX1" fmla="*/ 174017 w 191947"/>
                <a:gd name="connsiteY1" fmla="*/ 2412 h 152154"/>
                <a:gd name="connsiteX2" fmla="*/ 4381 w 191947"/>
                <a:gd name="connsiteY2" fmla="*/ 132151 h 152154"/>
                <a:gd name="connsiteX3" fmla="*/ 2420 w 191947"/>
                <a:gd name="connsiteY3" fmla="*/ 147788 h 152154"/>
                <a:gd name="connsiteX4" fmla="*/ 18109 w 191947"/>
                <a:gd name="connsiteY4" fmla="*/ 149743 h 152154"/>
                <a:gd name="connsiteX5" fmla="*/ 187745 w 191947"/>
                <a:gd name="connsiteY5" fmla="*/ 20004 h 152154"/>
                <a:gd name="connsiteX6" fmla="*/ 189706 w 191947"/>
                <a:gd name="connsiteY6" fmla="*/ 4367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4">
                  <a:moveTo>
                    <a:pt x="189706" y="4367"/>
                  </a:moveTo>
                  <a:cubicBezTo>
                    <a:pt x="186029" y="-520"/>
                    <a:pt x="178920" y="-1497"/>
                    <a:pt x="174017" y="2412"/>
                  </a:cubicBezTo>
                  <a:lnTo>
                    <a:pt x="4381" y="132151"/>
                  </a:lnTo>
                  <a:cubicBezTo>
                    <a:pt x="-521" y="135816"/>
                    <a:pt x="-1502" y="142901"/>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FF29042B-4388-E140-A5B1-AF6386B8B121}"/>
                </a:ext>
              </a:extLst>
            </p:cNvPr>
            <p:cNvSpPr/>
            <p:nvPr/>
          </p:nvSpPr>
          <p:spPr>
            <a:xfrm>
              <a:off x="211377" y="201976"/>
              <a:ext cx="282698" cy="159444"/>
            </a:xfrm>
            <a:custGeom>
              <a:avLst/>
              <a:gdLst>
                <a:gd name="connsiteX0" fmla="*/ 2225 w 282698"/>
                <a:gd name="connsiteY0" fmla="*/ 137802 h 159444"/>
                <a:gd name="connsiteX1" fmla="*/ 17914 w 282698"/>
                <a:gd name="connsiteY1" fmla="*/ 139756 h 159444"/>
                <a:gd name="connsiteX2" fmla="*/ 17914 w 282698"/>
                <a:gd name="connsiteY2" fmla="*/ 139756 h 159444"/>
                <a:gd name="connsiteX3" fmla="*/ 167938 w 282698"/>
                <a:gd name="connsiteY3" fmla="*/ 25166 h 159444"/>
                <a:gd name="connsiteX4" fmla="*/ 253492 w 282698"/>
                <a:gd name="connsiteY4" fmla="*/ 90402 h 159444"/>
                <a:gd name="connsiteX5" fmla="*/ 190001 w 282698"/>
                <a:gd name="connsiteY5" fmla="*/ 139023 h 159444"/>
                <a:gd name="connsiteX6" fmla="*/ 186814 w 282698"/>
                <a:gd name="connsiteY6" fmla="*/ 154416 h 159444"/>
                <a:gd name="connsiteX7" fmla="*/ 202258 w 282698"/>
                <a:gd name="connsiteY7" fmla="*/ 157592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4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8"/>
                    <a:pt x="13011" y="143665"/>
                    <a:pt x="17914" y="139756"/>
                  </a:cubicBezTo>
                  <a:cubicBezTo>
                    <a:pt x="17914" y="139756"/>
                    <a:pt x="17914" y="139756"/>
                    <a:pt x="17914" y="139756"/>
                  </a:cubicBezTo>
                  <a:lnTo>
                    <a:pt x="167938" y="25166"/>
                  </a:lnTo>
                  <a:lnTo>
                    <a:pt x="253492" y="90402"/>
                  </a:lnTo>
                  <a:lnTo>
                    <a:pt x="190001" y="139023"/>
                  </a:lnTo>
                  <a:cubicBezTo>
                    <a:pt x="184853" y="142444"/>
                    <a:pt x="183382" y="149285"/>
                    <a:pt x="186814" y="154416"/>
                  </a:cubicBezTo>
                  <a:cubicBezTo>
                    <a:pt x="190246" y="159547"/>
                    <a:pt x="197110" y="161013"/>
                    <a:pt x="202258" y="157592"/>
                  </a:cubicBezTo>
                  <a:cubicBezTo>
                    <a:pt x="202748" y="157348"/>
                    <a:pt x="203238" y="156859"/>
                    <a:pt x="203483" y="156615"/>
                  </a:cubicBezTo>
                  <a:lnTo>
                    <a:pt x="278496" y="99198"/>
                  </a:lnTo>
                  <a:lnTo>
                    <a:pt x="278496" y="99198"/>
                  </a:lnTo>
                  <a:lnTo>
                    <a:pt x="279231" y="98465"/>
                  </a:lnTo>
                  <a:lnTo>
                    <a:pt x="279231" y="98465"/>
                  </a:lnTo>
                  <a:cubicBezTo>
                    <a:pt x="279721" y="97976"/>
                    <a:pt x="279967" y="97732"/>
                    <a:pt x="280457" y="97243"/>
                  </a:cubicBezTo>
                  <a:cubicBezTo>
                    <a:pt x="284134" y="92356"/>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4"/>
                  </a:lnTo>
                  <a:cubicBezTo>
                    <a:pt x="-472" y="125829"/>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EC6B0725-65CC-7345-A114-E0B8C4730514}"/>
                </a:ext>
              </a:extLst>
            </p:cNvPr>
            <p:cNvSpPr/>
            <p:nvPr/>
          </p:nvSpPr>
          <p:spPr>
            <a:xfrm>
              <a:off x="369541" y="344873"/>
              <a:ext cx="179378" cy="142203"/>
            </a:xfrm>
            <a:custGeom>
              <a:avLst/>
              <a:gdLst>
                <a:gd name="connsiteX0" fmla="*/ 161270 w 179378"/>
                <a:gd name="connsiteY0" fmla="*/ 2234 h 142203"/>
                <a:gd name="connsiteX1" fmla="*/ 4381 w 179378"/>
                <a:gd name="connsiteY1" fmla="*/ 122200 h 142203"/>
                <a:gd name="connsiteX2" fmla="*/ 2420 w 179378"/>
                <a:gd name="connsiteY2" fmla="*/ 137837 h 142203"/>
                <a:gd name="connsiteX3" fmla="*/ 2420 w 179378"/>
                <a:gd name="connsiteY3" fmla="*/ 137837 h 142203"/>
                <a:gd name="connsiteX4" fmla="*/ 18109 w 179378"/>
                <a:gd name="connsiteY4" fmla="*/ 139791 h 142203"/>
                <a:gd name="connsiteX5" fmla="*/ 174998 w 179378"/>
                <a:gd name="connsiteY5" fmla="*/ 19826 h 142203"/>
                <a:gd name="connsiteX6" fmla="*/ 176959 w 179378"/>
                <a:gd name="connsiteY6" fmla="*/ 4189 h 142203"/>
                <a:gd name="connsiteX7" fmla="*/ 161270 w 179378"/>
                <a:gd name="connsiteY7" fmla="*/ 2234 h 142203"/>
                <a:gd name="connsiteX8" fmla="*/ 161270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270" y="2234"/>
                  </a:moveTo>
                  <a:lnTo>
                    <a:pt x="4381" y="122200"/>
                  </a:lnTo>
                  <a:cubicBezTo>
                    <a:pt x="-521" y="125865"/>
                    <a:pt x="-1502" y="132950"/>
                    <a:pt x="2420" y="137837"/>
                  </a:cubicBezTo>
                  <a:lnTo>
                    <a:pt x="2420" y="137837"/>
                  </a:lnTo>
                  <a:cubicBezTo>
                    <a:pt x="6097" y="142723"/>
                    <a:pt x="13206" y="143701"/>
                    <a:pt x="18109" y="139791"/>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770E30E6-1A50-8C4A-943F-5525AD1BF85E}"/>
                </a:ext>
              </a:extLst>
            </p:cNvPr>
            <p:cNvSpPr/>
            <p:nvPr/>
          </p:nvSpPr>
          <p:spPr>
            <a:xfrm>
              <a:off x="356744" y="291431"/>
              <a:ext cx="192175" cy="152154"/>
            </a:xfrm>
            <a:custGeom>
              <a:avLst/>
              <a:gdLst>
                <a:gd name="connsiteX0" fmla="*/ 2225 w 192175"/>
                <a:gd name="connsiteY0" fmla="*/ 147788 h 152154"/>
                <a:gd name="connsiteX1" fmla="*/ 17914 w 192175"/>
                <a:gd name="connsiteY1" fmla="*/ 149743 h 152154"/>
                <a:gd name="connsiteX2" fmla="*/ 187795 w 192175"/>
                <a:gd name="connsiteY2" fmla="*/ 20004 h 152154"/>
                <a:gd name="connsiteX3" fmla="*/ 189756 w 192175"/>
                <a:gd name="connsiteY3" fmla="*/ 4367 h 152154"/>
                <a:gd name="connsiteX4" fmla="*/ 174067 w 192175"/>
                <a:gd name="connsiteY4" fmla="*/ 2412 h 152154"/>
                <a:gd name="connsiteX5" fmla="*/ 4431 w 192175"/>
                <a:gd name="connsiteY5" fmla="*/ 132151 h 152154"/>
                <a:gd name="connsiteX6" fmla="*/ 2225 w 192175"/>
                <a:gd name="connsiteY6" fmla="*/ 147788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4">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1"/>
                    <a:pt x="2225" y="147788"/>
                  </a:cubicBezTo>
                  <a:close/>
                </a:path>
              </a:pathLst>
            </a:custGeom>
            <a:solidFill>
              <a:srgbClr val="00B0F0"/>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215EFB6C-A007-8640-A829-BC53A42D654A}"/>
                </a:ext>
              </a:extLst>
            </p:cNvPr>
            <p:cNvSpPr/>
            <p:nvPr/>
          </p:nvSpPr>
          <p:spPr>
            <a:xfrm>
              <a:off x="266516" y="380855"/>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5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2 h 159027"/>
                <a:gd name="connsiteX11" fmla="*/ 3467 w 282960"/>
                <a:gd name="connsiteY11" fmla="*/ 60562 h 159027"/>
                <a:gd name="connsiteX12" fmla="*/ 2242 w 282960"/>
                <a:gd name="connsiteY12" fmla="*/ 61784 h 159027"/>
                <a:gd name="connsiteX13" fmla="*/ 4203 w 282960"/>
                <a:gd name="connsiteY13" fmla="*/ 77421 h 159027"/>
                <a:gd name="connsiteX14" fmla="*/ 108141 w 282960"/>
                <a:gd name="connsiteY14" fmla="*/ 156828 h 159027"/>
                <a:gd name="connsiteX15" fmla="*/ 113535 w 282960"/>
                <a:gd name="connsiteY15" fmla="*/ 159027 h 159027"/>
                <a:gd name="connsiteX16" fmla="*/ 113535 w 282960"/>
                <a:gd name="connsiteY16" fmla="*/ 159027 h 159027"/>
                <a:gd name="connsiteX17" fmla="*/ 114515 w 282960"/>
                <a:gd name="connsiteY17" fmla="*/ 159027 h 159027"/>
                <a:gd name="connsiteX18" fmla="*/ 115496 w 282960"/>
                <a:gd name="connsiteY18" fmla="*/ 159027 h 159027"/>
                <a:gd name="connsiteX19" fmla="*/ 116476 w 282960"/>
                <a:gd name="connsiteY19" fmla="*/ 159027 h 159027"/>
                <a:gd name="connsiteX20" fmla="*/ 116476 w 282960"/>
                <a:gd name="connsiteY20" fmla="*/ 159027 h 159027"/>
                <a:gd name="connsiteX21" fmla="*/ 121869 w 282960"/>
                <a:gd name="connsiteY21" fmla="*/ 156828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5"/>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2"/>
                  </a:cubicBezTo>
                  <a:lnTo>
                    <a:pt x="3467" y="60562"/>
                  </a:lnTo>
                  <a:cubicBezTo>
                    <a:pt x="2977" y="61051"/>
                    <a:pt x="2732" y="61295"/>
                    <a:pt x="2242" y="61784"/>
                  </a:cubicBezTo>
                  <a:cubicBezTo>
                    <a:pt x="-1435" y="66671"/>
                    <a:pt x="-455" y="73512"/>
                    <a:pt x="4203" y="77421"/>
                  </a:cubicBezTo>
                  <a:lnTo>
                    <a:pt x="108141" y="156828"/>
                  </a:lnTo>
                  <a:cubicBezTo>
                    <a:pt x="109612" y="158050"/>
                    <a:pt x="111573" y="158783"/>
                    <a:pt x="113535" y="159027"/>
                  </a:cubicBezTo>
                  <a:lnTo>
                    <a:pt x="113535" y="159027"/>
                  </a:lnTo>
                  <a:lnTo>
                    <a:pt x="114515" y="159027"/>
                  </a:lnTo>
                  <a:lnTo>
                    <a:pt x="115496" y="159027"/>
                  </a:lnTo>
                  <a:lnTo>
                    <a:pt x="116476" y="159027"/>
                  </a:lnTo>
                  <a:lnTo>
                    <a:pt x="116476" y="159027"/>
                  </a:lnTo>
                  <a:cubicBezTo>
                    <a:pt x="118437" y="158783"/>
                    <a:pt x="120153" y="158050"/>
                    <a:pt x="121869" y="156828"/>
                  </a:cubicBezTo>
                  <a:lnTo>
                    <a:pt x="278758" y="36863"/>
                  </a:lnTo>
                  <a:cubicBezTo>
                    <a:pt x="283416" y="33198"/>
                    <a:pt x="284396" y="26356"/>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049615629"/>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Quotation">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Graphic 4" descr="Open quotation mark with solid fill">
            <a:extLst>
              <a:ext uri="{FF2B5EF4-FFF2-40B4-BE49-F238E27FC236}">
                <a16:creationId xmlns:a16="http://schemas.microsoft.com/office/drawing/2014/main" id="{4D9BCAA5-60D6-D542-A526-F3714280574C}"/>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376029" y="-996718"/>
            <a:ext cx="4612105" cy="4612105"/>
          </a:xfrm>
          <a:prstGeom prst="rect">
            <a:avLst/>
          </a:prstGeom>
        </p:spPr>
      </p:pic>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787024" y="3297712"/>
            <a:ext cx="9367629" cy="473656"/>
          </a:xfrm>
          <a:prstGeom prst="rect">
            <a:avLst/>
          </a:prstGeom>
        </p:spPr>
        <p:txBody>
          <a:bodyPr wrap="square" lIns="0" tIns="0" rIns="0" bIns="0" anchor="ctr" anchorCtr="0">
            <a:spAutoFit/>
          </a:bodyPr>
          <a:lstStyle>
            <a:lvl1pPr marL="0" algn="l" defTabSz="914400" rtl="0" eaLnBrk="1" latinLnBrk="0" hangingPunct="1">
              <a:lnSpc>
                <a:spcPct val="120000"/>
              </a:lnSpc>
              <a:spcBef>
                <a:spcPct val="0"/>
              </a:spcBef>
              <a:spcAft>
                <a:spcPts val="100"/>
              </a:spcAft>
              <a:buNone/>
              <a:defRPr lang="en-US" sz="2800" b="0" i="0" kern="1200" dirty="0">
                <a:solidFill>
                  <a:schemeClr val="bg1"/>
                </a:solidFill>
                <a:latin typeface="Raleway" panose="020B0003030101060003" pitchFamily="34" charset="0"/>
                <a:ea typeface="+mj-ea"/>
                <a:cs typeface="+mj-cs"/>
              </a:defRPr>
            </a:lvl1pPr>
          </a:lstStyle>
          <a:p>
            <a:r>
              <a:rPr lang="en-US" dirty="0"/>
              <a:t>Click to edit quotation text</a:t>
            </a:r>
          </a:p>
        </p:txBody>
      </p:sp>
      <p:cxnSp>
        <p:nvCxnSpPr>
          <p:cNvPr id="15" name="Straight Connector 14">
            <a:extLst>
              <a:ext uri="{FF2B5EF4-FFF2-40B4-BE49-F238E27FC236}">
                <a16:creationId xmlns:a16="http://schemas.microsoft.com/office/drawing/2014/main" id="{D5EB0863-E36C-467C-A8B7-95D73C39BD3C}"/>
              </a:ext>
            </a:extLst>
          </p:cNvPr>
          <p:cNvCxnSpPr>
            <a:cxnSpLocks/>
          </p:cNvCxnSpPr>
          <p:nvPr userDrawn="1"/>
        </p:nvCxnSpPr>
        <p:spPr>
          <a:xfrm>
            <a:off x="787024" y="4815307"/>
            <a:ext cx="1142999"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3" name="Text Placeholder 10">
            <a:extLst>
              <a:ext uri="{FF2B5EF4-FFF2-40B4-BE49-F238E27FC236}">
                <a16:creationId xmlns:a16="http://schemas.microsoft.com/office/drawing/2014/main" id="{D688FB7B-2FC9-0948-B78D-27EEDDDA6A3B}"/>
              </a:ext>
            </a:extLst>
          </p:cNvPr>
          <p:cNvSpPr>
            <a:spLocks noGrp="1"/>
          </p:cNvSpPr>
          <p:nvPr>
            <p:ph type="body" sz="quarter" idx="16" hasCustomPrompt="1"/>
          </p:nvPr>
        </p:nvSpPr>
        <p:spPr>
          <a:xfrm>
            <a:off x="787024" y="5160441"/>
            <a:ext cx="3267618" cy="269561"/>
          </a:xfrm>
          <a:prstGeom prst="rect">
            <a:avLst/>
          </a:prstGeom>
        </p:spPr>
        <p:txBody>
          <a:bodyPr wrap="square" lIns="0" tIns="0" rIns="0" bIns="0" anchor="b">
            <a:spAutoFit/>
          </a:bodyPr>
          <a:lstStyle>
            <a:lvl1pPr marL="0" indent="0" algn="l" defTabSz="914400" rtl="0" eaLnBrk="1" latinLnBrk="0" hangingPunct="1">
              <a:lnSpc>
                <a:spcPct val="120000"/>
              </a:lnSpc>
              <a:spcBef>
                <a:spcPct val="0"/>
              </a:spcBef>
              <a:spcAft>
                <a:spcPts val="100"/>
              </a:spcAft>
              <a:buClr>
                <a:schemeClr val="accent1"/>
              </a:buClr>
              <a:buNone/>
              <a:defRPr lang="en-US" sz="1600" b="0" i="0" kern="1200" cap="all" baseline="0" dirty="0">
                <a:solidFill>
                  <a:schemeClr val="bg1"/>
                </a:solidFill>
                <a:latin typeface="Oswald Medium" pitchFamily="2" charset="77"/>
                <a:ea typeface="+mj-ea"/>
                <a:cs typeface="+mj-cs"/>
              </a:defRPr>
            </a:lvl1pPr>
          </a:lstStyle>
          <a:p>
            <a:pPr lvl="0"/>
            <a:r>
              <a:rPr lang="en-US" dirty="0"/>
              <a:t>Click to edit attribution</a:t>
            </a:r>
          </a:p>
        </p:txBody>
      </p:sp>
      <p:grpSp>
        <p:nvGrpSpPr>
          <p:cNvPr id="8" name="Graphic 20">
            <a:extLst>
              <a:ext uri="{FF2B5EF4-FFF2-40B4-BE49-F238E27FC236}">
                <a16:creationId xmlns:a16="http://schemas.microsoft.com/office/drawing/2014/main" id="{67582972-8212-ED47-B773-44EE8B5CB340}"/>
              </a:ext>
            </a:extLst>
          </p:cNvPr>
          <p:cNvGrpSpPr/>
          <p:nvPr userDrawn="1"/>
        </p:nvGrpSpPr>
        <p:grpSpPr>
          <a:xfrm>
            <a:off x="10734518" y="296596"/>
            <a:ext cx="1064164" cy="338640"/>
            <a:chOff x="10734518" y="296596"/>
            <a:chExt cx="1064164" cy="338640"/>
          </a:xfrm>
        </p:grpSpPr>
        <p:sp>
          <p:nvSpPr>
            <p:cNvPr id="9" name="Freeform 8">
              <a:extLst>
                <a:ext uri="{FF2B5EF4-FFF2-40B4-BE49-F238E27FC236}">
                  <a16:creationId xmlns:a16="http://schemas.microsoft.com/office/drawing/2014/main" id="{D0B1D841-DD0F-294E-88FA-C75D1414FDC3}"/>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00EC876B-FE18-A942-BB84-8C6A626880F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6E0D7925-13D3-9E45-AAE3-F309DF43AB20}"/>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87664C93-3340-714B-BBF5-FDA770346A5F}"/>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22A7378E-AC3C-234B-9069-5747AA5DD706}"/>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FF311B95-7554-274B-B265-62AC25FBA03B}"/>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2155C968-2A62-774A-A964-D7CDB0803AC5}"/>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1A54B316-EEBD-284A-B7E2-7C40D125F654}"/>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432B8F64-6A09-F745-88A9-8F935046AF9B}"/>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4469577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Content w/ sidebar">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a:off x="4233797" y="0"/>
            <a:ext cx="7958203"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03017" y="1695945"/>
            <a:ext cx="3005815" cy="738664"/>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4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603017" y="3125139"/>
            <a:ext cx="3005815" cy="270652"/>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6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03015" y="2835446"/>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9" name="Text Placeholder 10">
            <a:extLst>
              <a:ext uri="{FF2B5EF4-FFF2-40B4-BE49-F238E27FC236}">
                <a16:creationId xmlns:a16="http://schemas.microsoft.com/office/drawing/2014/main" id="{F20066F3-630B-46C8-943D-83AE1BD6FDF7}"/>
              </a:ext>
            </a:extLst>
          </p:cNvPr>
          <p:cNvSpPr>
            <a:spLocks noGrp="1"/>
          </p:cNvSpPr>
          <p:nvPr>
            <p:ph type="body" sz="quarter" idx="15" hasCustomPrompt="1"/>
          </p:nvPr>
        </p:nvSpPr>
        <p:spPr>
          <a:xfrm>
            <a:off x="4837159" y="610539"/>
            <a:ext cx="6751479"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rgbClr val="353746"/>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3" name="Graphic 7">
            <a:extLst>
              <a:ext uri="{FF2B5EF4-FFF2-40B4-BE49-F238E27FC236}">
                <a16:creationId xmlns:a16="http://schemas.microsoft.com/office/drawing/2014/main" id="{CF92D894-574D-EF46-8DB4-E92D6ADF0892}"/>
              </a:ext>
            </a:extLst>
          </p:cNvPr>
          <p:cNvGrpSpPr/>
          <p:nvPr/>
        </p:nvGrpSpPr>
        <p:grpSpPr>
          <a:xfrm>
            <a:off x="211377" y="201731"/>
            <a:ext cx="1064164" cy="338639"/>
            <a:chOff x="211377" y="201731"/>
            <a:chExt cx="1064164" cy="338639"/>
          </a:xfrm>
        </p:grpSpPr>
        <p:sp>
          <p:nvSpPr>
            <p:cNvPr id="4" name="Freeform 3">
              <a:extLst>
                <a:ext uri="{FF2B5EF4-FFF2-40B4-BE49-F238E27FC236}">
                  <a16:creationId xmlns:a16="http://schemas.microsoft.com/office/drawing/2014/main" id="{8D8C36AA-56CB-B54C-9101-78E2AA21C202}"/>
                </a:ext>
              </a:extLst>
            </p:cNvPr>
            <p:cNvSpPr/>
            <p:nvPr/>
          </p:nvSpPr>
          <p:spPr>
            <a:xfrm>
              <a:off x="627150" y="201731"/>
              <a:ext cx="179933" cy="277802"/>
            </a:xfrm>
            <a:custGeom>
              <a:avLst/>
              <a:gdLst>
                <a:gd name="connsiteX0" fmla="*/ 94378 w 179933"/>
                <a:gd name="connsiteY0" fmla="*/ 90890 h 277802"/>
                <a:gd name="connsiteX1" fmla="*/ 34319 w 179933"/>
                <a:gd name="connsiteY1" fmla="*/ 90890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8 h 277802"/>
                <a:gd name="connsiteX9" fmla="*/ 34319 w 179933"/>
                <a:gd name="connsiteY9" fmla="*/ 260455 h 277802"/>
                <a:gd name="connsiteX10" fmla="*/ 34319 w 179933"/>
                <a:gd name="connsiteY10" fmla="*/ 123630 h 277802"/>
                <a:gd name="connsiteX11" fmla="*/ 94378 w 179933"/>
                <a:gd name="connsiteY11" fmla="*/ 123630 h 277802"/>
                <a:gd name="connsiteX12" fmla="*/ 145612 w 179933"/>
                <a:gd name="connsiteY12" fmla="*/ 165166 h 277802"/>
                <a:gd name="connsiteX13" fmla="*/ 145612 w 179933"/>
                <a:gd name="connsiteY13" fmla="*/ 260699 h 277802"/>
                <a:gd name="connsiteX14" fmla="*/ 145612 w 179933"/>
                <a:gd name="connsiteY14" fmla="*/ 260699 h 277802"/>
                <a:gd name="connsiteX15" fmla="*/ 162772 w 179933"/>
                <a:gd name="connsiteY15" fmla="*/ 277802 h 277802"/>
                <a:gd name="connsiteX16" fmla="*/ 179932 w 179933"/>
                <a:gd name="connsiteY16" fmla="*/ 260699 h 277802"/>
                <a:gd name="connsiteX17" fmla="*/ 179932 w 179933"/>
                <a:gd name="connsiteY17" fmla="*/ 165166 h 277802"/>
                <a:gd name="connsiteX18" fmla="*/ 94378 w 179933"/>
                <a:gd name="connsiteY18" fmla="*/ 90890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0"/>
                  </a:moveTo>
                  <a:lnTo>
                    <a:pt x="34319" y="90890"/>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8"/>
                    <a:pt x="17160" y="277558"/>
                  </a:cubicBezTo>
                  <a:cubicBezTo>
                    <a:pt x="26720" y="277558"/>
                    <a:pt x="34319" y="269984"/>
                    <a:pt x="34319" y="260455"/>
                  </a:cubicBezTo>
                  <a:lnTo>
                    <a:pt x="34319" y="123630"/>
                  </a:lnTo>
                  <a:lnTo>
                    <a:pt x="94378" y="123630"/>
                  </a:lnTo>
                  <a:cubicBezTo>
                    <a:pt x="129923" y="123630"/>
                    <a:pt x="145612" y="139023"/>
                    <a:pt x="145612" y="165166"/>
                  </a:cubicBezTo>
                  <a:lnTo>
                    <a:pt x="145612" y="260699"/>
                  </a:lnTo>
                  <a:lnTo>
                    <a:pt x="145612" y="260699"/>
                  </a:lnTo>
                  <a:cubicBezTo>
                    <a:pt x="145612" y="270228"/>
                    <a:pt x="153212" y="277802"/>
                    <a:pt x="162772" y="277802"/>
                  </a:cubicBezTo>
                  <a:cubicBezTo>
                    <a:pt x="172332" y="277802"/>
                    <a:pt x="179932" y="270228"/>
                    <a:pt x="179932" y="260699"/>
                  </a:cubicBezTo>
                  <a:lnTo>
                    <a:pt x="179932" y="165166"/>
                  </a:lnTo>
                  <a:cubicBezTo>
                    <a:pt x="180177" y="118500"/>
                    <a:pt x="151986" y="90890"/>
                    <a:pt x="94378" y="90890"/>
                  </a:cubicBezTo>
                  <a:close/>
                </a:path>
              </a:pathLst>
            </a:custGeom>
            <a:solidFill>
              <a:srgbClr val="FFFFFF"/>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96419974-9D80-E74E-B3D4-849BFB04BFB0}"/>
                </a:ext>
              </a:extLst>
            </p:cNvPr>
            <p:cNvSpPr/>
            <p:nvPr/>
          </p:nvSpPr>
          <p:spPr>
            <a:xfrm>
              <a:off x="846549" y="294576"/>
              <a:ext cx="189737" cy="245794"/>
            </a:xfrm>
            <a:custGeom>
              <a:avLst/>
              <a:gdLst>
                <a:gd name="connsiteX0" fmla="*/ 125021 w 189737"/>
                <a:gd name="connsiteY0" fmla="*/ 0 h 245794"/>
                <a:gd name="connsiteX1" fmla="*/ 76238 w 189737"/>
                <a:gd name="connsiteY1" fmla="*/ 0 h 245794"/>
                <a:gd name="connsiteX2" fmla="*/ 0 w 189737"/>
                <a:gd name="connsiteY2" fmla="*/ 83805 h 245794"/>
                <a:gd name="connsiteX3" fmla="*/ 76238 w 189737"/>
                <a:gd name="connsiteY3" fmla="*/ 168098 h 245794"/>
                <a:gd name="connsiteX4" fmla="*/ 153947 w 189737"/>
                <a:gd name="connsiteY4" fmla="*/ 168098 h 245794"/>
                <a:gd name="connsiteX5" fmla="*/ 153947 w 189737"/>
                <a:gd name="connsiteY5" fmla="*/ 176161 h 245794"/>
                <a:gd name="connsiteX6" fmla="*/ 118892 w 189737"/>
                <a:gd name="connsiteY6" fmla="*/ 211833 h 245794"/>
                <a:gd name="connsiteX7" fmla="*/ 18140 w 189737"/>
                <a:gd name="connsiteY7" fmla="*/ 211833 h 245794"/>
                <a:gd name="connsiteX8" fmla="*/ 490 w 189737"/>
                <a:gd name="connsiteY8" fmla="*/ 228203 h 245794"/>
                <a:gd name="connsiteX9" fmla="*/ 16915 w 189737"/>
                <a:gd name="connsiteY9" fmla="*/ 245795 h 245794"/>
                <a:gd name="connsiteX10" fmla="*/ 18140 w 189737"/>
                <a:gd name="connsiteY10" fmla="*/ 245795 h 245794"/>
                <a:gd name="connsiteX11" fmla="*/ 123059 w 189737"/>
                <a:gd name="connsiteY11" fmla="*/ 245795 h 245794"/>
                <a:gd name="connsiteX12" fmla="*/ 189737 w 189737"/>
                <a:gd name="connsiteY12" fmla="*/ 176406 h 245794"/>
                <a:gd name="connsiteX13" fmla="*/ 189737 w 189737"/>
                <a:gd name="connsiteY13" fmla="*/ 75009 h 245794"/>
                <a:gd name="connsiteX14" fmla="*/ 125021 w 189737"/>
                <a:gd name="connsiteY14" fmla="*/ 0 h 245794"/>
                <a:gd name="connsiteX15" fmla="*/ 153947 w 189737"/>
                <a:gd name="connsiteY15" fmla="*/ 136091 h 245794"/>
                <a:gd name="connsiteX16" fmla="*/ 79670 w 189737"/>
                <a:gd name="connsiteY16" fmla="*/ 136091 h 245794"/>
                <a:gd name="connsiteX17" fmla="*/ 35545 w 189737"/>
                <a:gd name="connsiteY17" fmla="*/ 85026 h 245794"/>
                <a:gd name="connsiteX18" fmla="*/ 79670 w 189737"/>
                <a:gd name="connsiteY18" fmla="*/ 33962 h 245794"/>
                <a:gd name="connsiteX19" fmla="*/ 114725 w 189737"/>
                <a:gd name="connsiteY19" fmla="*/ 33962 h 245794"/>
                <a:gd name="connsiteX20" fmla="*/ 153947 w 189737"/>
                <a:gd name="connsiteY20" fmla="*/ 74765 h 245794"/>
                <a:gd name="connsiteX21" fmla="*/ 153947 w 189737"/>
                <a:gd name="connsiteY21" fmla="*/ 136091 h 245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4">
                  <a:moveTo>
                    <a:pt x="125021" y="0"/>
                  </a:moveTo>
                  <a:lnTo>
                    <a:pt x="76238" y="0"/>
                  </a:lnTo>
                  <a:cubicBezTo>
                    <a:pt x="29171" y="0"/>
                    <a:pt x="0" y="27121"/>
                    <a:pt x="0" y="83805"/>
                  </a:cubicBezTo>
                  <a:cubicBezTo>
                    <a:pt x="0" y="140489"/>
                    <a:pt x="29417" y="168098"/>
                    <a:pt x="76238" y="168098"/>
                  </a:cubicBezTo>
                  <a:lnTo>
                    <a:pt x="153947" y="168098"/>
                  </a:lnTo>
                  <a:lnTo>
                    <a:pt x="153947" y="176161"/>
                  </a:lnTo>
                  <a:cubicBezTo>
                    <a:pt x="153947" y="201327"/>
                    <a:pt x="145367" y="211833"/>
                    <a:pt x="118892" y="211833"/>
                  </a:cubicBezTo>
                  <a:lnTo>
                    <a:pt x="18140" y="211833"/>
                  </a:lnTo>
                  <a:cubicBezTo>
                    <a:pt x="8825" y="211589"/>
                    <a:pt x="735" y="218674"/>
                    <a:pt x="490" y="228203"/>
                  </a:cubicBezTo>
                  <a:cubicBezTo>
                    <a:pt x="245" y="237488"/>
                    <a:pt x="7354" y="245551"/>
                    <a:pt x="16915" y="245795"/>
                  </a:cubicBezTo>
                  <a:cubicBezTo>
                    <a:pt x="17405" y="245795"/>
                    <a:pt x="17895" y="245795"/>
                    <a:pt x="18140" y="245795"/>
                  </a:cubicBezTo>
                  <a:lnTo>
                    <a:pt x="123059" y="245795"/>
                  </a:lnTo>
                  <a:cubicBezTo>
                    <a:pt x="172332" y="245795"/>
                    <a:pt x="189737" y="226249"/>
                    <a:pt x="189737" y="176406"/>
                  </a:cubicBezTo>
                  <a:lnTo>
                    <a:pt x="189737" y="75009"/>
                  </a:lnTo>
                  <a:cubicBezTo>
                    <a:pt x="189492" y="24433"/>
                    <a:pt x="166939" y="0"/>
                    <a:pt x="125021" y="0"/>
                  </a:cubicBezTo>
                  <a:close/>
                  <a:moveTo>
                    <a:pt x="153947" y="136091"/>
                  </a:moveTo>
                  <a:lnTo>
                    <a:pt x="79670" y="136091"/>
                  </a:lnTo>
                  <a:cubicBezTo>
                    <a:pt x="49273" y="136091"/>
                    <a:pt x="35545" y="120699"/>
                    <a:pt x="35545" y="85026"/>
                  </a:cubicBezTo>
                  <a:cubicBezTo>
                    <a:pt x="35545" y="49354"/>
                    <a:pt x="49273" y="33962"/>
                    <a:pt x="79670" y="33962"/>
                  </a:cubicBezTo>
                  <a:lnTo>
                    <a:pt x="114725" y="33962"/>
                  </a:lnTo>
                  <a:cubicBezTo>
                    <a:pt x="142916" y="33962"/>
                    <a:pt x="153947" y="46178"/>
                    <a:pt x="153947" y="74765"/>
                  </a:cubicBezTo>
                  <a:lnTo>
                    <a:pt x="153947" y="136091"/>
                  </a:ln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C9FBB530-6202-AB4B-9F6B-E2DD9410DD81}"/>
                </a:ext>
              </a:extLst>
            </p:cNvPr>
            <p:cNvSpPr/>
            <p:nvPr/>
          </p:nvSpPr>
          <p:spPr>
            <a:xfrm>
              <a:off x="1076958" y="294576"/>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3 h 185201"/>
                <a:gd name="connsiteX8" fmla="*/ 125042 w 198583"/>
                <a:gd name="connsiteY8" fmla="*/ 107993 h 185201"/>
                <a:gd name="connsiteX9" fmla="*/ 151517 w 198583"/>
                <a:gd name="connsiteY9" fmla="*/ 128761 h 185201"/>
                <a:gd name="connsiteX10" fmla="*/ 127249 w 198583"/>
                <a:gd name="connsiteY10" fmla="*/ 149041 h 185201"/>
                <a:gd name="connsiteX11" fmla="*/ 18897 w 198583"/>
                <a:gd name="connsiteY11" fmla="*/ 149041 h 185201"/>
                <a:gd name="connsiteX12" fmla="*/ 22 w 198583"/>
                <a:gd name="connsiteY12" fmla="*/ 166388 h 185201"/>
                <a:gd name="connsiteX13" fmla="*/ 17427 w 198583"/>
                <a:gd name="connsiteY13" fmla="*/ 185201 h 185201"/>
                <a:gd name="connsiteX14" fmla="*/ 18652 w 198583"/>
                <a:gd name="connsiteY14" fmla="*/ 185201 h 185201"/>
                <a:gd name="connsiteX15" fmla="*/ 127249 w 198583"/>
                <a:gd name="connsiteY15" fmla="*/ 185201 h 185201"/>
                <a:gd name="connsiteX16" fmla="*/ 188043 w 198583"/>
                <a:gd name="connsiteY16" fmla="*/ 129006 h 185201"/>
                <a:gd name="connsiteX17" fmla="*/ 123817 w 198583"/>
                <a:gd name="connsiteY17" fmla="*/ 76719 h 185201"/>
                <a:gd name="connsiteX18" fmla="*/ 80182 w 198583"/>
                <a:gd name="connsiteY18" fmla="*/ 76719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3"/>
                    <a:pt x="81163" y="107993"/>
                  </a:cubicBezTo>
                  <a:lnTo>
                    <a:pt x="125042" y="107993"/>
                  </a:lnTo>
                  <a:cubicBezTo>
                    <a:pt x="143673" y="107993"/>
                    <a:pt x="151517" y="113857"/>
                    <a:pt x="151517" y="128761"/>
                  </a:cubicBezTo>
                  <a:cubicBezTo>
                    <a:pt x="151517" y="143665"/>
                    <a:pt x="144408" y="149041"/>
                    <a:pt x="127249" y="149041"/>
                  </a:cubicBezTo>
                  <a:lnTo>
                    <a:pt x="18897" y="149041"/>
                  </a:lnTo>
                  <a:cubicBezTo>
                    <a:pt x="8847" y="148552"/>
                    <a:pt x="512" y="156371"/>
                    <a:pt x="22" y="166388"/>
                  </a:cubicBezTo>
                  <a:cubicBezTo>
                    <a:pt x="-469" y="176406"/>
                    <a:pt x="7376" y="184713"/>
                    <a:pt x="17427" y="185201"/>
                  </a:cubicBezTo>
                  <a:cubicBezTo>
                    <a:pt x="17917" y="185201"/>
                    <a:pt x="18407" y="185201"/>
                    <a:pt x="18652" y="185201"/>
                  </a:cubicBezTo>
                  <a:lnTo>
                    <a:pt x="127249" y="185201"/>
                  </a:lnTo>
                  <a:cubicBezTo>
                    <a:pt x="170883" y="185201"/>
                    <a:pt x="188043" y="161990"/>
                    <a:pt x="188043" y="129006"/>
                  </a:cubicBezTo>
                  <a:cubicBezTo>
                    <a:pt x="188043" y="100175"/>
                    <a:pt x="175051" y="76719"/>
                    <a:pt x="123817" y="76719"/>
                  </a:cubicBezTo>
                  <a:lnTo>
                    <a:pt x="80182" y="76719"/>
                  </a:lnTo>
                  <a:cubicBezTo>
                    <a:pt x="59345" y="76719"/>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452456B5-193B-7C4C-8CBF-EAE4DCC6045A}"/>
                </a:ext>
              </a:extLst>
            </p:cNvPr>
            <p:cNvSpPr/>
            <p:nvPr/>
          </p:nvSpPr>
          <p:spPr>
            <a:xfrm>
              <a:off x="212162" y="254960"/>
              <a:ext cx="179378" cy="142203"/>
            </a:xfrm>
            <a:custGeom>
              <a:avLst/>
              <a:gdLst>
                <a:gd name="connsiteX0" fmla="*/ 161025 w 179378"/>
                <a:gd name="connsiteY0" fmla="*/ 2234 h 142203"/>
                <a:gd name="connsiteX1" fmla="*/ 4381 w 179378"/>
                <a:gd name="connsiteY1" fmla="*/ 122200 h 142203"/>
                <a:gd name="connsiteX2" fmla="*/ 2420 w 179378"/>
                <a:gd name="connsiteY2" fmla="*/ 137837 h 142203"/>
                <a:gd name="connsiteX3" fmla="*/ 18109 w 179378"/>
                <a:gd name="connsiteY3" fmla="*/ 139791 h 142203"/>
                <a:gd name="connsiteX4" fmla="*/ 174998 w 179378"/>
                <a:gd name="connsiteY4" fmla="*/ 19826 h 142203"/>
                <a:gd name="connsiteX5" fmla="*/ 176959 w 179378"/>
                <a:gd name="connsiteY5" fmla="*/ 4189 h 142203"/>
                <a:gd name="connsiteX6" fmla="*/ 176959 w 179378"/>
                <a:gd name="connsiteY6" fmla="*/ 4189 h 142203"/>
                <a:gd name="connsiteX7" fmla="*/ 161025 w 179378"/>
                <a:gd name="connsiteY7" fmla="*/ 2234 h 142203"/>
                <a:gd name="connsiteX8" fmla="*/ 161025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025" y="2234"/>
                  </a:moveTo>
                  <a:lnTo>
                    <a:pt x="4381" y="122200"/>
                  </a:lnTo>
                  <a:cubicBezTo>
                    <a:pt x="-521" y="125865"/>
                    <a:pt x="-1502" y="132950"/>
                    <a:pt x="2420" y="137837"/>
                  </a:cubicBezTo>
                  <a:cubicBezTo>
                    <a:pt x="6342" y="142723"/>
                    <a:pt x="13206" y="143701"/>
                    <a:pt x="18109" y="139791"/>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7C8F25FF-5A62-B54E-ACB0-97E6F20D8EF8}"/>
                </a:ext>
              </a:extLst>
            </p:cNvPr>
            <p:cNvSpPr/>
            <p:nvPr/>
          </p:nvSpPr>
          <p:spPr>
            <a:xfrm>
              <a:off x="212162" y="298272"/>
              <a:ext cx="191947" cy="152154"/>
            </a:xfrm>
            <a:custGeom>
              <a:avLst/>
              <a:gdLst>
                <a:gd name="connsiteX0" fmla="*/ 189706 w 191947"/>
                <a:gd name="connsiteY0" fmla="*/ 4367 h 152154"/>
                <a:gd name="connsiteX1" fmla="*/ 174017 w 191947"/>
                <a:gd name="connsiteY1" fmla="*/ 2412 h 152154"/>
                <a:gd name="connsiteX2" fmla="*/ 4381 w 191947"/>
                <a:gd name="connsiteY2" fmla="*/ 132151 h 152154"/>
                <a:gd name="connsiteX3" fmla="*/ 2420 w 191947"/>
                <a:gd name="connsiteY3" fmla="*/ 147788 h 152154"/>
                <a:gd name="connsiteX4" fmla="*/ 18109 w 191947"/>
                <a:gd name="connsiteY4" fmla="*/ 149743 h 152154"/>
                <a:gd name="connsiteX5" fmla="*/ 187745 w 191947"/>
                <a:gd name="connsiteY5" fmla="*/ 20004 h 152154"/>
                <a:gd name="connsiteX6" fmla="*/ 189706 w 191947"/>
                <a:gd name="connsiteY6" fmla="*/ 4367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4">
                  <a:moveTo>
                    <a:pt x="189706" y="4367"/>
                  </a:moveTo>
                  <a:cubicBezTo>
                    <a:pt x="186029" y="-520"/>
                    <a:pt x="178920" y="-1497"/>
                    <a:pt x="174017" y="2412"/>
                  </a:cubicBezTo>
                  <a:lnTo>
                    <a:pt x="4381" y="132151"/>
                  </a:lnTo>
                  <a:cubicBezTo>
                    <a:pt x="-521" y="135816"/>
                    <a:pt x="-1502" y="142901"/>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241C8ECF-146F-CE4B-931F-BD099E076D5B}"/>
                </a:ext>
              </a:extLst>
            </p:cNvPr>
            <p:cNvSpPr/>
            <p:nvPr/>
          </p:nvSpPr>
          <p:spPr>
            <a:xfrm>
              <a:off x="211377" y="201976"/>
              <a:ext cx="282698" cy="159444"/>
            </a:xfrm>
            <a:custGeom>
              <a:avLst/>
              <a:gdLst>
                <a:gd name="connsiteX0" fmla="*/ 2225 w 282698"/>
                <a:gd name="connsiteY0" fmla="*/ 137802 h 159444"/>
                <a:gd name="connsiteX1" fmla="*/ 17914 w 282698"/>
                <a:gd name="connsiteY1" fmla="*/ 139756 h 159444"/>
                <a:gd name="connsiteX2" fmla="*/ 17914 w 282698"/>
                <a:gd name="connsiteY2" fmla="*/ 139756 h 159444"/>
                <a:gd name="connsiteX3" fmla="*/ 167938 w 282698"/>
                <a:gd name="connsiteY3" fmla="*/ 25166 h 159444"/>
                <a:gd name="connsiteX4" fmla="*/ 253492 w 282698"/>
                <a:gd name="connsiteY4" fmla="*/ 90402 h 159444"/>
                <a:gd name="connsiteX5" fmla="*/ 190001 w 282698"/>
                <a:gd name="connsiteY5" fmla="*/ 139023 h 159444"/>
                <a:gd name="connsiteX6" fmla="*/ 186814 w 282698"/>
                <a:gd name="connsiteY6" fmla="*/ 154416 h 159444"/>
                <a:gd name="connsiteX7" fmla="*/ 202258 w 282698"/>
                <a:gd name="connsiteY7" fmla="*/ 157592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4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8"/>
                    <a:pt x="13011" y="143665"/>
                    <a:pt x="17914" y="139756"/>
                  </a:cubicBezTo>
                  <a:cubicBezTo>
                    <a:pt x="17914" y="139756"/>
                    <a:pt x="17914" y="139756"/>
                    <a:pt x="17914" y="139756"/>
                  </a:cubicBezTo>
                  <a:lnTo>
                    <a:pt x="167938" y="25166"/>
                  </a:lnTo>
                  <a:lnTo>
                    <a:pt x="253492" y="90402"/>
                  </a:lnTo>
                  <a:lnTo>
                    <a:pt x="190001" y="139023"/>
                  </a:lnTo>
                  <a:cubicBezTo>
                    <a:pt x="184853" y="142444"/>
                    <a:pt x="183382" y="149285"/>
                    <a:pt x="186814" y="154416"/>
                  </a:cubicBezTo>
                  <a:cubicBezTo>
                    <a:pt x="190246" y="159547"/>
                    <a:pt x="197110" y="161013"/>
                    <a:pt x="202258" y="157592"/>
                  </a:cubicBezTo>
                  <a:cubicBezTo>
                    <a:pt x="202748" y="157348"/>
                    <a:pt x="203238" y="156859"/>
                    <a:pt x="203483" y="156615"/>
                  </a:cubicBezTo>
                  <a:lnTo>
                    <a:pt x="278496" y="99198"/>
                  </a:lnTo>
                  <a:lnTo>
                    <a:pt x="278496" y="99198"/>
                  </a:lnTo>
                  <a:lnTo>
                    <a:pt x="279231" y="98465"/>
                  </a:lnTo>
                  <a:lnTo>
                    <a:pt x="279231" y="98465"/>
                  </a:lnTo>
                  <a:cubicBezTo>
                    <a:pt x="279721" y="97976"/>
                    <a:pt x="279967" y="97732"/>
                    <a:pt x="280457" y="97243"/>
                  </a:cubicBezTo>
                  <a:cubicBezTo>
                    <a:pt x="284134" y="92356"/>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4"/>
                  </a:lnTo>
                  <a:cubicBezTo>
                    <a:pt x="-472" y="125829"/>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D06F2E5-4367-D24C-A586-9F7E35AFF41E}"/>
                </a:ext>
              </a:extLst>
            </p:cNvPr>
            <p:cNvSpPr/>
            <p:nvPr/>
          </p:nvSpPr>
          <p:spPr>
            <a:xfrm>
              <a:off x="369541" y="344873"/>
              <a:ext cx="179378" cy="142203"/>
            </a:xfrm>
            <a:custGeom>
              <a:avLst/>
              <a:gdLst>
                <a:gd name="connsiteX0" fmla="*/ 161270 w 179378"/>
                <a:gd name="connsiteY0" fmla="*/ 2234 h 142203"/>
                <a:gd name="connsiteX1" fmla="*/ 4381 w 179378"/>
                <a:gd name="connsiteY1" fmla="*/ 122200 h 142203"/>
                <a:gd name="connsiteX2" fmla="*/ 2420 w 179378"/>
                <a:gd name="connsiteY2" fmla="*/ 137837 h 142203"/>
                <a:gd name="connsiteX3" fmla="*/ 2420 w 179378"/>
                <a:gd name="connsiteY3" fmla="*/ 137837 h 142203"/>
                <a:gd name="connsiteX4" fmla="*/ 18109 w 179378"/>
                <a:gd name="connsiteY4" fmla="*/ 139791 h 142203"/>
                <a:gd name="connsiteX5" fmla="*/ 174998 w 179378"/>
                <a:gd name="connsiteY5" fmla="*/ 19826 h 142203"/>
                <a:gd name="connsiteX6" fmla="*/ 176959 w 179378"/>
                <a:gd name="connsiteY6" fmla="*/ 4189 h 142203"/>
                <a:gd name="connsiteX7" fmla="*/ 161270 w 179378"/>
                <a:gd name="connsiteY7" fmla="*/ 2234 h 142203"/>
                <a:gd name="connsiteX8" fmla="*/ 161270 w 179378"/>
                <a:gd name="connsiteY8" fmla="*/ 2234 h 142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3">
                  <a:moveTo>
                    <a:pt x="161270" y="2234"/>
                  </a:moveTo>
                  <a:lnTo>
                    <a:pt x="4381" y="122200"/>
                  </a:lnTo>
                  <a:cubicBezTo>
                    <a:pt x="-521" y="125865"/>
                    <a:pt x="-1502" y="132950"/>
                    <a:pt x="2420" y="137837"/>
                  </a:cubicBezTo>
                  <a:lnTo>
                    <a:pt x="2420" y="137837"/>
                  </a:lnTo>
                  <a:cubicBezTo>
                    <a:pt x="6097" y="142723"/>
                    <a:pt x="13206" y="143701"/>
                    <a:pt x="18109" y="139791"/>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13EC98BE-6352-1D4C-B90F-1A7117431676}"/>
                </a:ext>
              </a:extLst>
            </p:cNvPr>
            <p:cNvSpPr/>
            <p:nvPr/>
          </p:nvSpPr>
          <p:spPr>
            <a:xfrm>
              <a:off x="356744" y="291431"/>
              <a:ext cx="192175" cy="152154"/>
            </a:xfrm>
            <a:custGeom>
              <a:avLst/>
              <a:gdLst>
                <a:gd name="connsiteX0" fmla="*/ 2225 w 192175"/>
                <a:gd name="connsiteY0" fmla="*/ 147788 h 152154"/>
                <a:gd name="connsiteX1" fmla="*/ 17914 w 192175"/>
                <a:gd name="connsiteY1" fmla="*/ 149743 h 152154"/>
                <a:gd name="connsiteX2" fmla="*/ 187795 w 192175"/>
                <a:gd name="connsiteY2" fmla="*/ 20004 h 152154"/>
                <a:gd name="connsiteX3" fmla="*/ 189756 w 192175"/>
                <a:gd name="connsiteY3" fmla="*/ 4367 h 152154"/>
                <a:gd name="connsiteX4" fmla="*/ 174067 w 192175"/>
                <a:gd name="connsiteY4" fmla="*/ 2412 h 152154"/>
                <a:gd name="connsiteX5" fmla="*/ 4431 w 192175"/>
                <a:gd name="connsiteY5" fmla="*/ 132151 h 152154"/>
                <a:gd name="connsiteX6" fmla="*/ 2225 w 192175"/>
                <a:gd name="connsiteY6" fmla="*/ 147788 h 15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4">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1"/>
                    <a:pt x="2225" y="147788"/>
                  </a:cubicBezTo>
                  <a:close/>
                </a:path>
              </a:pathLst>
            </a:custGeom>
            <a:solidFill>
              <a:srgbClr val="00B0F0"/>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297971A7-C026-C54C-9931-93D4714D3315}"/>
                </a:ext>
              </a:extLst>
            </p:cNvPr>
            <p:cNvSpPr/>
            <p:nvPr/>
          </p:nvSpPr>
          <p:spPr>
            <a:xfrm>
              <a:off x="266516" y="380855"/>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5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2 h 159027"/>
                <a:gd name="connsiteX11" fmla="*/ 3467 w 282960"/>
                <a:gd name="connsiteY11" fmla="*/ 60562 h 159027"/>
                <a:gd name="connsiteX12" fmla="*/ 2242 w 282960"/>
                <a:gd name="connsiteY12" fmla="*/ 61784 h 159027"/>
                <a:gd name="connsiteX13" fmla="*/ 4203 w 282960"/>
                <a:gd name="connsiteY13" fmla="*/ 77421 h 159027"/>
                <a:gd name="connsiteX14" fmla="*/ 108141 w 282960"/>
                <a:gd name="connsiteY14" fmla="*/ 156828 h 159027"/>
                <a:gd name="connsiteX15" fmla="*/ 113535 w 282960"/>
                <a:gd name="connsiteY15" fmla="*/ 159027 h 159027"/>
                <a:gd name="connsiteX16" fmla="*/ 113535 w 282960"/>
                <a:gd name="connsiteY16" fmla="*/ 159027 h 159027"/>
                <a:gd name="connsiteX17" fmla="*/ 114515 w 282960"/>
                <a:gd name="connsiteY17" fmla="*/ 159027 h 159027"/>
                <a:gd name="connsiteX18" fmla="*/ 115496 w 282960"/>
                <a:gd name="connsiteY18" fmla="*/ 159027 h 159027"/>
                <a:gd name="connsiteX19" fmla="*/ 116476 w 282960"/>
                <a:gd name="connsiteY19" fmla="*/ 159027 h 159027"/>
                <a:gd name="connsiteX20" fmla="*/ 116476 w 282960"/>
                <a:gd name="connsiteY20" fmla="*/ 159027 h 159027"/>
                <a:gd name="connsiteX21" fmla="*/ 121869 w 282960"/>
                <a:gd name="connsiteY21" fmla="*/ 156828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5"/>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2"/>
                  </a:cubicBezTo>
                  <a:lnTo>
                    <a:pt x="3467" y="60562"/>
                  </a:lnTo>
                  <a:cubicBezTo>
                    <a:pt x="2977" y="61051"/>
                    <a:pt x="2732" y="61295"/>
                    <a:pt x="2242" y="61784"/>
                  </a:cubicBezTo>
                  <a:cubicBezTo>
                    <a:pt x="-1435" y="66671"/>
                    <a:pt x="-455" y="73512"/>
                    <a:pt x="4203" y="77421"/>
                  </a:cubicBezTo>
                  <a:lnTo>
                    <a:pt x="108141" y="156828"/>
                  </a:lnTo>
                  <a:cubicBezTo>
                    <a:pt x="109612" y="158050"/>
                    <a:pt x="111573" y="158783"/>
                    <a:pt x="113535" y="159027"/>
                  </a:cubicBezTo>
                  <a:lnTo>
                    <a:pt x="113535" y="159027"/>
                  </a:lnTo>
                  <a:lnTo>
                    <a:pt x="114515" y="159027"/>
                  </a:lnTo>
                  <a:lnTo>
                    <a:pt x="115496" y="159027"/>
                  </a:lnTo>
                  <a:lnTo>
                    <a:pt x="116476" y="159027"/>
                  </a:lnTo>
                  <a:lnTo>
                    <a:pt x="116476" y="159027"/>
                  </a:lnTo>
                  <a:cubicBezTo>
                    <a:pt x="118437" y="158783"/>
                    <a:pt x="120153" y="158050"/>
                    <a:pt x="121869" y="156828"/>
                  </a:cubicBezTo>
                  <a:lnTo>
                    <a:pt x="278758" y="36863"/>
                  </a:lnTo>
                  <a:cubicBezTo>
                    <a:pt x="283416" y="33198"/>
                    <a:pt x="284396" y="26356"/>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998490347"/>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50/50 content">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603016" y="1411482"/>
            <a:ext cx="4714941" cy="430887"/>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8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603016" y="2532899"/>
            <a:ext cx="4714941"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2" name="Rectangle 11">
            <a:extLst>
              <a:ext uri="{FF2B5EF4-FFF2-40B4-BE49-F238E27FC236}">
                <a16:creationId xmlns:a16="http://schemas.microsoft.com/office/drawing/2014/main" id="{13106CFB-324E-4EC1-9CFF-59C4650BB8F8}"/>
              </a:ext>
            </a:extLst>
          </p:cNvPr>
          <p:cNvSpPr/>
          <p:nvPr userDrawn="1"/>
        </p:nvSpPr>
        <p:spPr>
          <a:xfrm>
            <a:off x="6096000" y="0"/>
            <a:ext cx="6096000"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00"/>
              </a:spcAft>
            </a:pPr>
            <a:endParaRPr lang="en-US" b="0" i="0" dirty="0">
              <a:latin typeface="Raleway" panose="020B0003030101060003" pitchFamily="34" charset="0"/>
            </a:endParaRPr>
          </a:p>
        </p:txBody>
      </p:sp>
      <p:cxnSp>
        <p:nvCxnSpPr>
          <p:cNvPr id="14" name="Straight Connector 13">
            <a:extLst>
              <a:ext uri="{FF2B5EF4-FFF2-40B4-BE49-F238E27FC236}">
                <a16:creationId xmlns:a16="http://schemas.microsoft.com/office/drawing/2014/main" id="{CB6CF76D-3A59-4378-9EFD-74F4D1AD337A}"/>
              </a:ext>
            </a:extLst>
          </p:cNvPr>
          <p:cNvCxnSpPr>
            <a:cxnSpLocks/>
          </p:cNvCxnSpPr>
          <p:nvPr userDrawn="1"/>
        </p:nvCxnSpPr>
        <p:spPr>
          <a:xfrm>
            <a:off x="603015" y="2243206"/>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9" name="Text Placeholder 10">
            <a:extLst>
              <a:ext uri="{FF2B5EF4-FFF2-40B4-BE49-F238E27FC236}">
                <a16:creationId xmlns:a16="http://schemas.microsoft.com/office/drawing/2014/main" id="{F20066F3-630B-46C8-943D-83AE1BD6FDF7}"/>
              </a:ext>
            </a:extLst>
          </p:cNvPr>
          <p:cNvSpPr>
            <a:spLocks noGrp="1"/>
          </p:cNvSpPr>
          <p:nvPr>
            <p:ph type="body" sz="quarter" idx="15" hasCustomPrompt="1"/>
          </p:nvPr>
        </p:nvSpPr>
        <p:spPr>
          <a:xfrm>
            <a:off x="6509084" y="610539"/>
            <a:ext cx="5079554" cy="304507"/>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800" b="0" i="0" kern="1200" dirty="0" smtClean="0">
                <a:solidFill>
                  <a:srgbClr val="353746"/>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Tree>
    <p:extLst>
      <p:ext uri="{BB962C8B-B14F-4D97-AF65-F5344CB8AC3E}">
        <p14:creationId xmlns:p14="http://schemas.microsoft.com/office/powerpoint/2010/main" val="67877857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5-bullet visual chart">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106CFB-324E-4EC1-9CFF-59C4650BB8F8}"/>
              </a:ext>
            </a:extLst>
          </p:cNvPr>
          <p:cNvSpPr/>
          <p:nvPr userDrawn="1"/>
        </p:nvSpPr>
        <p:spPr>
          <a:xfrm>
            <a:off x="4681728" y="0"/>
            <a:ext cx="7510272" cy="6858000"/>
          </a:xfrm>
          <a:prstGeom prst="rect">
            <a:avLst/>
          </a:prstGeom>
          <a:gradFill>
            <a:gsLst>
              <a:gs pos="0">
                <a:schemeClr val="bg1"/>
              </a:gs>
              <a:gs pos="89000">
                <a:srgbClr val="E7EAF0"/>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i="0" dirty="0">
              <a:latin typeface="Raleway" panose="020B0003030101060003" pitchFamily="34" charset="0"/>
            </a:endParaRPr>
          </a:p>
        </p:txBody>
      </p:sp>
      <p:grpSp>
        <p:nvGrpSpPr>
          <p:cNvPr id="8" name="Group 7">
            <a:extLst>
              <a:ext uri="{FF2B5EF4-FFF2-40B4-BE49-F238E27FC236}">
                <a16:creationId xmlns:a16="http://schemas.microsoft.com/office/drawing/2014/main" id="{7408EF51-00A7-4C4C-9606-749CDB646B60}"/>
              </a:ext>
            </a:extLst>
          </p:cNvPr>
          <p:cNvGrpSpPr/>
          <p:nvPr userDrawn="1"/>
        </p:nvGrpSpPr>
        <p:grpSpPr>
          <a:xfrm>
            <a:off x="5308740" y="347103"/>
            <a:ext cx="6154938" cy="5990913"/>
            <a:chOff x="5414778" y="347103"/>
            <a:chExt cx="6154938" cy="5990913"/>
          </a:xfrm>
        </p:grpSpPr>
        <p:sp>
          <p:nvSpPr>
            <p:cNvPr id="9" name="Oval 8">
              <a:extLst>
                <a:ext uri="{FF2B5EF4-FFF2-40B4-BE49-F238E27FC236}">
                  <a16:creationId xmlns:a16="http://schemas.microsoft.com/office/drawing/2014/main" id="{0C70A772-E51F-C64C-AF66-06914A005772}"/>
                </a:ext>
              </a:extLst>
            </p:cNvPr>
            <p:cNvSpPr/>
            <p:nvPr/>
          </p:nvSpPr>
          <p:spPr>
            <a:xfrm>
              <a:off x="6426564" y="1293312"/>
              <a:ext cx="4271375" cy="4271375"/>
            </a:xfrm>
            <a:prstGeom prst="ellipse">
              <a:avLst/>
            </a:prstGeom>
            <a:noFill/>
            <a:ln w="25400">
              <a:solidFill>
                <a:srgbClr val="00B0F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2AE3CF2-B418-3045-B36E-2258631CDA92}"/>
                </a:ext>
              </a:extLst>
            </p:cNvPr>
            <p:cNvGrpSpPr/>
            <p:nvPr/>
          </p:nvGrpSpPr>
          <p:grpSpPr>
            <a:xfrm>
              <a:off x="7587752" y="347103"/>
              <a:ext cx="1949000" cy="1949000"/>
              <a:chOff x="4610769" y="928438"/>
              <a:chExt cx="1949000" cy="1949000"/>
            </a:xfrm>
          </p:grpSpPr>
          <p:sp>
            <p:nvSpPr>
              <p:cNvPr id="29" name="Oval 28">
                <a:extLst>
                  <a:ext uri="{FF2B5EF4-FFF2-40B4-BE49-F238E27FC236}">
                    <a16:creationId xmlns:a16="http://schemas.microsoft.com/office/drawing/2014/main" id="{94B163B3-B777-864D-8424-5BD7D55D1020}"/>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20250C46-F0EC-5246-995B-3C35FF51E1E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968E430A-E03D-3B4C-B066-4F646ACE4642}"/>
                </a:ext>
              </a:extLst>
            </p:cNvPr>
            <p:cNvGrpSpPr/>
            <p:nvPr/>
          </p:nvGrpSpPr>
          <p:grpSpPr>
            <a:xfrm>
              <a:off x="6307672" y="4389016"/>
              <a:ext cx="1949000" cy="1949000"/>
              <a:chOff x="4610769" y="928438"/>
              <a:chExt cx="1949000" cy="1949000"/>
            </a:xfrm>
          </p:grpSpPr>
          <p:sp>
            <p:nvSpPr>
              <p:cNvPr id="27" name="Oval 26">
                <a:extLst>
                  <a:ext uri="{FF2B5EF4-FFF2-40B4-BE49-F238E27FC236}">
                    <a16:creationId xmlns:a16="http://schemas.microsoft.com/office/drawing/2014/main" id="{63F24A26-6DE7-1746-B471-442BFF328412}"/>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4B732FCD-7BA8-114E-AB22-A7E7F9509CC6}"/>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624D0ABE-4658-194D-8D95-28D5BC9C369E}"/>
                </a:ext>
              </a:extLst>
            </p:cNvPr>
            <p:cNvGrpSpPr/>
            <p:nvPr/>
          </p:nvGrpSpPr>
          <p:grpSpPr>
            <a:xfrm>
              <a:off x="8905098" y="4389016"/>
              <a:ext cx="1949000" cy="1949000"/>
              <a:chOff x="4610769" y="928438"/>
              <a:chExt cx="1949000" cy="1949000"/>
            </a:xfrm>
          </p:grpSpPr>
          <p:sp>
            <p:nvSpPr>
              <p:cNvPr id="25" name="Oval 24">
                <a:extLst>
                  <a:ext uri="{FF2B5EF4-FFF2-40B4-BE49-F238E27FC236}">
                    <a16:creationId xmlns:a16="http://schemas.microsoft.com/office/drawing/2014/main" id="{6A197EF4-C2F2-F74B-9B84-AF9163CAB611}"/>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BDC7D45E-9D6C-9A4B-AFB0-C0D3FF0B20B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7" name="Group 16">
              <a:extLst>
                <a:ext uri="{FF2B5EF4-FFF2-40B4-BE49-F238E27FC236}">
                  <a16:creationId xmlns:a16="http://schemas.microsoft.com/office/drawing/2014/main" id="{E4B27A95-7ED5-2248-8068-6DD4BB983A0D}"/>
                </a:ext>
              </a:extLst>
            </p:cNvPr>
            <p:cNvGrpSpPr/>
            <p:nvPr/>
          </p:nvGrpSpPr>
          <p:grpSpPr>
            <a:xfrm>
              <a:off x="9620716" y="1963710"/>
              <a:ext cx="1949000" cy="1949000"/>
              <a:chOff x="4610769" y="928438"/>
              <a:chExt cx="1949000" cy="1949000"/>
            </a:xfrm>
          </p:grpSpPr>
          <p:sp>
            <p:nvSpPr>
              <p:cNvPr id="23" name="Oval 22">
                <a:extLst>
                  <a:ext uri="{FF2B5EF4-FFF2-40B4-BE49-F238E27FC236}">
                    <a16:creationId xmlns:a16="http://schemas.microsoft.com/office/drawing/2014/main" id="{6F4938A1-9A54-AB48-A51B-336E9E784452}"/>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a:extLst>
                  <a:ext uri="{FF2B5EF4-FFF2-40B4-BE49-F238E27FC236}">
                    <a16:creationId xmlns:a16="http://schemas.microsoft.com/office/drawing/2014/main" id="{73B93774-D41F-1344-BA0C-100A5D1278A2}"/>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3CC3B2BF-47DE-5640-9284-729363058691}"/>
                </a:ext>
              </a:extLst>
            </p:cNvPr>
            <p:cNvGrpSpPr/>
            <p:nvPr/>
          </p:nvGrpSpPr>
          <p:grpSpPr>
            <a:xfrm>
              <a:off x="5414778" y="1963710"/>
              <a:ext cx="1949000" cy="1949000"/>
              <a:chOff x="4610769" y="928438"/>
              <a:chExt cx="1949000" cy="1949000"/>
            </a:xfrm>
          </p:grpSpPr>
          <p:sp>
            <p:nvSpPr>
              <p:cNvPr id="21" name="Oval 20">
                <a:extLst>
                  <a:ext uri="{FF2B5EF4-FFF2-40B4-BE49-F238E27FC236}">
                    <a16:creationId xmlns:a16="http://schemas.microsoft.com/office/drawing/2014/main" id="{78341DBB-8F87-164F-A43D-BC7C8583F7EA}"/>
                  </a:ext>
                </a:extLst>
              </p:cNvPr>
              <p:cNvSpPr/>
              <p:nvPr/>
            </p:nvSpPr>
            <p:spPr>
              <a:xfrm>
                <a:off x="4610769" y="928438"/>
                <a:ext cx="1949000" cy="1949000"/>
              </a:xfrm>
              <a:prstGeom prst="ellipse">
                <a:avLst/>
              </a:prstGeom>
              <a:solidFill>
                <a:schemeClr val="bg1"/>
              </a:solidFill>
              <a:ln>
                <a:noFill/>
              </a:ln>
              <a:effectLst>
                <a:outerShdw blurRad="297657" dist="1905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4A34A7F7-69DF-0147-99B3-BC6E9E4D089A}"/>
                  </a:ext>
                </a:extLst>
              </p:cNvPr>
              <p:cNvSpPr/>
              <p:nvPr/>
            </p:nvSpPr>
            <p:spPr>
              <a:xfrm>
                <a:off x="4795455" y="1113124"/>
                <a:ext cx="1579628" cy="1579628"/>
              </a:xfrm>
              <a:prstGeom prst="ellipse">
                <a:avLst/>
              </a:prstGeom>
              <a:solidFill>
                <a:srgbClr val="F5F6F9"/>
              </a:solidFill>
              <a:ln>
                <a:noFill/>
              </a:ln>
              <a:effectLst>
                <a:innerShdw blurRad="244751" dist="50800" dir="13500000">
                  <a:prstClr val="black">
                    <a:alpha val="3193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 name="Picture 19">
              <a:extLst>
                <a:ext uri="{FF2B5EF4-FFF2-40B4-BE49-F238E27FC236}">
                  <a16:creationId xmlns:a16="http://schemas.microsoft.com/office/drawing/2014/main" id="{40F10867-4616-0341-A6AC-5ECF50BC64F5}"/>
                </a:ext>
              </a:extLst>
            </p:cNvPr>
            <p:cNvGrpSpPr/>
            <p:nvPr/>
          </p:nvGrpSpPr>
          <p:grpSpPr>
            <a:xfrm>
              <a:off x="7528172" y="3173887"/>
              <a:ext cx="1916554" cy="620035"/>
              <a:chOff x="7528172" y="3173887"/>
              <a:chExt cx="1916554" cy="620035"/>
            </a:xfrm>
          </p:grpSpPr>
          <p:sp>
            <p:nvSpPr>
              <p:cNvPr id="3" name="Freeform 2">
                <a:extLst>
                  <a:ext uri="{FF2B5EF4-FFF2-40B4-BE49-F238E27FC236}">
                    <a16:creationId xmlns:a16="http://schemas.microsoft.com/office/drawing/2014/main" id="{ABD3FEF1-E319-B44E-8846-DB56A1F93A8D}"/>
                  </a:ext>
                </a:extLst>
              </p:cNvPr>
              <p:cNvSpPr/>
              <p:nvPr/>
            </p:nvSpPr>
            <p:spPr>
              <a:xfrm>
                <a:off x="8276978" y="3173887"/>
                <a:ext cx="324058" cy="500323"/>
              </a:xfrm>
              <a:custGeom>
                <a:avLst/>
                <a:gdLst>
                  <a:gd name="connsiteX0" fmla="*/ 169975 w 324058"/>
                  <a:gd name="connsiteY0" fmla="*/ 163694 h 500323"/>
                  <a:gd name="connsiteX1" fmla="*/ 61809 w 324058"/>
                  <a:gd name="connsiteY1" fmla="*/ 163694 h 500323"/>
                  <a:gd name="connsiteX2" fmla="*/ 61809 w 324058"/>
                  <a:gd name="connsiteY2" fmla="*/ 30803 h 500323"/>
                  <a:gd name="connsiteX3" fmla="*/ 61809 w 324058"/>
                  <a:gd name="connsiteY3" fmla="*/ 30803 h 500323"/>
                  <a:gd name="connsiteX4" fmla="*/ 30905 w 324058"/>
                  <a:gd name="connsiteY4" fmla="*/ 0 h 500323"/>
                  <a:gd name="connsiteX5" fmla="*/ 0 w 324058"/>
                  <a:gd name="connsiteY5" fmla="*/ 30803 h 500323"/>
                  <a:gd name="connsiteX6" fmla="*/ 0 w 324058"/>
                  <a:gd name="connsiteY6" fmla="*/ 30803 h 500323"/>
                  <a:gd name="connsiteX7" fmla="*/ 0 w 324058"/>
                  <a:gd name="connsiteY7" fmla="*/ 469081 h 500323"/>
                  <a:gd name="connsiteX8" fmla="*/ 30905 w 324058"/>
                  <a:gd name="connsiteY8" fmla="*/ 499883 h 500323"/>
                  <a:gd name="connsiteX9" fmla="*/ 61809 w 324058"/>
                  <a:gd name="connsiteY9" fmla="*/ 469081 h 500323"/>
                  <a:gd name="connsiteX10" fmla="*/ 61809 w 324058"/>
                  <a:gd name="connsiteY10" fmla="*/ 222659 h 500323"/>
                  <a:gd name="connsiteX11" fmla="*/ 169975 w 324058"/>
                  <a:gd name="connsiteY11" fmla="*/ 222659 h 500323"/>
                  <a:gd name="connsiteX12" fmla="*/ 262247 w 324058"/>
                  <a:gd name="connsiteY12" fmla="*/ 297466 h 500323"/>
                  <a:gd name="connsiteX13" fmla="*/ 262247 w 324058"/>
                  <a:gd name="connsiteY13" fmla="*/ 469521 h 500323"/>
                  <a:gd name="connsiteX14" fmla="*/ 262247 w 324058"/>
                  <a:gd name="connsiteY14" fmla="*/ 469521 h 500323"/>
                  <a:gd name="connsiteX15" fmla="*/ 293151 w 324058"/>
                  <a:gd name="connsiteY15" fmla="*/ 500323 h 500323"/>
                  <a:gd name="connsiteX16" fmla="*/ 324056 w 324058"/>
                  <a:gd name="connsiteY16" fmla="*/ 469521 h 500323"/>
                  <a:gd name="connsiteX17" fmla="*/ 324056 w 324058"/>
                  <a:gd name="connsiteY17" fmla="*/ 297466 h 500323"/>
                  <a:gd name="connsiteX18" fmla="*/ 169975 w 324058"/>
                  <a:gd name="connsiteY18" fmla="*/ 163694 h 500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4058" h="500323">
                    <a:moveTo>
                      <a:pt x="169975" y="163694"/>
                    </a:moveTo>
                    <a:lnTo>
                      <a:pt x="61809" y="163694"/>
                    </a:lnTo>
                    <a:lnTo>
                      <a:pt x="61809" y="30803"/>
                    </a:lnTo>
                    <a:lnTo>
                      <a:pt x="61809" y="30803"/>
                    </a:lnTo>
                    <a:cubicBezTo>
                      <a:pt x="61809" y="13641"/>
                      <a:pt x="48123" y="0"/>
                      <a:pt x="30905" y="0"/>
                    </a:cubicBezTo>
                    <a:cubicBezTo>
                      <a:pt x="13686" y="0"/>
                      <a:pt x="0" y="13641"/>
                      <a:pt x="0" y="30803"/>
                    </a:cubicBezTo>
                    <a:lnTo>
                      <a:pt x="0" y="30803"/>
                    </a:lnTo>
                    <a:lnTo>
                      <a:pt x="0" y="469081"/>
                    </a:lnTo>
                    <a:cubicBezTo>
                      <a:pt x="0" y="486242"/>
                      <a:pt x="13686" y="499883"/>
                      <a:pt x="30905" y="499883"/>
                    </a:cubicBezTo>
                    <a:cubicBezTo>
                      <a:pt x="48123" y="499883"/>
                      <a:pt x="61809" y="486242"/>
                      <a:pt x="61809" y="469081"/>
                    </a:cubicBezTo>
                    <a:lnTo>
                      <a:pt x="61809" y="222659"/>
                    </a:lnTo>
                    <a:lnTo>
                      <a:pt x="169975" y="222659"/>
                    </a:lnTo>
                    <a:cubicBezTo>
                      <a:pt x="233991" y="222659"/>
                      <a:pt x="262247" y="250382"/>
                      <a:pt x="262247" y="297466"/>
                    </a:cubicBezTo>
                    <a:lnTo>
                      <a:pt x="262247" y="469521"/>
                    </a:lnTo>
                    <a:lnTo>
                      <a:pt x="262247" y="469521"/>
                    </a:lnTo>
                    <a:cubicBezTo>
                      <a:pt x="262247" y="486682"/>
                      <a:pt x="275933" y="500323"/>
                      <a:pt x="293151" y="500323"/>
                    </a:cubicBezTo>
                    <a:cubicBezTo>
                      <a:pt x="310370" y="500323"/>
                      <a:pt x="324056" y="486682"/>
                      <a:pt x="324056" y="469521"/>
                    </a:cubicBezTo>
                    <a:lnTo>
                      <a:pt x="324056" y="297466"/>
                    </a:lnTo>
                    <a:cubicBezTo>
                      <a:pt x="324497" y="213419"/>
                      <a:pt x="273726" y="163694"/>
                      <a:pt x="169975" y="163694"/>
                    </a:cubicBezTo>
                    <a:close/>
                  </a:path>
                </a:pathLst>
              </a:custGeom>
              <a:solidFill>
                <a:srgbClr val="353746"/>
              </a:solidFill>
              <a:ln w="4411"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3630393D-F440-0349-AF99-87E38BDF6EC8}"/>
                  </a:ext>
                </a:extLst>
              </p:cNvPr>
              <p:cNvSpPr/>
              <p:nvPr/>
            </p:nvSpPr>
            <p:spPr>
              <a:xfrm>
                <a:off x="8672114" y="3341102"/>
                <a:ext cx="341715" cy="442678"/>
              </a:xfrm>
              <a:custGeom>
                <a:avLst/>
                <a:gdLst>
                  <a:gd name="connsiteX0" fmla="*/ 225161 w 341715"/>
                  <a:gd name="connsiteY0" fmla="*/ 0 h 442678"/>
                  <a:gd name="connsiteX1" fmla="*/ 137304 w 341715"/>
                  <a:gd name="connsiteY1" fmla="*/ 0 h 442678"/>
                  <a:gd name="connsiteX2" fmla="*/ 0 w 341715"/>
                  <a:gd name="connsiteY2" fmla="*/ 150933 h 442678"/>
                  <a:gd name="connsiteX3" fmla="*/ 137304 w 341715"/>
                  <a:gd name="connsiteY3" fmla="*/ 302746 h 442678"/>
                  <a:gd name="connsiteX4" fmla="*/ 277258 w 341715"/>
                  <a:gd name="connsiteY4" fmla="*/ 302746 h 442678"/>
                  <a:gd name="connsiteX5" fmla="*/ 277258 w 341715"/>
                  <a:gd name="connsiteY5" fmla="*/ 317268 h 442678"/>
                  <a:gd name="connsiteX6" fmla="*/ 214124 w 341715"/>
                  <a:gd name="connsiteY6" fmla="*/ 381513 h 442678"/>
                  <a:gd name="connsiteX7" fmla="*/ 32670 w 341715"/>
                  <a:gd name="connsiteY7" fmla="*/ 381513 h 442678"/>
                  <a:gd name="connsiteX8" fmla="*/ 883 w 341715"/>
                  <a:gd name="connsiteY8" fmla="*/ 410996 h 442678"/>
                  <a:gd name="connsiteX9" fmla="*/ 30463 w 341715"/>
                  <a:gd name="connsiteY9" fmla="*/ 442678 h 442678"/>
                  <a:gd name="connsiteX10" fmla="*/ 32670 w 341715"/>
                  <a:gd name="connsiteY10" fmla="*/ 442678 h 442678"/>
                  <a:gd name="connsiteX11" fmla="*/ 221629 w 341715"/>
                  <a:gd name="connsiteY11" fmla="*/ 442678 h 442678"/>
                  <a:gd name="connsiteX12" fmla="*/ 341716 w 341715"/>
                  <a:gd name="connsiteY12" fmla="*/ 317708 h 442678"/>
                  <a:gd name="connsiteX13" fmla="*/ 341716 w 341715"/>
                  <a:gd name="connsiteY13" fmla="*/ 135092 h 442678"/>
                  <a:gd name="connsiteX14" fmla="*/ 225161 w 341715"/>
                  <a:gd name="connsiteY14" fmla="*/ 0 h 442678"/>
                  <a:gd name="connsiteX15" fmla="*/ 277258 w 341715"/>
                  <a:gd name="connsiteY15" fmla="*/ 245101 h 442678"/>
                  <a:gd name="connsiteX16" fmla="*/ 143485 w 341715"/>
                  <a:gd name="connsiteY16" fmla="*/ 245101 h 442678"/>
                  <a:gd name="connsiteX17" fmla="*/ 64016 w 341715"/>
                  <a:gd name="connsiteY17" fmla="*/ 153133 h 442678"/>
                  <a:gd name="connsiteX18" fmla="*/ 143485 w 341715"/>
                  <a:gd name="connsiteY18" fmla="*/ 61165 h 442678"/>
                  <a:gd name="connsiteX19" fmla="*/ 206619 w 341715"/>
                  <a:gd name="connsiteY19" fmla="*/ 61165 h 442678"/>
                  <a:gd name="connsiteX20" fmla="*/ 277258 w 341715"/>
                  <a:gd name="connsiteY20" fmla="*/ 134652 h 442678"/>
                  <a:gd name="connsiteX21" fmla="*/ 277258 w 341715"/>
                  <a:gd name="connsiteY21" fmla="*/ 245101 h 442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1715" h="442678">
                    <a:moveTo>
                      <a:pt x="225161" y="0"/>
                    </a:moveTo>
                    <a:lnTo>
                      <a:pt x="137304" y="0"/>
                    </a:lnTo>
                    <a:cubicBezTo>
                      <a:pt x="52538" y="0"/>
                      <a:pt x="0" y="48844"/>
                      <a:pt x="0" y="150933"/>
                    </a:cubicBezTo>
                    <a:cubicBezTo>
                      <a:pt x="0" y="253022"/>
                      <a:pt x="52979" y="302746"/>
                      <a:pt x="137304" y="302746"/>
                    </a:cubicBezTo>
                    <a:lnTo>
                      <a:pt x="277258" y="302746"/>
                    </a:lnTo>
                    <a:lnTo>
                      <a:pt x="277258" y="317268"/>
                    </a:lnTo>
                    <a:cubicBezTo>
                      <a:pt x="277258" y="362591"/>
                      <a:pt x="261805" y="381513"/>
                      <a:pt x="214124" y="381513"/>
                    </a:cubicBezTo>
                    <a:lnTo>
                      <a:pt x="32670" y="381513"/>
                    </a:lnTo>
                    <a:cubicBezTo>
                      <a:pt x="15894" y="381073"/>
                      <a:pt x="1324" y="393834"/>
                      <a:pt x="883" y="410996"/>
                    </a:cubicBezTo>
                    <a:cubicBezTo>
                      <a:pt x="442" y="427717"/>
                      <a:pt x="13245" y="442238"/>
                      <a:pt x="30463" y="442678"/>
                    </a:cubicBezTo>
                    <a:cubicBezTo>
                      <a:pt x="31346" y="442678"/>
                      <a:pt x="32229" y="442678"/>
                      <a:pt x="32670" y="442678"/>
                    </a:cubicBezTo>
                    <a:lnTo>
                      <a:pt x="221629" y="442678"/>
                    </a:lnTo>
                    <a:cubicBezTo>
                      <a:pt x="310370" y="442678"/>
                      <a:pt x="341716" y="407475"/>
                      <a:pt x="341716" y="317708"/>
                    </a:cubicBezTo>
                    <a:lnTo>
                      <a:pt x="341716" y="135092"/>
                    </a:lnTo>
                    <a:cubicBezTo>
                      <a:pt x="341274" y="44004"/>
                      <a:pt x="300657" y="0"/>
                      <a:pt x="225161" y="0"/>
                    </a:cubicBezTo>
                    <a:close/>
                    <a:moveTo>
                      <a:pt x="277258" y="245101"/>
                    </a:moveTo>
                    <a:lnTo>
                      <a:pt x="143485" y="245101"/>
                    </a:lnTo>
                    <a:cubicBezTo>
                      <a:pt x="88740" y="245101"/>
                      <a:pt x="64016" y="217379"/>
                      <a:pt x="64016" y="153133"/>
                    </a:cubicBezTo>
                    <a:cubicBezTo>
                      <a:pt x="64016" y="88888"/>
                      <a:pt x="88740" y="61165"/>
                      <a:pt x="143485" y="61165"/>
                    </a:cubicBezTo>
                    <a:lnTo>
                      <a:pt x="206619" y="61165"/>
                    </a:lnTo>
                    <a:cubicBezTo>
                      <a:pt x="257390" y="61165"/>
                      <a:pt x="277258" y="83167"/>
                      <a:pt x="277258" y="134652"/>
                    </a:cubicBezTo>
                    <a:lnTo>
                      <a:pt x="277258" y="245101"/>
                    </a:lnTo>
                    <a:close/>
                  </a:path>
                </a:pathLst>
              </a:custGeom>
              <a:solidFill>
                <a:srgbClr val="353746"/>
              </a:solidFill>
              <a:ln w="4411"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A27B5F87-D2BA-744B-93F1-7A277CBDC4F1}"/>
                  </a:ext>
                </a:extLst>
              </p:cNvPr>
              <p:cNvSpPr/>
              <p:nvPr/>
            </p:nvSpPr>
            <p:spPr>
              <a:xfrm>
                <a:off x="9087078" y="3341102"/>
                <a:ext cx="357648" cy="333548"/>
              </a:xfrm>
              <a:custGeom>
                <a:avLst/>
                <a:gdLst>
                  <a:gd name="connsiteX0" fmla="*/ 140434 w 357648"/>
                  <a:gd name="connsiteY0" fmla="*/ 64246 h 333548"/>
                  <a:gd name="connsiteX1" fmla="*/ 325420 w 357648"/>
                  <a:gd name="connsiteY1" fmla="*/ 64246 h 333548"/>
                  <a:gd name="connsiteX2" fmla="*/ 357649 w 357648"/>
                  <a:gd name="connsiteY2" fmla="*/ 32123 h 333548"/>
                  <a:gd name="connsiteX3" fmla="*/ 325420 w 357648"/>
                  <a:gd name="connsiteY3" fmla="*/ 0 h 333548"/>
                  <a:gd name="connsiteX4" fmla="*/ 325420 w 357648"/>
                  <a:gd name="connsiteY4" fmla="*/ 0 h 333548"/>
                  <a:gd name="connsiteX5" fmla="*/ 139992 w 357648"/>
                  <a:gd name="connsiteY5" fmla="*/ 0 h 333548"/>
                  <a:gd name="connsiteX6" fmla="*/ 30944 w 357648"/>
                  <a:gd name="connsiteY6" fmla="*/ 97248 h 333548"/>
                  <a:gd name="connsiteX7" fmla="*/ 146173 w 357648"/>
                  <a:gd name="connsiteY7" fmla="*/ 194497 h 333548"/>
                  <a:gd name="connsiteX8" fmla="*/ 225201 w 357648"/>
                  <a:gd name="connsiteY8" fmla="*/ 194497 h 333548"/>
                  <a:gd name="connsiteX9" fmla="*/ 272882 w 357648"/>
                  <a:gd name="connsiteY9" fmla="*/ 231900 h 333548"/>
                  <a:gd name="connsiteX10" fmla="*/ 229174 w 357648"/>
                  <a:gd name="connsiteY10" fmla="*/ 268423 h 333548"/>
                  <a:gd name="connsiteX11" fmla="*/ 34034 w 357648"/>
                  <a:gd name="connsiteY11" fmla="*/ 268423 h 333548"/>
                  <a:gd name="connsiteX12" fmla="*/ 39 w 357648"/>
                  <a:gd name="connsiteY12" fmla="*/ 299666 h 333548"/>
                  <a:gd name="connsiteX13" fmla="*/ 31385 w 357648"/>
                  <a:gd name="connsiteY13" fmla="*/ 333549 h 333548"/>
                  <a:gd name="connsiteX14" fmla="*/ 33593 w 357648"/>
                  <a:gd name="connsiteY14" fmla="*/ 333549 h 333548"/>
                  <a:gd name="connsiteX15" fmla="*/ 229174 w 357648"/>
                  <a:gd name="connsiteY15" fmla="*/ 333549 h 333548"/>
                  <a:gd name="connsiteX16" fmla="*/ 338664 w 357648"/>
                  <a:gd name="connsiteY16" fmla="*/ 232340 h 333548"/>
                  <a:gd name="connsiteX17" fmla="*/ 222993 w 357648"/>
                  <a:gd name="connsiteY17" fmla="*/ 138172 h 333548"/>
                  <a:gd name="connsiteX18" fmla="*/ 144407 w 357648"/>
                  <a:gd name="connsiteY18" fmla="*/ 138172 h 333548"/>
                  <a:gd name="connsiteX19" fmla="*/ 96726 w 357648"/>
                  <a:gd name="connsiteY19" fmla="*/ 102089 h 333548"/>
                  <a:gd name="connsiteX20" fmla="*/ 140434 w 357648"/>
                  <a:gd name="connsiteY20" fmla="*/ 64246 h 3335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7648" h="333548">
                    <a:moveTo>
                      <a:pt x="140434" y="64246"/>
                    </a:moveTo>
                    <a:lnTo>
                      <a:pt x="325420" y="64246"/>
                    </a:lnTo>
                    <a:cubicBezTo>
                      <a:pt x="343079" y="64246"/>
                      <a:pt x="357649" y="49724"/>
                      <a:pt x="357649" y="32123"/>
                    </a:cubicBezTo>
                    <a:cubicBezTo>
                      <a:pt x="357649" y="14521"/>
                      <a:pt x="343079" y="0"/>
                      <a:pt x="325420" y="0"/>
                    </a:cubicBezTo>
                    <a:cubicBezTo>
                      <a:pt x="325420" y="0"/>
                      <a:pt x="325420" y="0"/>
                      <a:pt x="325420" y="0"/>
                    </a:cubicBezTo>
                    <a:lnTo>
                      <a:pt x="139992" y="0"/>
                    </a:lnTo>
                    <a:cubicBezTo>
                      <a:pt x="62290" y="0"/>
                      <a:pt x="30944" y="37403"/>
                      <a:pt x="30944" y="97248"/>
                    </a:cubicBezTo>
                    <a:cubicBezTo>
                      <a:pt x="30944" y="148293"/>
                      <a:pt x="53901" y="194497"/>
                      <a:pt x="146173" y="194497"/>
                    </a:cubicBezTo>
                    <a:lnTo>
                      <a:pt x="225201" y="194497"/>
                    </a:lnTo>
                    <a:cubicBezTo>
                      <a:pt x="258754" y="194497"/>
                      <a:pt x="272882" y="205058"/>
                      <a:pt x="272882" y="231900"/>
                    </a:cubicBezTo>
                    <a:cubicBezTo>
                      <a:pt x="272882" y="258742"/>
                      <a:pt x="260079" y="268423"/>
                      <a:pt x="229174" y="268423"/>
                    </a:cubicBezTo>
                    <a:lnTo>
                      <a:pt x="34034" y="268423"/>
                    </a:lnTo>
                    <a:cubicBezTo>
                      <a:pt x="15933" y="267543"/>
                      <a:pt x="922" y="281624"/>
                      <a:pt x="39" y="299666"/>
                    </a:cubicBezTo>
                    <a:cubicBezTo>
                      <a:pt x="-844" y="317708"/>
                      <a:pt x="13284" y="332669"/>
                      <a:pt x="31385" y="333549"/>
                    </a:cubicBezTo>
                    <a:cubicBezTo>
                      <a:pt x="32268" y="333549"/>
                      <a:pt x="33151" y="333549"/>
                      <a:pt x="33593" y="333549"/>
                    </a:cubicBezTo>
                    <a:lnTo>
                      <a:pt x="229174" y="333549"/>
                    </a:lnTo>
                    <a:cubicBezTo>
                      <a:pt x="307760" y="333549"/>
                      <a:pt x="338664" y="291745"/>
                      <a:pt x="338664" y="232340"/>
                    </a:cubicBezTo>
                    <a:cubicBezTo>
                      <a:pt x="338664" y="180416"/>
                      <a:pt x="315265" y="138172"/>
                      <a:pt x="222993" y="138172"/>
                    </a:cubicBezTo>
                    <a:lnTo>
                      <a:pt x="144407" y="138172"/>
                    </a:lnTo>
                    <a:cubicBezTo>
                      <a:pt x="106880" y="138172"/>
                      <a:pt x="96726" y="125411"/>
                      <a:pt x="96726" y="102089"/>
                    </a:cubicBezTo>
                    <a:cubicBezTo>
                      <a:pt x="96726" y="76567"/>
                      <a:pt x="109529" y="64246"/>
                      <a:pt x="140434" y="64246"/>
                    </a:cubicBezTo>
                    <a:close/>
                  </a:path>
                </a:pathLst>
              </a:custGeom>
              <a:solidFill>
                <a:srgbClr val="353746"/>
              </a:solidFill>
              <a:ln w="4411"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C0733916-1760-454A-B0AE-9BA3DD548199}"/>
                  </a:ext>
                </a:extLst>
              </p:cNvPr>
              <p:cNvSpPr/>
              <p:nvPr/>
            </p:nvSpPr>
            <p:spPr>
              <a:xfrm>
                <a:off x="7529586" y="3269752"/>
                <a:ext cx="323060" cy="256109"/>
              </a:xfrm>
              <a:custGeom>
                <a:avLst/>
                <a:gdLst>
                  <a:gd name="connsiteX0" fmla="*/ 290005 w 323060"/>
                  <a:gd name="connsiteY0" fmla="*/ 4024 h 256109"/>
                  <a:gd name="connsiteX1" fmla="*/ 7891 w 323060"/>
                  <a:gd name="connsiteY1" fmla="*/ 220083 h 256109"/>
                  <a:gd name="connsiteX2" fmla="*/ 4359 w 323060"/>
                  <a:gd name="connsiteY2" fmla="*/ 248245 h 256109"/>
                  <a:gd name="connsiteX3" fmla="*/ 32614 w 323060"/>
                  <a:gd name="connsiteY3" fmla="*/ 251765 h 256109"/>
                  <a:gd name="connsiteX4" fmla="*/ 315170 w 323060"/>
                  <a:gd name="connsiteY4" fmla="*/ 35707 h 256109"/>
                  <a:gd name="connsiteX5" fmla="*/ 318702 w 323060"/>
                  <a:gd name="connsiteY5" fmla="*/ 7544 h 256109"/>
                  <a:gd name="connsiteX6" fmla="*/ 318702 w 323060"/>
                  <a:gd name="connsiteY6" fmla="*/ 7544 h 256109"/>
                  <a:gd name="connsiteX7" fmla="*/ 290005 w 323060"/>
                  <a:gd name="connsiteY7" fmla="*/ 4024 h 256109"/>
                  <a:gd name="connsiteX8" fmla="*/ 290005 w 323060"/>
                  <a:gd name="connsiteY8" fmla="*/ 4024 h 25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3060" h="256109">
                    <a:moveTo>
                      <a:pt x="290005" y="4024"/>
                    </a:moveTo>
                    <a:lnTo>
                      <a:pt x="7891" y="220083"/>
                    </a:lnTo>
                    <a:cubicBezTo>
                      <a:pt x="-939" y="226683"/>
                      <a:pt x="-2705" y="239444"/>
                      <a:pt x="4359" y="248245"/>
                    </a:cubicBezTo>
                    <a:cubicBezTo>
                      <a:pt x="11423" y="257046"/>
                      <a:pt x="23784" y="258806"/>
                      <a:pt x="32614" y="251765"/>
                    </a:cubicBezTo>
                    <a:lnTo>
                      <a:pt x="315170" y="35707"/>
                    </a:lnTo>
                    <a:cubicBezTo>
                      <a:pt x="324000" y="29106"/>
                      <a:pt x="325766" y="16345"/>
                      <a:pt x="318702" y="7544"/>
                    </a:cubicBezTo>
                    <a:lnTo>
                      <a:pt x="318702" y="7544"/>
                    </a:lnTo>
                    <a:cubicBezTo>
                      <a:pt x="311638" y="-817"/>
                      <a:pt x="299276" y="-2577"/>
                      <a:pt x="290005" y="4024"/>
                    </a:cubicBezTo>
                    <a:cubicBezTo>
                      <a:pt x="290005" y="4024"/>
                      <a:pt x="290005" y="4024"/>
                      <a:pt x="290005" y="4024"/>
                    </a:cubicBezTo>
                    <a:close/>
                  </a:path>
                </a:pathLst>
              </a:custGeom>
              <a:solidFill>
                <a:srgbClr val="00B0F0"/>
              </a:solidFill>
              <a:ln w="4411"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6A27606E-99EF-8C44-8937-5767F68CD47F}"/>
                  </a:ext>
                </a:extLst>
              </p:cNvPr>
              <p:cNvSpPr/>
              <p:nvPr/>
            </p:nvSpPr>
            <p:spPr>
              <a:xfrm>
                <a:off x="7529586" y="3347759"/>
                <a:ext cx="345696" cy="274031"/>
              </a:xfrm>
              <a:custGeom>
                <a:avLst/>
                <a:gdLst>
                  <a:gd name="connsiteX0" fmla="*/ 341659 w 345696"/>
                  <a:gd name="connsiteY0" fmla="*/ 7865 h 274031"/>
                  <a:gd name="connsiteX1" fmla="*/ 313404 w 345696"/>
                  <a:gd name="connsiteY1" fmla="*/ 4344 h 274031"/>
                  <a:gd name="connsiteX2" fmla="*/ 7891 w 345696"/>
                  <a:gd name="connsiteY2" fmla="*/ 238005 h 274031"/>
                  <a:gd name="connsiteX3" fmla="*/ 4359 w 345696"/>
                  <a:gd name="connsiteY3" fmla="*/ 266167 h 274031"/>
                  <a:gd name="connsiteX4" fmla="*/ 32614 w 345696"/>
                  <a:gd name="connsiteY4" fmla="*/ 269687 h 274031"/>
                  <a:gd name="connsiteX5" fmla="*/ 338128 w 345696"/>
                  <a:gd name="connsiteY5" fmla="*/ 36027 h 274031"/>
                  <a:gd name="connsiteX6" fmla="*/ 341659 w 345696"/>
                  <a:gd name="connsiteY6" fmla="*/ 7865 h 274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5696" h="274031">
                    <a:moveTo>
                      <a:pt x="341659" y="7865"/>
                    </a:moveTo>
                    <a:cubicBezTo>
                      <a:pt x="335037" y="-936"/>
                      <a:pt x="322234" y="-2696"/>
                      <a:pt x="313404" y="4344"/>
                    </a:cubicBezTo>
                    <a:lnTo>
                      <a:pt x="7891" y="238005"/>
                    </a:lnTo>
                    <a:cubicBezTo>
                      <a:pt x="-939" y="244605"/>
                      <a:pt x="-2705" y="257366"/>
                      <a:pt x="4359" y="266167"/>
                    </a:cubicBezTo>
                    <a:cubicBezTo>
                      <a:pt x="10981" y="274968"/>
                      <a:pt x="23784" y="276728"/>
                      <a:pt x="32614" y="269687"/>
                    </a:cubicBezTo>
                    <a:lnTo>
                      <a:pt x="338128" y="36027"/>
                    </a:lnTo>
                    <a:cubicBezTo>
                      <a:pt x="346516" y="29427"/>
                      <a:pt x="348282" y="16665"/>
                      <a:pt x="341659" y="7865"/>
                    </a:cubicBezTo>
                    <a:close/>
                  </a:path>
                </a:pathLst>
              </a:custGeom>
              <a:solidFill>
                <a:srgbClr val="00B0F0"/>
              </a:solidFill>
              <a:ln w="441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1AED94AE-751D-B648-BDFC-BD755756024A}"/>
                  </a:ext>
                </a:extLst>
              </p:cNvPr>
              <p:cNvSpPr/>
              <p:nvPr/>
            </p:nvSpPr>
            <p:spPr>
              <a:xfrm>
                <a:off x="7528172" y="3174328"/>
                <a:ext cx="509138" cy="287160"/>
              </a:xfrm>
              <a:custGeom>
                <a:avLst/>
                <a:gdLst>
                  <a:gd name="connsiteX0" fmla="*/ 4007 w 509138"/>
                  <a:gd name="connsiteY0" fmla="*/ 248182 h 287160"/>
                  <a:gd name="connsiteX1" fmla="*/ 32262 w 509138"/>
                  <a:gd name="connsiteY1" fmla="*/ 251702 h 287160"/>
                  <a:gd name="connsiteX2" fmla="*/ 32262 w 509138"/>
                  <a:gd name="connsiteY2" fmla="*/ 251702 h 287160"/>
                  <a:gd name="connsiteX3" fmla="*/ 302456 w 509138"/>
                  <a:gd name="connsiteY3" fmla="*/ 45324 h 287160"/>
                  <a:gd name="connsiteX4" fmla="*/ 456537 w 509138"/>
                  <a:gd name="connsiteY4" fmla="*/ 162814 h 287160"/>
                  <a:gd name="connsiteX5" fmla="*/ 342190 w 509138"/>
                  <a:gd name="connsiteY5" fmla="*/ 250382 h 287160"/>
                  <a:gd name="connsiteX6" fmla="*/ 336451 w 509138"/>
                  <a:gd name="connsiteY6" fmla="*/ 278104 h 287160"/>
                  <a:gd name="connsiteX7" fmla="*/ 364265 w 509138"/>
                  <a:gd name="connsiteY7" fmla="*/ 283825 h 287160"/>
                  <a:gd name="connsiteX8" fmla="*/ 366473 w 509138"/>
                  <a:gd name="connsiteY8" fmla="*/ 282064 h 287160"/>
                  <a:gd name="connsiteX9" fmla="*/ 501569 w 509138"/>
                  <a:gd name="connsiteY9" fmla="*/ 178655 h 287160"/>
                  <a:gd name="connsiteX10" fmla="*/ 501569 w 509138"/>
                  <a:gd name="connsiteY10" fmla="*/ 178655 h 287160"/>
                  <a:gd name="connsiteX11" fmla="*/ 502894 w 509138"/>
                  <a:gd name="connsiteY11" fmla="*/ 177335 h 287160"/>
                  <a:gd name="connsiteX12" fmla="*/ 502894 w 509138"/>
                  <a:gd name="connsiteY12" fmla="*/ 177335 h 287160"/>
                  <a:gd name="connsiteX13" fmla="*/ 505101 w 509138"/>
                  <a:gd name="connsiteY13" fmla="*/ 175135 h 287160"/>
                  <a:gd name="connsiteX14" fmla="*/ 501569 w 509138"/>
                  <a:gd name="connsiteY14" fmla="*/ 146973 h 287160"/>
                  <a:gd name="connsiteX15" fmla="*/ 314818 w 509138"/>
                  <a:gd name="connsiteY15" fmla="*/ 3960 h 287160"/>
                  <a:gd name="connsiteX16" fmla="*/ 305105 w 509138"/>
                  <a:gd name="connsiteY16" fmla="*/ 0 h 287160"/>
                  <a:gd name="connsiteX17" fmla="*/ 305105 w 509138"/>
                  <a:gd name="connsiteY17" fmla="*/ 0 h 287160"/>
                  <a:gd name="connsiteX18" fmla="*/ 303339 w 509138"/>
                  <a:gd name="connsiteY18" fmla="*/ 0 h 287160"/>
                  <a:gd name="connsiteX19" fmla="*/ 301573 w 509138"/>
                  <a:gd name="connsiteY19" fmla="*/ 0 h 287160"/>
                  <a:gd name="connsiteX20" fmla="*/ 300249 w 509138"/>
                  <a:gd name="connsiteY20" fmla="*/ 0 h 287160"/>
                  <a:gd name="connsiteX21" fmla="*/ 300249 w 509138"/>
                  <a:gd name="connsiteY21" fmla="*/ 0 h 287160"/>
                  <a:gd name="connsiteX22" fmla="*/ 290536 w 509138"/>
                  <a:gd name="connsiteY22" fmla="*/ 3960 h 287160"/>
                  <a:gd name="connsiteX23" fmla="*/ 7980 w 509138"/>
                  <a:gd name="connsiteY23" fmla="*/ 220019 h 287160"/>
                  <a:gd name="connsiteX24" fmla="*/ 4007 w 509138"/>
                  <a:gd name="connsiteY24" fmla="*/ 248182 h 287160"/>
                  <a:gd name="connsiteX25" fmla="*/ 4007 w 509138"/>
                  <a:gd name="connsiteY25" fmla="*/ 248182 h 287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09138" h="287160">
                    <a:moveTo>
                      <a:pt x="4007" y="248182"/>
                    </a:moveTo>
                    <a:cubicBezTo>
                      <a:pt x="10629" y="256982"/>
                      <a:pt x="23432" y="258742"/>
                      <a:pt x="32262" y="251702"/>
                    </a:cubicBezTo>
                    <a:cubicBezTo>
                      <a:pt x="32262" y="251702"/>
                      <a:pt x="32262" y="251702"/>
                      <a:pt x="32262" y="251702"/>
                    </a:cubicBezTo>
                    <a:lnTo>
                      <a:pt x="302456" y="45324"/>
                    </a:lnTo>
                    <a:lnTo>
                      <a:pt x="456537" y="162814"/>
                    </a:lnTo>
                    <a:lnTo>
                      <a:pt x="342190" y="250382"/>
                    </a:lnTo>
                    <a:cubicBezTo>
                      <a:pt x="332919" y="256542"/>
                      <a:pt x="330270" y="268863"/>
                      <a:pt x="336451" y="278104"/>
                    </a:cubicBezTo>
                    <a:cubicBezTo>
                      <a:pt x="342632" y="287345"/>
                      <a:pt x="354994" y="289985"/>
                      <a:pt x="364265" y="283825"/>
                    </a:cubicBezTo>
                    <a:cubicBezTo>
                      <a:pt x="365148" y="283385"/>
                      <a:pt x="366031" y="282504"/>
                      <a:pt x="366473" y="282064"/>
                    </a:cubicBezTo>
                    <a:lnTo>
                      <a:pt x="501569" y="178655"/>
                    </a:lnTo>
                    <a:lnTo>
                      <a:pt x="501569" y="178655"/>
                    </a:lnTo>
                    <a:lnTo>
                      <a:pt x="502894" y="177335"/>
                    </a:lnTo>
                    <a:lnTo>
                      <a:pt x="502894" y="177335"/>
                    </a:lnTo>
                    <a:cubicBezTo>
                      <a:pt x="503777" y="176455"/>
                      <a:pt x="504218" y="176015"/>
                      <a:pt x="505101" y="175135"/>
                    </a:cubicBezTo>
                    <a:cubicBezTo>
                      <a:pt x="511724" y="166334"/>
                      <a:pt x="509958" y="153573"/>
                      <a:pt x="501569" y="146973"/>
                    </a:cubicBezTo>
                    <a:lnTo>
                      <a:pt x="314818" y="3960"/>
                    </a:lnTo>
                    <a:cubicBezTo>
                      <a:pt x="312169" y="1760"/>
                      <a:pt x="308637" y="440"/>
                      <a:pt x="305105" y="0"/>
                    </a:cubicBezTo>
                    <a:lnTo>
                      <a:pt x="305105" y="0"/>
                    </a:lnTo>
                    <a:lnTo>
                      <a:pt x="303339" y="0"/>
                    </a:lnTo>
                    <a:lnTo>
                      <a:pt x="301573" y="0"/>
                    </a:lnTo>
                    <a:lnTo>
                      <a:pt x="300249" y="0"/>
                    </a:lnTo>
                    <a:lnTo>
                      <a:pt x="300249" y="0"/>
                    </a:lnTo>
                    <a:cubicBezTo>
                      <a:pt x="296717" y="440"/>
                      <a:pt x="293626" y="1760"/>
                      <a:pt x="290536" y="3960"/>
                    </a:cubicBezTo>
                    <a:lnTo>
                      <a:pt x="7980" y="220019"/>
                    </a:lnTo>
                    <a:cubicBezTo>
                      <a:pt x="-850" y="226620"/>
                      <a:pt x="-2616" y="239381"/>
                      <a:pt x="4007" y="248182"/>
                    </a:cubicBezTo>
                    <a:cubicBezTo>
                      <a:pt x="4007" y="248182"/>
                      <a:pt x="4007" y="248182"/>
                      <a:pt x="4007" y="248182"/>
                    </a:cubicBezTo>
                    <a:close/>
                  </a:path>
                </a:pathLst>
              </a:custGeom>
              <a:solidFill>
                <a:srgbClr val="00B0F0"/>
              </a:solidFill>
              <a:ln w="4411"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D9E7CBE-8DC9-FD47-9BA8-55F26F32260A}"/>
                  </a:ext>
                </a:extLst>
              </p:cNvPr>
              <p:cNvSpPr/>
              <p:nvPr/>
            </p:nvSpPr>
            <p:spPr>
              <a:xfrm>
                <a:off x="7813025" y="3431686"/>
                <a:ext cx="323060" cy="256109"/>
              </a:xfrm>
              <a:custGeom>
                <a:avLst/>
                <a:gdLst>
                  <a:gd name="connsiteX0" fmla="*/ 290446 w 323060"/>
                  <a:gd name="connsiteY0" fmla="*/ 4024 h 256109"/>
                  <a:gd name="connsiteX1" fmla="*/ 7891 w 323060"/>
                  <a:gd name="connsiteY1" fmla="*/ 220083 h 256109"/>
                  <a:gd name="connsiteX2" fmla="*/ 4359 w 323060"/>
                  <a:gd name="connsiteY2" fmla="*/ 248245 h 256109"/>
                  <a:gd name="connsiteX3" fmla="*/ 4359 w 323060"/>
                  <a:gd name="connsiteY3" fmla="*/ 248245 h 256109"/>
                  <a:gd name="connsiteX4" fmla="*/ 32614 w 323060"/>
                  <a:gd name="connsiteY4" fmla="*/ 251765 h 256109"/>
                  <a:gd name="connsiteX5" fmla="*/ 315170 w 323060"/>
                  <a:gd name="connsiteY5" fmla="*/ 35707 h 256109"/>
                  <a:gd name="connsiteX6" fmla="*/ 318702 w 323060"/>
                  <a:gd name="connsiteY6" fmla="*/ 7544 h 256109"/>
                  <a:gd name="connsiteX7" fmla="*/ 290446 w 323060"/>
                  <a:gd name="connsiteY7" fmla="*/ 4024 h 256109"/>
                  <a:gd name="connsiteX8" fmla="*/ 290446 w 323060"/>
                  <a:gd name="connsiteY8" fmla="*/ 4024 h 25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3060" h="256109">
                    <a:moveTo>
                      <a:pt x="290446" y="4024"/>
                    </a:moveTo>
                    <a:lnTo>
                      <a:pt x="7891" y="220083"/>
                    </a:lnTo>
                    <a:cubicBezTo>
                      <a:pt x="-939" y="226683"/>
                      <a:pt x="-2705" y="239444"/>
                      <a:pt x="4359" y="248245"/>
                    </a:cubicBezTo>
                    <a:lnTo>
                      <a:pt x="4359" y="248245"/>
                    </a:lnTo>
                    <a:cubicBezTo>
                      <a:pt x="10981" y="257046"/>
                      <a:pt x="23784" y="258806"/>
                      <a:pt x="32614" y="251765"/>
                    </a:cubicBezTo>
                    <a:lnTo>
                      <a:pt x="315170" y="35707"/>
                    </a:lnTo>
                    <a:cubicBezTo>
                      <a:pt x="324000" y="29106"/>
                      <a:pt x="325766" y="16345"/>
                      <a:pt x="318702" y="7544"/>
                    </a:cubicBezTo>
                    <a:cubicBezTo>
                      <a:pt x="311638" y="-817"/>
                      <a:pt x="299276" y="-2577"/>
                      <a:pt x="290446" y="4024"/>
                    </a:cubicBezTo>
                    <a:lnTo>
                      <a:pt x="290446" y="4024"/>
                    </a:lnTo>
                    <a:close/>
                  </a:path>
                </a:pathLst>
              </a:custGeom>
              <a:solidFill>
                <a:srgbClr val="00B0F0"/>
              </a:solidFill>
              <a:ln w="441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A73EFD9D-F3ED-C14A-A150-0648E79167D8}"/>
                  </a:ext>
                </a:extLst>
              </p:cNvPr>
              <p:cNvSpPr/>
              <p:nvPr/>
            </p:nvSpPr>
            <p:spPr>
              <a:xfrm>
                <a:off x="7789978" y="3335437"/>
                <a:ext cx="346107" cy="274031"/>
              </a:xfrm>
              <a:custGeom>
                <a:avLst/>
                <a:gdLst>
                  <a:gd name="connsiteX0" fmla="*/ 4007 w 346107"/>
                  <a:gd name="connsiteY0" fmla="*/ 266167 h 274031"/>
                  <a:gd name="connsiteX1" fmla="*/ 32262 w 346107"/>
                  <a:gd name="connsiteY1" fmla="*/ 269687 h 274031"/>
                  <a:gd name="connsiteX2" fmla="*/ 338217 w 346107"/>
                  <a:gd name="connsiteY2" fmla="*/ 36027 h 274031"/>
                  <a:gd name="connsiteX3" fmla="*/ 341749 w 346107"/>
                  <a:gd name="connsiteY3" fmla="*/ 7865 h 274031"/>
                  <a:gd name="connsiteX4" fmla="*/ 313493 w 346107"/>
                  <a:gd name="connsiteY4" fmla="*/ 4344 h 274031"/>
                  <a:gd name="connsiteX5" fmla="*/ 7980 w 346107"/>
                  <a:gd name="connsiteY5" fmla="*/ 238005 h 274031"/>
                  <a:gd name="connsiteX6" fmla="*/ 4007 w 346107"/>
                  <a:gd name="connsiteY6" fmla="*/ 266167 h 274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6107" h="274031">
                    <a:moveTo>
                      <a:pt x="4007" y="266167"/>
                    </a:moveTo>
                    <a:cubicBezTo>
                      <a:pt x="10629" y="274968"/>
                      <a:pt x="23432" y="276728"/>
                      <a:pt x="32262" y="269687"/>
                    </a:cubicBezTo>
                    <a:lnTo>
                      <a:pt x="338217" y="36027"/>
                    </a:lnTo>
                    <a:cubicBezTo>
                      <a:pt x="347047" y="29427"/>
                      <a:pt x="348813" y="16665"/>
                      <a:pt x="341749" y="7865"/>
                    </a:cubicBezTo>
                    <a:cubicBezTo>
                      <a:pt x="335127" y="-936"/>
                      <a:pt x="322323" y="-2696"/>
                      <a:pt x="313493" y="4344"/>
                    </a:cubicBezTo>
                    <a:lnTo>
                      <a:pt x="7980" y="238005"/>
                    </a:lnTo>
                    <a:cubicBezTo>
                      <a:pt x="-850" y="244605"/>
                      <a:pt x="-2616" y="257366"/>
                      <a:pt x="4007" y="266167"/>
                    </a:cubicBezTo>
                    <a:close/>
                  </a:path>
                </a:pathLst>
              </a:custGeom>
              <a:solidFill>
                <a:srgbClr val="00B0F0"/>
              </a:solidFill>
              <a:ln w="4411" cap="flat">
                <a:noFill/>
                <a:prstDash val="solid"/>
                <a:miter/>
              </a:ln>
            </p:spPr>
            <p:txBody>
              <a:bodyPr rtlCol="0" anchor="ctr"/>
              <a:lstStyle/>
              <a:p>
                <a:endParaRPr lang="en-US"/>
              </a:p>
            </p:txBody>
          </p:sp>
          <p:sp>
            <p:nvSpPr>
              <p:cNvPr id="31" name="Freeform 30">
                <a:extLst>
                  <a:ext uri="{FF2B5EF4-FFF2-40B4-BE49-F238E27FC236}">
                    <a16:creationId xmlns:a16="http://schemas.microsoft.com/office/drawing/2014/main" id="{9D800CD0-F0C8-C744-A46C-B993985A80AB}"/>
                  </a:ext>
                </a:extLst>
              </p:cNvPr>
              <p:cNvSpPr/>
              <p:nvPr/>
            </p:nvSpPr>
            <p:spPr>
              <a:xfrm>
                <a:off x="7627478" y="3496491"/>
                <a:ext cx="509610" cy="286408"/>
              </a:xfrm>
              <a:custGeom>
                <a:avLst/>
                <a:gdLst>
                  <a:gd name="connsiteX0" fmla="*/ 505573 w 509610"/>
                  <a:gd name="connsiteY0" fmla="*/ 38667 h 286408"/>
                  <a:gd name="connsiteX1" fmla="*/ 505573 w 509610"/>
                  <a:gd name="connsiteY1" fmla="*/ 38667 h 286408"/>
                  <a:gd name="connsiteX2" fmla="*/ 477318 w 509610"/>
                  <a:gd name="connsiteY2" fmla="*/ 35147 h 286408"/>
                  <a:gd name="connsiteX3" fmla="*/ 207124 w 509610"/>
                  <a:gd name="connsiteY3" fmla="*/ 241525 h 286408"/>
                  <a:gd name="connsiteX4" fmla="*/ 53043 w 509610"/>
                  <a:gd name="connsiteY4" fmla="*/ 123595 h 286408"/>
                  <a:gd name="connsiteX5" fmla="*/ 167390 w 509610"/>
                  <a:gd name="connsiteY5" fmla="*/ 36027 h 286408"/>
                  <a:gd name="connsiteX6" fmla="*/ 170922 w 509610"/>
                  <a:gd name="connsiteY6" fmla="*/ 7865 h 286408"/>
                  <a:gd name="connsiteX7" fmla="*/ 142666 w 509610"/>
                  <a:gd name="connsiteY7" fmla="*/ 4344 h 286408"/>
                  <a:gd name="connsiteX8" fmla="*/ 7569 w 509610"/>
                  <a:gd name="connsiteY8" fmla="*/ 107753 h 286408"/>
                  <a:gd name="connsiteX9" fmla="*/ 7569 w 509610"/>
                  <a:gd name="connsiteY9" fmla="*/ 107753 h 286408"/>
                  <a:gd name="connsiteX10" fmla="*/ 6245 w 509610"/>
                  <a:gd name="connsiteY10" fmla="*/ 109073 h 286408"/>
                  <a:gd name="connsiteX11" fmla="*/ 6245 w 509610"/>
                  <a:gd name="connsiteY11" fmla="*/ 109073 h 286408"/>
                  <a:gd name="connsiteX12" fmla="*/ 4037 w 509610"/>
                  <a:gd name="connsiteY12" fmla="*/ 111274 h 286408"/>
                  <a:gd name="connsiteX13" fmla="*/ 7569 w 509610"/>
                  <a:gd name="connsiteY13" fmla="*/ 139436 h 286408"/>
                  <a:gd name="connsiteX14" fmla="*/ 194762 w 509610"/>
                  <a:gd name="connsiteY14" fmla="*/ 282448 h 286408"/>
                  <a:gd name="connsiteX15" fmla="*/ 204475 w 509610"/>
                  <a:gd name="connsiteY15" fmla="*/ 286409 h 286408"/>
                  <a:gd name="connsiteX16" fmla="*/ 204475 w 509610"/>
                  <a:gd name="connsiteY16" fmla="*/ 286409 h 286408"/>
                  <a:gd name="connsiteX17" fmla="*/ 206241 w 509610"/>
                  <a:gd name="connsiteY17" fmla="*/ 286409 h 286408"/>
                  <a:gd name="connsiteX18" fmla="*/ 208007 w 509610"/>
                  <a:gd name="connsiteY18" fmla="*/ 286409 h 286408"/>
                  <a:gd name="connsiteX19" fmla="*/ 209773 w 509610"/>
                  <a:gd name="connsiteY19" fmla="*/ 286409 h 286408"/>
                  <a:gd name="connsiteX20" fmla="*/ 209773 w 509610"/>
                  <a:gd name="connsiteY20" fmla="*/ 286409 h 286408"/>
                  <a:gd name="connsiteX21" fmla="*/ 219486 w 509610"/>
                  <a:gd name="connsiteY21" fmla="*/ 282448 h 286408"/>
                  <a:gd name="connsiteX22" fmla="*/ 502041 w 509610"/>
                  <a:gd name="connsiteY22" fmla="*/ 66390 h 286408"/>
                  <a:gd name="connsiteX23" fmla="*/ 505573 w 509610"/>
                  <a:gd name="connsiteY23" fmla="*/ 38667 h 286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09610" h="286408">
                    <a:moveTo>
                      <a:pt x="505573" y="38667"/>
                    </a:moveTo>
                    <a:lnTo>
                      <a:pt x="505573" y="38667"/>
                    </a:lnTo>
                    <a:cubicBezTo>
                      <a:pt x="498951" y="29867"/>
                      <a:pt x="486148" y="28106"/>
                      <a:pt x="477318" y="35147"/>
                    </a:cubicBezTo>
                    <a:lnTo>
                      <a:pt x="207124" y="241525"/>
                    </a:lnTo>
                    <a:lnTo>
                      <a:pt x="53043" y="123595"/>
                    </a:lnTo>
                    <a:lnTo>
                      <a:pt x="167390" y="36027"/>
                    </a:lnTo>
                    <a:cubicBezTo>
                      <a:pt x="176219" y="29427"/>
                      <a:pt x="177985" y="16665"/>
                      <a:pt x="170922" y="7865"/>
                    </a:cubicBezTo>
                    <a:cubicBezTo>
                      <a:pt x="164299" y="-936"/>
                      <a:pt x="151496" y="-2696"/>
                      <a:pt x="142666" y="4344"/>
                    </a:cubicBezTo>
                    <a:lnTo>
                      <a:pt x="7569" y="107753"/>
                    </a:lnTo>
                    <a:lnTo>
                      <a:pt x="7569" y="107753"/>
                    </a:lnTo>
                    <a:cubicBezTo>
                      <a:pt x="7128" y="108193"/>
                      <a:pt x="6686" y="108633"/>
                      <a:pt x="6245" y="109073"/>
                    </a:cubicBezTo>
                    <a:lnTo>
                      <a:pt x="6245" y="109073"/>
                    </a:lnTo>
                    <a:cubicBezTo>
                      <a:pt x="5362" y="109954"/>
                      <a:pt x="4920" y="110394"/>
                      <a:pt x="4037" y="111274"/>
                    </a:cubicBezTo>
                    <a:cubicBezTo>
                      <a:pt x="-2585" y="120074"/>
                      <a:pt x="-819" y="132396"/>
                      <a:pt x="7569" y="139436"/>
                    </a:cubicBezTo>
                    <a:lnTo>
                      <a:pt x="194762" y="282448"/>
                    </a:lnTo>
                    <a:cubicBezTo>
                      <a:pt x="197411" y="284649"/>
                      <a:pt x="200943" y="285969"/>
                      <a:pt x="204475" y="286409"/>
                    </a:cubicBezTo>
                    <a:lnTo>
                      <a:pt x="204475" y="286409"/>
                    </a:lnTo>
                    <a:lnTo>
                      <a:pt x="206241" y="286409"/>
                    </a:lnTo>
                    <a:lnTo>
                      <a:pt x="208007" y="286409"/>
                    </a:lnTo>
                    <a:lnTo>
                      <a:pt x="209773" y="286409"/>
                    </a:lnTo>
                    <a:lnTo>
                      <a:pt x="209773" y="286409"/>
                    </a:lnTo>
                    <a:cubicBezTo>
                      <a:pt x="213305" y="285969"/>
                      <a:pt x="216395" y="284649"/>
                      <a:pt x="219486" y="282448"/>
                    </a:cubicBezTo>
                    <a:lnTo>
                      <a:pt x="502041" y="66390"/>
                    </a:lnTo>
                    <a:cubicBezTo>
                      <a:pt x="510430" y="59789"/>
                      <a:pt x="512196" y="47468"/>
                      <a:pt x="505573" y="38667"/>
                    </a:cubicBezTo>
                    <a:close/>
                  </a:path>
                </a:pathLst>
              </a:custGeom>
              <a:solidFill>
                <a:srgbClr val="00B0F0"/>
              </a:solidFill>
              <a:ln w="4411" cap="flat">
                <a:noFill/>
                <a:prstDash val="solid"/>
                <a:miter/>
              </a:ln>
            </p:spPr>
            <p:txBody>
              <a:bodyPr rtlCol="0" anchor="ctr"/>
              <a:lstStyle/>
              <a:p>
                <a:endParaRPr lang="en-US"/>
              </a:p>
            </p:txBody>
          </p:sp>
        </p:grpSp>
      </p:grpSp>
      <p:sp>
        <p:nvSpPr>
          <p:cNvPr id="4" name="Text Placeholder 3">
            <a:extLst>
              <a:ext uri="{FF2B5EF4-FFF2-40B4-BE49-F238E27FC236}">
                <a16:creationId xmlns:a16="http://schemas.microsoft.com/office/drawing/2014/main" id="{1F28E8DE-EBAD-A746-9ABD-AA66CB7853D5}"/>
              </a:ext>
            </a:extLst>
          </p:cNvPr>
          <p:cNvSpPr>
            <a:spLocks noGrp="1"/>
          </p:cNvSpPr>
          <p:nvPr>
            <p:ph type="body" sz="quarter" idx="15"/>
          </p:nvPr>
        </p:nvSpPr>
        <p:spPr>
          <a:xfrm>
            <a:off x="5605907" y="2659604"/>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a:t>Click to edit Master text styles</a:t>
            </a:r>
          </a:p>
        </p:txBody>
      </p:sp>
      <p:sp>
        <p:nvSpPr>
          <p:cNvPr id="36" name="Text Placeholder 3">
            <a:extLst>
              <a:ext uri="{FF2B5EF4-FFF2-40B4-BE49-F238E27FC236}">
                <a16:creationId xmlns:a16="http://schemas.microsoft.com/office/drawing/2014/main" id="{2AD96F95-F715-104D-A6B9-1A72CFA0F552}"/>
              </a:ext>
            </a:extLst>
          </p:cNvPr>
          <p:cNvSpPr>
            <a:spLocks noGrp="1"/>
          </p:cNvSpPr>
          <p:nvPr>
            <p:ph type="body" sz="quarter" idx="16"/>
          </p:nvPr>
        </p:nvSpPr>
        <p:spPr>
          <a:xfrm>
            <a:off x="9836531" y="2659604"/>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a:t>Click to edit Master text styles</a:t>
            </a:r>
          </a:p>
        </p:txBody>
      </p:sp>
      <p:sp>
        <p:nvSpPr>
          <p:cNvPr id="37" name="Text Placeholder 3">
            <a:extLst>
              <a:ext uri="{FF2B5EF4-FFF2-40B4-BE49-F238E27FC236}">
                <a16:creationId xmlns:a16="http://schemas.microsoft.com/office/drawing/2014/main" id="{CAFC362A-C605-AC4C-B8DB-73DD00049C06}"/>
              </a:ext>
            </a:extLst>
          </p:cNvPr>
          <p:cNvSpPr>
            <a:spLocks noGrp="1"/>
          </p:cNvSpPr>
          <p:nvPr>
            <p:ph type="body" sz="quarter" idx="17"/>
          </p:nvPr>
        </p:nvSpPr>
        <p:spPr>
          <a:xfrm>
            <a:off x="7788275" y="1025876"/>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a:t>Click to edit Master text styles</a:t>
            </a:r>
          </a:p>
        </p:txBody>
      </p:sp>
      <p:sp>
        <p:nvSpPr>
          <p:cNvPr id="38" name="Text Placeholder 3">
            <a:extLst>
              <a:ext uri="{FF2B5EF4-FFF2-40B4-BE49-F238E27FC236}">
                <a16:creationId xmlns:a16="http://schemas.microsoft.com/office/drawing/2014/main" id="{33920E48-03A1-DD4F-930D-87C43DA58775}"/>
              </a:ext>
            </a:extLst>
          </p:cNvPr>
          <p:cNvSpPr>
            <a:spLocks noGrp="1"/>
          </p:cNvSpPr>
          <p:nvPr>
            <p:ph type="body" sz="quarter" idx="18"/>
          </p:nvPr>
        </p:nvSpPr>
        <p:spPr>
          <a:xfrm>
            <a:off x="6508115" y="5146772"/>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a:t>Click to edit Master text styles</a:t>
            </a:r>
          </a:p>
        </p:txBody>
      </p:sp>
      <p:sp>
        <p:nvSpPr>
          <p:cNvPr id="39" name="Text Placeholder 3">
            <a:extLst>
              <a:ext uri="{FF2B5EF4-FFF2-40B4-BE49-F238E27FC236}">
                <a16:creationId xmlns:a16="http://schemas.microsoft.com/office/drawing/2014/main" id="{A71E1F00-34C8-A040-B5EF-08CE7C42CC46}"/>
              </a:ext>
            </a:extLst>
          </p:cNvPr>
          <p:cNvSpPr>
            <a:spLocks noGrp="1"/>
          </p:cNvSpPr>
          <p:nvPr>
            <p:ph type="body" sz="quarter" idx="19"/>
          </p:nvPr>
        </p:nvSpPr>
        <p:spPr>
          <a:xfrm>
            <a:off x="9153779" y="5146772"/>
            <a:ext cx="1303782" cy="557212"/>
          </a:xfrm>
          <a:prstGeom prst="rect">
            <a:avLst/>
          </a:prstGeom>
        </p:spPr>
        <p:txBody>
          <a:bodyPr anchor="ctr" anchorCtr="0"/>
          <a:lstStyle>
            <a:lvl1pPr marL="0" indent="0" algn="ctr">
              <a:buNone/>
              <a:defRPr sz="1100" b="1">
                <a:latin typeface="+mn-lt"/>
              </a:defRPr>
            </a:lvl1pPr>
            <a:lvl2pPr marL="225425" indent="0">
              <a:buNone/>
              <a:defRPr>
                <a:latin typeface="Oswald" pitchFamily="2" charset="77"/>
              </a:defRPr>
            </a:lvl2pPr>
            <a:lvl3pPr marL="465137" indent="0">
              <a:buNone/>
              <a:defRPr>
                <a:latin typeface="Oswald" pitchFamily="2" charset="77"/>
              </a:defRPr>
            </a:lvl3pPr>
            <a:lvl4pPr marL="688975" indent="0">
              <a:buNone/>
              <a:defRPr>
                <a:latin typeface="Oswald" pitchFamily="2" charset="77"/>
              </a:defRPr>
            </a:lvl4pPr>
            <a:lvl5pPr marL="914400" indent="0">
              <a:buNone/>
              <a:defRPr>
                <a:latin typeface="Oswald" pitchFamily="2" charset="77"/>
              </a:defRPr>
            </a:lvl5pPr>
          </a:lstStyle>
          <a:p>
            <a:pPr lvl="0"/>
            <a:r>
              <a:rPr lang="en-US"/>
              <a:t>Click to edit Master text styles</a:t>
            </a:r>
          </a:p>
        </p:txBody>
      </p:sp>
      <p:sp>
        <p:nvSpPr>
          <p:cNvPr id="40" name="Title 1">
            <a:extLst>
              <a:ext uri="{FF2B5EF4-FFF2-40B4-BE49-F238E27FC236}">
                <a16:creationId xmlns:a16="http://schemas.microsoft.com/office/drawing/2014/main" id="{79E10076-C8C0-B341-89E7-CB254C6B2905}"/>
              </a:ext>
            </a:extLst>
          </p:cNvPr>
          <p:cNvSpPr>
            <a:spLocks noGrp="1"/>
          </p:cNvSpPr>
          <p:nvPr>
            <p:ph type="ctrTitle" hasCustomPrompt="1"/>
          </p:nvPr>
        </p:nvSpPr>
        <p:spPr>
          <a:xfrm>
            <a:off x="603017" y="2065277"/>
            <a:ext cx="3530299" cy="369332"/>
          </a:xfrm>
          <a:prstGeom prst="rect">
            <a:avLst/>
          </a:prstGeom>
        </p:spPr>
        <p:txBody>
          <a:bodyPr wrap="square" lIns="0" tIns="0" rIns="0" bIns="0" anchor="b">
            <a:spAutoFit/>
          </a:bodyPr>
          <a:lstStyle>
            <a:lvl1pPr marL="0" algn="l" defTabSz="914400" rtl="0" eaLnBrk="1" latinLnBrk="0" hangingPunct="1">
              <a:lnSpc>
                <a:spcPct val="100000"/>
              </a:lnSpc>
              <a:spcBef>
                <a:spcPct val="0"/>
              </a:spcBef>
              <a:spcAft>
                <a:spcPts val="100"/>
              </a:spcAft>
              <a:buNone/>
              <a:defRPr lang="en-US" sz="2400" b="1" i="0" kern="1200" dirty="0">
                <a:solidFill>
                  <a:schemeClr val="bg1"/>
                </a:solidFill>
                <a:latin typeface="Raleway ExtraBold" panose="020B0003030101060003" pitchFamily="34" charset="0"/>
                <a:ea typeface="+mj-ea"/>
                <a:cs typeface="+mj-cs"/>
              </a:defRPr>
            </a:lvl1pPr>
          </a:lstStyle>
          <a:p>
            <a:r>
              <a:rPr lang="en-US" dirty="0"/>
              <a:t>Click to edit headline</a:t>
            </a:r>
          </a:p>
        </p:txBody>
      </p:sp>
      <p:sp>
        <p:nvSpPr>
          <p:cNvPr id="41" name="Text Placeholder 10">
            <a:extLst>
              <a:ext uri="{FF2B5EF4-FFF2-40B4-BE49-F238E27FC236}">
                <a16:creationId xmlns:a16="http://schemas.microsoft.com/office/drawing/2014/main" id="{53319147-3CFF-6747-8CCD-5194297A967A}"/>
              </a:ext>
            </a:extLst>
          </p:cNvPr>
          <p:cNvSpPr>
            <a:spLocks noGrp="1"/>
          </p:cNvSpPr>
          <p:nvPr>
            <p:ph type="body" sz="quarter" idx="14" hasCustomPrompt="1"/>
          </p:nvPr>
        </p:nvSpPr>
        <p:spPr>
          <a:xfrm>
            <a:off x="603017" y="3125139"/>
            <a:ext cx="3530299" cy="270652"/>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None/>
              <a:defRPr lang="en-US" sz="1600" b="0" i="0" kern="1200" dirty="0" smtClean="0">
                <a:solidFill>
                  <a:schemeClr val="bg1"/>
                </a:solidFill>
                <a:latin typeface="Raleway" panose="020B0003030101060003" pitchFamily="34" charset="0"/>
                <a:ea typeface="+mj-ea"/>
                <a:cs typeface="+mj-cs"/>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cxnSp>
        <p:nvCxnSpPr>
          <p:cNvPr id="42" name="Straight Connector 41">
            <a:extLst>
              <a:ext uri="{FF2B5EF4-FFF2-40B4-BE49-F238E27FC236}">
                <a16:creationId xmlns:a16="http://schemas.microsoft.com/office/drawing/2014/main" id="{75B4D16F-881C-E243-B55D-580AA30453FA}"/>
              </a:ext>
            </a:extLst>
          </p:cNvPr>
          <p:cNvCxnSpPr>
            <a:cxnSpLocks/>
          </p:cNvCxnSpPr>
          <p:nvPr userDrawn="1"/>
        </p:nvCxnSpPr>
        <p:spPr>
          <a:xfrm>
            <a:off x="603015" y="2835446"/>
            <a:ext cx="1355328" cy="2"/>
          </a:xfrm>
          <a:prstGeom prst="line">
            <a:avLst/>
          </a:prstGeom>
          <a:ln w="635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007707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Chart w/ content bloc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Rectangle: Rounded Corners 54">
            <a:extLst>
              <a:ext uri="{FF2B5EF4-FFF2-40B4-BE49-F238E27FC236}">
                <a16:creationId xmlns:a16="http://schemas.microsoft.com/office/drawing/2014/main" id="{2D1A91E5-059C-4DB7-ABC7-3C7EBBC156F0}"/>
              </a:ext>
            </a:extLst>
          </p:cNvPr>
          <p:cNvSpPr/>
          <p:nvPr userDrawn="1"/>
        </p:nvSpPr>
        <p:spPr>
          <a:xfrm>
            <a:off x="8996286" y="1299453"/>
            <a:ext cx="2619519" cy="4864354"/>
          </a:xfrm>
          <a:prstGeom prst="roundRect">
            <a:avLst>
              <a:gd name="adj" fmla="val 2581"/>
            </a:avLst>
          </a:prstGeom>
          <a:solidFill>
            <a:srgbClr val="FFFFFF"/>
          </a:solidFill>
          <a:ln>
            <a:no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cxnSp>
        <p:nvCxnSpPr>
          <p:cNvPr id="14" name="Straight Connector 13">
            <a:extLst>
              <a:ext uri="{FF2B5EF4-FFF2-40B4-BE49-F238E27FC236}">
                <a16:creationId xmlns:a16="http://schemas.microsoft.com/office/drawing/2014/main" id="{52B1E9FC-4FE3-426E-8A2B-7E5DFD1A38F5}"/>
              </a:ext>
            </a:extLst>
          </p:cNvPr>
          <p:cNvCxnSpPr>
            <a:cxnSpLocks/>
          </p:cNvCxnSpPr>
          <p:nvPr userDrawn="1"/>
        </p:nvCxnSpPr>
        <p:spPr>
          <a:xfrm>
            <a:off x="9146053" y="3323276"/>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1" name="Text Placeholder 10">
            <a:extLst>
              <a:ext uri="{FF2B5EF4-FFF2-40B4-BE49-F238E27FC236}">
                <a16:creationId xmlns:a16="http://schemas.microsoft.com/office/drawing/2014/main" id="{EC84112C-E8C9-4589-BEA1-885A908F557A}"/>
              </a:ext>
            </a:extLst>
          </p:cNvPr>
          <p:cNvSpPr>
            <a:spLocks noGrp="1"/>
          </p:cNvSpPr>
          <p:nvPr>
            <p:ph type="body" sz="quarter" idx="14" hasCustomPrompt="1"/>
          </p:nvPr>
        </p:nvSpPr>
        <p:spPr>
          <a:xfrm>
            <a:off x="9146053" y="3640913"/>
            <a:ext cx="2248937"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a:solidFill>
                  <a:srgbClr val="0E0F1A"/>
                </a:solidFill>
                <a:latin typeface="Raleway" panose="020B0003030101060003" pitchFamily="34" charset="0"/>
                <a:ea typeface="+mn-ea"/>
                <a:cs typeface="+mn-cs"/>
              </a:defRPr>
            </a:lvl1pPr>
          </a:lstStyle>
          <a:p>
            <a:pPr lvl="0"/>
            <a:r>
              <a:rPr lang="en-US" dirty="0"/>
              <a:t>Click to edit content</a:t>
            </a:r>
          </a:p>
        </p:txBody>
      </p:sp>
      <p:sp>
        <p:nvSpPr>
          <p:cNvPr id="18" name="Text Placeholder 10">
            <a:extLst>
              <a:ext uri="{FF2B5EF4-FFF2-40B4-BE49-F238E27FC236}">
                <a16:creationId xmlns:a16="http://schemas.microsoft.com/office/drawing/2014/main" id="{74F39038-9FA3-4D07-A570-926D11F62989}"/>
              </a:ext>
            </a:extLst>
          </p:cNvPr>
          <p:cNvSpPr>
            <a:spLocks noGrp="1"/>
          </p:cNvSpPr>
          <p:nvPr>
            <p:ph type="body" sz="quarter" idx="15" hasCustomPrompt="1"/>
          </p:nvPr>
        </p:nvSpPr>
        <p:spPr>
          <a:xfrm>
            <a:off x="9146053" y="2765611"/>
            <a:ext cx="2248937" cy="307777"/>
          </a:xfrm>
          <a:prstGeom prst="rect">
            <a:avLst/>
          </a:prstGeom>
        </p:spPr>
        <p:txBody>
          <a:bodyPr lIns="0" tIns="0" rIns="0" bIns="0" anchor="b">
            <a:spAutoFit/>
          </a:bodyPr>
          <a:lstStyle>
            <a:lvl1pPr marL="0" indent="0" algn="l" defTabSz="914400" rtl="0" eaLnBrk="1" latinLnBrk="0" hangingPunct="1">
              <a:lnSpc>
                <a:spcPct val="100000"/>
              </a:lnSpc>
              <a:spcBef>
                <a:spcPct val="0"/>
              </a:spcBef>
              <a:spcAft>
                <a:spcPts val="100"/>
              </a:spcAft>
              <a:buClr>
                <a:schemeClr val="accent1"/>
              </a:buClr>
              <a:buNone/>
              <a:defRPr lang="en-US" sz="2000" b="1" i="0" kern="1200" dirty="0">
                <a:solidFill>
                  <a:srgbClr val="0E0F1A"/>
                </a:solidFill>
                <a:latin typeface="Raleway ExtraBold" panose="020B0003030101060003" pitchFamily="34" charset="0"/>
                <a:ea typeface="+mj-ea"/>
                <a:cs typeface="+mj-cs"/>
              </a:defRPr>
            </a:lvl1pPr>
          </a:lstStyle>
          <a:p>
            <a:pPr lvl="0"/>
            <a:r>
              <a:rPr lang="en-US" dirty="0"/>
              <a:t>Click to edit title</a:t>
            </a:r>
          </a:p>
        </p:txBody>
      </p:sp>
      <p:sp>
        <p:nvSpPr>
          <p:cNvPr id="19" name="Text Placeholder 10">
            <a:extLst>
              <a:ext uri="{FF2B5EF4-FFF2-40B4-BE49-F238E27FC236}">
                <a16:creationId xmlns:a16="http://schemas.microsoft.com/office/drawing/2014/main" id="{868F1860-5000-4FCD-B983-1C97B67DE31E}"/>
              </a:ext>
            </a:extLst>
          </p:cNvPr>
          <p:cNvSpPr>
            <a:spLocks noGrp="1"/>
          </p:cNvSpPr>
          <p:nvPr>
            <p:ph type="body" sz="quarter" idx="16" hasCustomPrompt="1"/>
          </p:nvPr>
        </p:nvSpPr>
        <p:spPr>
          <a:xfrm>
            <a:off x="9146053" y="1901307"/>
            <a:ext cx="2248937" cy="235898"/>
          </a:xfrm>
          <a:prstGeom prst="rect">
            <a:avLst/>
          </a:prstGeom>
        </p:spPr>
        <p:txBody>
          <a:bodyPr lIns="0" tIns="0" rIns="0" bIns="0" anchor="b">
            <a:spAutoFit/>
          </a:bodyPr>
          <a:lstStyle>
            <a:lvl1pPr marL="0" indent="0" algn="l" defTabSz="914400" rtl="0" eaLnBrk="1" latinLnBrk="0" hangingPunct="1">
              <a:lnSpc>
                <a:spcPct val="120000"/>
              </a:lnSpc>
              <a:spcBef>
                <a:spcPct val="0"/>
              </a:spcBef>
              <a:spcAft>
                <a:spcPts val="100"/>
              </a:spcAft>
              <a:buClr>
                <a:schemeClr val="accent1"/>
              </a:buClr>
              <a:buNone/>
              <a:defRPr lang="en-US" sz="1400" b="0" i="0" kern="1200" cap="all" baseline="0" dirty="0">
                <a:solidFill>
                  <a:srgbClr val="0E0F1A"/>
                </a:solidFill>
                <a:latin typeface="Oswald Medium" pitchFamily="2" charset="77"/>
                <a:ea typeface="+mj-ea"/>
                <a:cs typeface="+mj-cs"/>
              </a:defRPr>
            </a:lvl1pPr>
          </a:lstStyle>
          <a:p>
            <a:pPr lvl="0"/>
            <a:r>
              <a:rPr lang="en-US" dirty="0"/>
              <a:t>Click to edit Tag</a:t>
            </a:r>
          </a:p>
        </p:txBody>
      </p:sp>
      <p:sp>
        <p:nvSpPr>
          <p:cNvPr id="21" name="Chart Placeholder 3">
            <a:extLst>
              <a:ext uri="{FF2B5EF4-FFF2-40B4-BE49-F238E27FC236}">
                <a16:creationId xmlns:a16="http://schemas.microsoft.com/office/drawing/2014/main" id="{8A62633A-9B9B-47BD-B362-B5052FCD905F}"/>
              </a:ext>
            </a:extLst>
          </p:cNvPr>
          <p:cNvSpPr>
            <a:spLocks noGrp="1"/>
          </p:cNvSpPr>
          <p:nvPr>
            <p:ph type="chart" sz="quarter" idx="17"/>
          </p:nvPr>
        </p:nvSpPr>
        <p:spPr>
          <a:xfrm>
            <a:off x="613681" y="1424366"/>
            <a:ext cx="8059723" cy="4614525"/>
          </a:xfrm>
          <a:prstGeom prst="rect">
            <a:avLst/>
          </a:prstGeom>
        </p:spPr>
        <p:txBody>
          <a:bodyPr anchor="ctr" anchorCtr="1">
            <a:noAutofit/>
          </a:bodyPr>
          <a:lstStyle>
            <a:lvl1pPr marL="0" indent="0">
              <a:buNone/>
              <a:defRPr b="0" i="0">
                <a:latin typeface="Raleway" panose="020B0003030101060003" pitchFamily="34" charset="0"/>
              </a:defRPr>
            </a:lvl1pPr>
          </a:lstStyle>
          <a:p>
            <a:r>
              <a:rPr lang="en-US"/>
              <a:t>Click icon to add chart</a:t>
            </a:r>
            <a:endParaRPr lang="en-US" dirty="0"/>
          </a:p>
        </p:txBody>
      </p:sp>
      <p:grpSp>
        <p:nvGrpSpPr>
          <p:cNvPr id="13" name="Graphic 7">
            <a:extLst>
              <a:ext uri="{FF2B5EF4-FFF2-40B4-BE49-F238E27FC236}">
                <a16:creationId xmlns:a16="http://schemas.microsoft.com/office/drawing/2014/main" id="{6622129E-3DBE-9544-A7C0-9F187E2C17FD}"/>
              </a:ext>
            </a:extLst>
          </p:cNvPr>
          <p:cNvGrpSpPr/>
          <p:nvPr userDrawn="1"/>
        </p:nvGrpSpPr>
        <p:grpSpPr>
          <a:xfrm>
            <a:off x="10734518" y="296596"/>
            <a:ext cx="1064164" cy="338640"/>
            <a:chOff x="10734518" y="296596"/>
            <a:chExt cx="1064164" cy="338640"/>
          </a:xfrm>
          <a:solidFill>
            <a:srgbClr val="9798A5">
              <a:alpha val="60000"/>
            </a:srgbClr>
          </a:solidFill>
        </p:grpSpPr>
        <p:sp>
          <p:nvSpPr>
            <p:cNvPr id="15" name="Freeform 14">
              <a:extLst>
                <a:ext uri="{FF2B5EF4-FFF2-40B4-BE49-F238E27FC236}">
                  <a16:creationId xmlns:a16="http://schemas.microsoft.com/office/drawing/2014/main" id="{3182B8B6-4C35-504D-B58A-76FF4855D0D4}"/>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9C87348A-5230-DB41-9087-57919A3F878C}"/>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7271F179-26AB-CA4F-8C5F-A2D7E4536B42}"/>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7696A380-2115-4048-B971-1B07FC054951}"/>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EB688E6-F9DF-AB45-94BE-ABCC05978D31}"/>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A06307DF-175F-2142-B3F3-24EF41344606}"/>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58E3BD72-5706-5846-9119-AE9E6BDF3D18}"/>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4D7FAE1C-1408-654E-B140-DE84369A648A}"/>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2F712B1B-7E8F-FA4E-A419-CC71E766558A}"/>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99528355"/>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hart w/ content block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Rectangle: Rounded Corners 54">
            <a:extLst>
              <a:ext uri="{FF2B5EF4-FFF2-40B4-BE49-F238E27FC236}">
                <a16:creationId xmlns:a16="http://schemas.microsoft.com/office/drawing/2014/main" id="{2D1A91E5-059C-4DB7-ABC7-3C7EBBC156F0}"/>
              </a:ext>
            </a:extLst>
          </p:cNvPr>
          <p:cNvSpPr/>
          <p:nvPr userDrawn="1"/>
        </p:nvSpPr>
        <p:spPr>
          <a:xfrm>
            <a:off x="8996286" y="1299453"/>
            <a:ext cx="2619519" cy="4864354"/>
          </a:xfrm>
          <a:prstGeom prst="roundRect">
            <a:avLst>
              <a:gd name="adj" fmla="val 2581"/>
            </a:avLst>
          </a:prstGeom>
          <a:gradFill>
            <a:gsLst>
              <a:gs pos="0">
                <a:srgbClr val="003D8D"/>
              </a:gs>
              <a:gs pos="89000">
                <a:srgbClr val="001C42"/>
              </a:gs>
            </a:gsLst>
            <a:lin ang="4800000" scaled="0"/>
          </a:gradFill>
          <a:ln w="25400">
            <a:solidFill>
              <a:srgbClr val="00B1F0"/>
            </a:solid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lvl="0" algn="ctr">
              <a:lnSpc>
                <a:spcPct val="130000"/>
              </a:lnSpc>
              <a:spcBef>
                <a:spcPts val="600"/>
              </a:spcBef>
            </a:pPr>
            <a:endParaRPr lang="en-US" sz="1100" b="0" i="0" dirty="0">
              <a:solidFill>
                <a:schemeClr val="tx2"/>
              </a:solidFill>
              <a:latin typeface="Raleway" panose="020B0003030101060003" pitchFamily="34" charset="0"/>
            </a:endParaRPr>
          </a:p>
        </p:txBody>
      </p:sp>
      <p:sp>
        <p:nvSpPr>
          <p:cNvPr id="21" name="Chart Placeholder 3">
            <a:extLst>
              <a:ext uri="{FF2B5EF4-FFF2-40B4-BE49-F238E27FC236}">
                <a16:creationId xmlns:a16="http://schemas.microsoft.com/office/drawing/2014/main" id="{8A62633A-9B9B-47BD-B362-B5052FCD905F}"/>
              </a:ext>
            </a:extLst>
          </p:cNvPr>
          <p:cNvSpPr>
            <a:spLocks noGrp="1"/>
          </p:cNvSpPr>
          <p:nvPr>
            <p:ph type="chart" sz="quarter" idx="17"/>
          </p:nvPr>
        </p:nvSpPr>
        <p:spPr>
          <a:xfrm>
            <a:off x="613681" y="1424366"/>
            <a:ext cx="8059723" cy="4614525"/>
          </a:xfrm>
          <a:prstGeom prst="rect">
            <a:avLst/>
          </a:prstGeom>
        </p:spPr>
        <p:txBody>
          <a:bodyPr anchor="ctr" anchorCtr="1">
            <a:noAutofit/>
          </a:bodyPr>
          <a:lstStyle>
            <a:lvl1pPr marL="0" indent="0">
              <a:buNone/>
              <a:defRPr b="0" i="0">
                <a:solidFill>
                  <a:schemeClr val="bg1"/>
                </a:solidFill>
                <a:latin typeface="Raleway" panose="020B0003030101060003" pitchFamily="34" charset="0"/>
              </a:defRPr>
            </a:lvl1pPr>
          </a:lstStyle>
          <a:p>
            <a:r>
              <a:rPr lang="en-US"/>
              <a:t>Click icon to add chart</a:t>
            </a:r>
            <a:endParaRPr lang="en-US" dirty="0"/>
          </a:p>
        </p:txBody>
      </p:sp>
      <p:cxnSp>
        <p:nvCxnSpPr>
          <p:cNvPr id="12" name="Straight Connector 11">
            <a:extLst>
              <a:ext uri="{FF2B5EF4-FFF2-40B4-BE49-F238E27FC236}">
                <a16:creationId xmlns:a16="http://schemas.microsoft.com/office/drawing/2014/main" id="{9CAE98D3-C89B-5247-B429-E122D1E59B43}"/>
              </a:ext>
            </a:extLst>
          </p:cNvPr>
          <p:cNvCxnSpPr>
            <a:cxnSpLocks/>
          </p:cNvCxnSpPr>
          <p:nvPr userDrawn="1"/>
        </p:nvCxnSpPr>
        <p:spPr>
          <a:xfrm>
            <a:off x="9146053" y="3323276"/>
            <a:ext cx="1153972" cy="1"/>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5" name="Text Placeholder 10">
            <a:extLst>
              <a:ext uri="{FF2B5EF4-FFF2-40B4-BE49-F238E27FC236}">
                <a16:creationId xmlns:a16="http://schemas.microsoft.com/office/drawing/2014/main" id="{7A2F4321-44D8-3949-8A41-79B3486BFDCF}"/>
              </a:ext>
            </a:extLst>
          </p:cNvPr>
          <p:cNvSpPr>
            <a:spLocks noGrp="1"/>
          </p:cNvSpPr>
          <p:nvPr>
            <p:ph type="body" sz="quarter" idx="14" hasCustomPrompt="1"/>
          </p:nvPr>
        </p:nvSpPr>
        <p:spPr>
          <a:xfrm>
            <a:off x="9146053" y="3640913"/>
            <a:ext cx="2248937" cy="236860"/>
          </a:xfrm>
          <a:prstGeom prst="rect">
            <a:avLst/>
          </a:prstGeom>
        </p:spPr>
        <p:txBody>
          <a:bodyPr lIns="0" tIns="0" rIns="0" bIns="0">
            <a:spAutoFit/>
          </a:bodyPr>
          <a:lstStyle>
            <a:lvl1pPr marL="0" indent="0" algn="l" defTabSz="914400" rtl="0" eaLnBrk="1" latinLnBrk="0" hangingPunct="1">
              <a:lnSpc>
                <a:spcPct val="120000"/>
              </a:lnSpc>
              <a:spcBef>
                <a:spcPts val="0"/>
              </a:spcBef>
              <a:spcAft>
                <a:spcPts val="600"/>
              </a:spcAft>
              <a:buClr>
                <a:schemeClr val="accent1"/>
              </a:buClr>
              <a:buNone/>
              <a:defRPr lang="en-US" sz="1400" b="0" i="0" kern="1200" dirty="0">
                <a:solidFill>
                  <a:schemeClr val="bg1"/>
                </a:solidFill>
                <a:latin typeface="Raleway" panose="020B0003030101060003" pitchFamily="34" charset="0"/>
                <a:ea typeface="+mn-ea"/>
                <a:cs typeface="+mn-cs"/>
              </a:defRPr>
            </a:lvl1pPr>
          </a:lstStyle>
          <a:p>
            <a:pPr lvl="0"/>
            <a:r>
              <a:rPr lang="en-US" dirty="0"/>
              <a:t>Click to edit content</a:t>
            </a:r>
          </a:p>
        </p:txBody>
      </p:sp>
      <p:sp>
        <p:nvSpPr>
          <p:cNvPr id="17" name="Text Placeholder 10">
            <a:extLst>
              <a:ext uri="{FF2B5EF4-FFF2-40B4-BE49-F238E27FC236}">
                <a16:creationId xmlns:a16="http://schemas.microsoft.com/office/drawing/2014/main" id="{ECE0CAA2-E9AF-8742-B79C-2E2536F2EE63}"/>
              </a:ext>
            </a:extLst>
          </p:cNvPr>
          <p:cNvSpPr>
            <a:spLocks noGrp="1"/>
          </p:cNvSpPr>
          <p:nvPr>
            <p:ph type="body" sz="quarter" idx="15" hasCustomPrompt="1"/>
          </p:nvPr>
        </p:nvSpPr>
        <p:spPr>
          <a:xfrm>
            <a:off x="9146053" y="2765611"/>
            <a:ext cx="2248937" cy="307777"/>
          </a:xfrm>
          <a:prstGeom prst="rect">
            <a:avLst/>
          </a:prstGeom>
        </p:spPr>
        <p:txBody>
          <a:bodyPr lIns="0" tIns="0" rIns="0" bIns="0" anchor="b">
            <a:spAutoFit/>
          </a:bodyPr>
          <a:lstStyle>
            <a:lvl1pPr marL="0" indent="0" algn="l" defTabSz="914400" rtl="0" eaLnBrk="1" latinLnBrk="0" hangingPunct="1">
              <a:lnSpc>
                <a:spcPct val="100000"/>
              </a:lnSpc>
              <a:spcBef>
                <a:spcPct val="0"/>
              </a:spcBef>
              <a:spcAft>
                <a:spcPts val="100"/>
              </a:spcAft>
              <a:buClr>
                <a:schemeClr val="accent1"/>
              </a:buClr>
              <a:buNone/>
              <a:defRPr lang="en-US" sz="2000" b="1" i="0" kern="1200" dirty="0">
                <a:solidFill>
                  <a:schemeClr val="bg1"/>
                </a:solidFill>
                <a:latin typeface="Raleway ExtraBold" panose="020B0003030101060003" pitchFamily="34" charset="0"/>
                <a:ea typeface="+mj-ea"/>
                <a:cs typeface="+mj-cs"/>
              </a:defRPr>
            </a:lvl1pPr>
          </a:lstStyle>
          <a:p>
            <a:pPr lvl="0"/>
            <a:r>
              <a:rPr lang="en-US" dirty="0"/>
              <a:t>Click to edit title</a:t>
            </a:r>
          </a:p>
        </p:txBody>
      </p:sp>
      <p:sp>
        <p:nvSpPr>
          <p:cNvPr id="20" name="Text Placeholder 10">
            <a:extLst>
              <a:ext uri="{FF2B5EF4-FFF2-40B4-BE49-F238E27FC236}">
                <a16:creationId xmlns:a16="http://schemas.microsoft.com/office/drawing/2014/main" id="{A670616B-6AB4-DE42-936A-21AE9E5343F8}"/>
              </a:ext>
            </a:extLst>
          </p:cNvPr>
          <p:cNvSpPr>
            <a:spLocks noGrp="1"/>
          </p:cNvSpPr>
          <p:nvPr>
            <p:ph type="body" sz="quarter" idx="16" hasCustomPrompt="1"/>
          </p:nvPr>
        </p:nvSpPr>
        <p:spPr>
          <a:xfrm>
            <a:off x="9146053" y="1901307"/>
            <a:ext cx="2248937" cy="235898"/>
          </a:xfrm>
          <a:prstGeom prst="rect">
            <a:avLst/>
          </a:prstGeom>
        </p:spPr>
        <p:txBody>
          <a:bodyPr lIns="0" tIns="0" rIns="0" bIns="0" anchor="b">
            <a:spAutoFit/>
          </a:bodyPr>
          <a:lstStyle>
            <a:lvl1pPr marL="0" indent="0" algn="l" defTabSz="914400" rtl="0" eaLnBrk="1" latinLnBrk="0" hangingPunct="1">
              <a:lnSpc>
                <a:spcPct val="120000"/>
              </a:lnSpc>
              <a:spcBef>
                <a:spcPct val="0"/>
              </a:spcBef>
              <a:spcAft>
                <a:spcPts val="100"/>
              </a:spcAft>
              <a:buClr>
                <a:schemeClr val="accent1"/>
              </a:buClr>
              <a:buNone/>
              <a:defRPr lang="en-US" sz="1400" b="0" i="0" kern="1200" cap="all" baseline="0" dirty="0">
                <a:solidFill>
                  <a:schemeClr val="bg1"/>
                </a:solidFill>
                <a:latin typeface="Oswald Medium" pitchFamily="2" charset="77"/>
                <a:ea typeface="+mj-ea"/>
                <a:cs typeface="+mj-cs"/>
              </a:defRPr>
            </a:lvl1pPr>
          </a:lstStyle>
          <a:p>
            <a:pPr lvl="0"/>
            <a:r>
              <a:rPr lang="en-US" dirty="0"/>
              <a:t>Click to edit Tag</a:t>
            </a:r>
          </a:p>
        </p:txBody>
      </p:sp>
      <p:grpSp>
        <p:nvGrpSpPr>
          <p:cNvPr id="11" name="Graphic 20">
            <a:extLst>
              <a:ext uri="{FF2B5EF4-FFF2-40B4-BE49-F238E27FC236}">
                <a16:creationId xmlns:a16="http://schemas.microsoft.com/office/drawing/2014/main" id="{EE5FA3F0-313C-8B45-800B-F9B113D0FFAE}"/>
              </a:ext>
            </a:extLst>
          </p:cNvPr>
          <p:cNvGrpSpPr/>
          <p:nvPr userDrawn="1"/>
        </p:nvGrpSpPr>
        <p:grpSpPr>
          <a:xfrm>
            <a:off x="10734518" y="296596"/>
            <a:ext cx="1064164" cy="338640"/>
            <a:chOff x="10734518" y="296596"/>
            <a:chExt cx="1064164" cy="338640"/>
          </a:xfrm>
        </p:grpSpPr>
        <p:sp>
          <p:nvSpPr>
            <p:cNvPr id="13" name="Freeform 12">
              <a:extLst>
                <a:ext uri="{FF2B5EF4-FFF2-40B4-BE49-F238E27FC236}">
                  <a16:creationId xmlns:a16="http://schemas.microsoft.com/office/drawing/2014/main" id="{419E00D8-DB68-654C-B939-A84F2E6E2CF2}"/>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840E0A37-D73D-3C47-943F-F774E380A6B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810AE0D5-ED01-7242-AF39-3F81C8BC19F1}"/>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120116AA-1BA3-7C47-A8C0-647D78946A9B}"/>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618F8D1B-0C86-6C47-97F1-584512394155}"/>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9FC42A8F-EB08-644C-93FE-83B43CDC9D19}"/>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2C49F18D-0316-3244-98A9-14ED612A4023}"/>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FDE84BE7-0C69-0649-95DE-DD09080BE4E6}"/>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1318CD91-831D-1346-9CBF-9CA34E09ED76}"/>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268652211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4-column w/ circle images">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solidFill>
                  <a:schemeClr val="bg1"/>
                </a:solidFill>
              </a:defRPr>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7" name="Rectangle: Rounded Corners 54">
            <a:extLst>
              <a:ext uri="{FF2B5EF4-FFF2-40B4-BE49-F238E27FC236}">
                <a16:creationId xmlns:a16="http://schemas.microsoft.com/office/drawing/2014/main" id="{7F155119-4B16-44A2-A124-3D5E6B4C825C}"/>
              </a:ext>
            </a:extLst>
          </p:cNvPr>
          <p:cNvSpPr/>
          <p:nvPr userDrawn="1"/>
        </p:nvSpPr>
        <p:spPr>
          <a:xfrm>
            <a:off x="901338" y="1615913"/>
            <a:ext cx="2396382" cy="4420129"/>
          </a:xfrm>
          <a:prstGeom prst="roundRect">
            <a:avLst>
              <a:gd name="adj" fmla="val 2581"/>
            </a:avLst>
          </a:prstGeom>
          <a:gradFill>
            <a:gsLst>
              <a:gs pos="20000">
                <a:srgbClr val="013780"/>
              </a:gs>
              <a:gs pos="100000">
                <a:srgbClr val="00143C"/>
              </a:gs>
            </a:gsLst>
            <a:lin ang="5400000" scaled="0"/>
          </a:gradFill>
          <a:ln w="25400">
            <a:solidFill>
              <a:srgbClr val="00B0F0"/>
            </a:solid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algn="ctr">
              <a:lnSpc>
                <a:spcPct val="130000"/>
              </a:lnSpc>
              <a:spcBef>
                <a:spcPts val="600"/>
              </a:spcBef>
            </a:pPr>
            <a:endParaRPr lang="en-US" sz="1100" b="0" i="0" dirty="0">
              <a:solidFill>
                <a:schemeClr val="tx2"/>
              </a:solidFill>
              <a:latin typeface="Raleway" panose="020B0003030101060003" pitchFamily="34" charset="0"/>
            </a:endParaRPr>
          </a:p>
        </p:txBody>
      </p:sp>
      <p:sp>
        <p:nvSpPr>
          <p:cNvPr id="35" name="Picture Placeholder 3">
            <a:extLst>
              <a:ext uri="{FF2B5EF4-FFF2-40B4-BE49-F238E27FC236}">
                <a16:creationId xmlns:a16="http://schemas.microsoft.com/office/drawing/2014/main" id="{AF7435AD-498B-45D3-B3B6-38F1278A02F8}"/>
              </a:ext>
            </a:extLst>
          </p:cNvPr>
          <p:cNvSpPr>
            <a:spLocks noGrp="1" noChangeAspect="1"/>
          </p:cNvSpPr>
          <p:nvPr>
            <p:ph type="pic" sz="quarter" idx="10"/>
          </p:nvPr>
        </p:nvSpPr>
        <p:spPr>
          <a:xfrm>
            <a:off x="1498329" y="1848789"/>
            <a:ext cx="1202400" cy="1202400"/>
          </a:xfrm>
          <a:prstGeom prst="ellipse">
            <a:avLst/>
          </a:prstGeom>
          <a:noFill/>
          <a:ln w="0">
            <a:solidFill>
              <a:schemeClr val="bg1"/>
            </a:solidFill>
          </a:ln>
          <a:effectLst>
            <a:outerShdw blurRad="228600" dist="152400" dir="7200000" algn="tl" rotWithShape="0">
              <a:prstClr val="black">
                <a:alpha val="40000"/>
              </a:prstClr>
            </a:outerShdw>
          </a:effectLst>
        </p:spPr>
        <p:txBody>
          <a:bodyPr anchor="ctr" anchorCtr="0">
            <a:noAutofit/>
          </a:bodyPr>
          <a:lstStyle>
            <a:lvl1pPr marL="0" indent="0" algn="ctr">
              <a:buNone/>
              <a:defRPr sz="1400" b="0" i="0">
                <a:solidFill>
                  <a:schemeClr val="bg1"/>
                </a:solidFill>
                <a:latin typeface="Raleway" panose="020B0003030101060003" pitchFamily="34" charset="0"/>
              </a:defRPr>
            </a:lvl1pPr>
          </a:lstStyle>
          <a:p>
            <a:r>
              <a:rPr lang="en-US"/>
              <a:t>Click icon to add picture</a:t>
            </a:r>
            <a:endParaRPr lang="en-US" dirty="0"/>
          </a:p>
        </p:txBody>
      </p:sp>
      <p:sp>
        <p:nvSpPr>
          <p:cNvPr id="12" name="Text Placeholder 11">
            <a:extLst>
              <a:ext uri="{FF2B5EF4-FFF2-40B4-BE49-F238E27FC236}">
                <a16:creationId xmlns:a16="http://schemas.microsoft.com/office/drawing/2014/main" id="{C4E9E677-323F-41A4-90E8-4FF6DE30B538}"/>
              </a:ext>
            </a:extLst>
          </p:cNvPr>
          <p:cNvSpPr>
            <a:spLocks noGrp="1"/>
          </p:cNvSpPr>
          <p:nvPr>
            <p:ph type="body" sz="quarter" idx="11" hasCustomPrompt="1"/>
          </p:nvPr>
        </p:nvSpPr>
        <p:spPr>
          <a:xfrm>
            <a:off x="1071429" y="3270165"/>
            <a:ext cx="2056200" cy="276999"/>
          </a:xfrm>
          <a:prstGeom prst="rect">
            <a:avLst/>
          </a:prstGeom>
        </p:spPr>
        <p:txBody>
          <a:bodyPr lIns="0" tIns="0" rIns="0" bIns="0">
            <a:spAutoFit/>
          </a:bodyPr>
          <a:lstStyle>
            <a:lvl1pPr marL="0" indent="0" algn="ctr">
              <a:lnSpc>
                <a:spcPct val="100000"/>
              </a:lnSpc>
              <a:spcAft>
                <a:spcPts val="100"/>
              </a:spcAft>
              <a:buNone/>
              <a:defRPr kumimoji="0" lang="en-US" sz="1800" b="1" i="0" u="none" strike="noStrike" kern="1200" cap="none" spc="0" normalizeH="0" baseline="0" dirty="0" smtClean="0">
                <a:ln>
                  <a:noFill/>
                </a:ln>
                <a:solidFill>
                  <a:schemeClr val="bg1"/>
                </a:solidFill>
                <a:effectLst/>
                <a:uLnTx/>
                <a:uFillTx/>
                <a:latin typeface="Raleway" panose="020B0003030101060003" pitchFamily="34" charset="0"/>
                <a:ea typeface="Roboto Slab" pitchFamily="2" charset="0"/>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p:txBody>
      </p:sp>
      <p:sp>
        <p:nvSpPr>
          <p:cNvPr id="37" name="Text Placeholder 11">
            <a:extLst>
              <a:ext uri="{FF2B5EF4-FFF2-40B4-BE49-F238E27FC236}">
                <a16:creationId xmlns:a16="http://schemas.microsoft.com/office/drawing/2014/main" id="{CDD05B8F-3C32-4BCE-B579-75A9C1A55B90}"/>
              </a:ext>
            </a:extLst>
          </p:cNvPr>
          <p:cNvSpPr>
            <a:spLocks noGrp="1"/>
          </p:cNvSpPr>
          <p:nvPr>
            <p:ph type="body" sz="quarter" idx="12" hasCustomPrompt="1"/>
          </p:nvPr>
        </p:nvSpPr>
        <p:spPr>
          <a:xfrm>
            <a:off x="1071429" y="4028161"/>
            <a:ext cx="2056200" cy="189154"/>
          </a:xfrm>
          <a:prstGeom prst="rect">
            <a:avLst/>
          </a:prstGeom>
        </p:spPr>
        <p:txBody>
          <a:bodyPr lIns="0" tIns="0" rIns="0" bIns="0">
            <a:spAutoFit/>
          </a:bodyPr>
          <a:lstStyle>
            <a:lvl1pPr marL="0" indent="0" algn="ctr">
              <a:lnSpc>
                <a:spcPct val="120000"/>
              </a:lnSpc>
              <a:spcAft>
                <a:spcPts val="600"/>
              </a:spcAft>
              <a:buNone/>
              <a:defRPr kumimoji="0" lang="en-US" sz="1200" b="0" i="0" u="none" strike="noStrike" kern="1200" cap="none" spc="0" normalizeH="0" baseline="0" dirty="0" smtClean="0">
                <a:ln>
                  <a:noFill/>
                </a:ln>
                <a:solidFill>
                  <a:schemeClr val="bg1"/>
                </a:solidFill>
                <a:effectLst/>
                <a:uLnTx/>
                <a:uFillTx/>
                <a:latin typeface="Raleway" panose="020B0003030101060003" pitchFamily="34" charset="0"/>
                <a:ea typeface="Roboto Slab Light" pitchFamily="2" charset="0"/>
                <a:cs typeface="Georgia"/>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110000"/>
              </a:lnSpc>
              <a:spcBef>
                <a:spcPts val="0"/>
              </a:spcBef>
              <a:spcAft>
                <a:spcPts val="0"/>
              </a:spcAft>
              <a:buClr>
                <a:prstClr val="black"/>
              </a:buClr>
              <a:buSzPts val="1100"/>
              <a:buFontTx/>
              <a:buNone/>
              <a:tabLst/>
              <a:defRPr/>
            </a:pPr>
            <a:r>
              <a:rPr lang="en-US" dirty="0"/>
              <a:t>Text</a:t>
            </a:r>
          </a:p>
        </p:txBody>
      </p:sp>
      <p:sp>
        <p:nvSpPr>
          <p:cNvPr id="38" name="Rectangle: Rounded Corners 54">
            <a:extLst>
              <a:ext uri="{FF2B5EF4-FFF2-40B4-BE49-F238E27FC236}">
                <a16:creationId xmlns:a16="http://schemas.microsoft.com/office/drawing/2014/main" id="{4CAFC04B-1778-4828-AC66-974CDCE39893}"/>
              </a:ext>
            </a:extLst>
          </p:cNvPr>
          <p:cNvSpPr/>
          <p:nvPr userDrawn="1"/>
        </p:nvSpPr>
        <p:spPr>
          <a:xfrm>
            <a:off x="3565652" y="1615913"/>
            <a:ext cx="2396382" cy="4420129"/>
          </a:xfrm>
          <a:prstGeom prst="roundRect">
            <a:avLst>
              <a:gd name="adj" fmla="val 2581"/>
            </a:avLst>
          </a:prstGeom>
          <a:gradFill>
            <a:gsLst>
              <a:gs pos="20000">
                <a:srgbClr val="013780"/>
              </a:gs>
              <a:gs pos="100000">
                <a:srgbClr val="00143C"/>
              </a:gs>
            </a:gsLst>
            <a:lin ang="5400000" scaled="0"/>
          </a:gradFill>
          <a:ln w="25400">
            <a:solidFill>
              <a:srgbClr val="FF00D0"/>
            </a:solid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lvl="0" algn="ctr">
              <a:lnSpc>
                <a:spcPct val="130000"/>
              </a:lnSpc>
              <a:spcBef>
                <a:spcPts val="600"/>
              </a:spcBef>
            </a:pPr>
            <a:endParaRPr lang="en-US" sz="1100" b="0" i="0" dirty="0">
              <a:solidFill>
                <a:schemeClr val="tx2"/>
              </a:solidFill>
              <a:latin typeface="Raleway" panose="020B0003030101060003" pitchFamily="34" charset="0"/>
            </a:endParaRPr>
          </a:p>
        </p:txBody>
      </p:sp>
      <p:sp>
        <p:nvSpPr>
          <p:cNvPr id="39" name="Picture Placeholder 3">
            <a:extLst>
              <a:ext uri="{FF2B5EF4-FFF2-40B4-BE49-F238E27FC236}">
                <a16:creationId xmlns:a16="http://schemas.microsoft.com/office/drawing/2014/main" id="{57DBAC41-36B7-42B1-BCD3-0B6D342166DD}"/>
              </a:ext>
            </a:extLst>
          </p:cNvPr>
          <p:cNvSpPr>
            <a:spLocks noGrp="1" noChangeAspect="1"/>
          </p:cNvSpPr>
          <p:nvPr>
            <p:ph type="pic" sz="quarter" idx="13"/>
          </p:nvPr>
        </p:nvSpPr>
        <p:spPr>
          <a:xfrm>
            <a:off x="4162643" y="1848789"/>
            <a:ext cx="1202400" cy="1202400"/>
          </a:xfrm>
          <a:prstGeom prst="ellipse">
            <a:avLst/>
          </a:prstGeom>
          <a:noFill/>
          <a:ln w="0">
            <a:solidFill>
              <a:schemeClr val="bg1"/>
            </a:solidFill>
          </a:ln>
          <a:effectLst>
            <a:outerShdw blurRad="228600" dist="152400" dir="7200000" algn="tl" rotWithShape="0">
              <a:prstClr val="black">
                <a:alpha val="40000"/>
              </a:prstClr>
            </a:outerShdw>
          </a:effectLst>
        </p:spPr>
        <p:txBody>
          <a:bodyPr anchor="ctr" anchorCtr="0">
            <a:noAutofit/>
          </a:bodyPr>
          <a:lstStyle>
            <a:lvl1pPr marL="0" indent="0" algn="ctr">
              <a:buNone/>
              <a:defRPr sz="1400" b="0" i="0">
                <a:solidFill>
                  <a:schemeClr val="bg1"/>
                </a:solidFill>
                <a:latin typeface="Raleway" panose="020B0003030101060003" pitchFamily="34" charset="0"/>
              </a:defRPr>
            </a:lvl1pPr>
          </a:lstStyle>
          <a:p>
            <a:r>
              <a:rPr lang="en-US"/>
              <a:t>Click icon to add picture</a:t>
            </a:r>
            <a:endParaRPr lang="en-US" dirty="0"/>
          </a:p>
        </p:txBody>
      </p:sp>
      <p:sp>
        <p:nvSpPr>
          <p:cNvPr id="40" name="Text Placeholder 11">
            <a:extLst>
              <a:ext uri="{FF2B5EF4-FFF2-40B4-BE49-F238E27FC236}">
                <a16:creationId xmlns:a16="http://schemas.microsoft.com/office/drawing/2014/main" id="{4949964B-C873-4B7E-AC73-0BA65EDF1EFE}"/>
              </a:ext>
            </a:extLst>
          </p:cNvPr>
          <p:cNvSpPr>
            <a:spLocks noGrp="1"/>
          </p:cNvSpPr>
          <p:nvPr>
            <p:ph type="body" sz="quarter" idx="14" hasCustomPrompt="1"/>
          </p:nvPr>
        </p:nvSpPr>
        <p:spPr>
          <a:xfrm>
            <a:off x="3735743" y="3270165"/>
            <a:ext cx="2056200" cy="276999"/>
          </a:xfrm>
          <a:prstGeom prst="rect">
            <a:avLst/>
          </a:prstGeom>
        </p:spPr>
        <p:txBody>
          <a:bodyPr lIns="0" tIns="0" rIns="0" bIns="0">
            <a:spAutoFit/>
          </a:bodyPr>
          <a:lstStyle>
            <a:lvl1pPr marL="0" indent="0" algn="ctr">
              <a:lnSpc>
                <a:spcPct val="100000"/>
              </a:lnSpc>
              <a:spcAft>
                <a:spcPts val="100"/>
              </a:spcAft>
              <a:buNone/>
              <a:defRPr kumimoji="0" lang="en-US" sz="1800" b="1" i="0" u="none" strike="noStrike" kern="1200" cap="none" spc="0" normalizeH="0" baseline="0" dirty="0" smtClean="0">
                <a:ln>
                  <a:noFill/>
                </a:ln>
                <a:solidFill>
                  <a:schemeClr val="bg1"/>
                </a:solidFill>
                <a:effectLst/>
                <a:uLnTx/>
                <a:uFillTx/>
                <a:latin typeface="Raleway" panose="020B0003030101060003" pitchFamily="34" charset="0"/>
                <a:ea typeface="Roboto Slab" pitchFamily="2" charset="0"/>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p:txBody>
      </p:sp>
      <p:sp>
        <p:nvSpPr>
          <p:cNvPr id="41" name="Text Placeholder 11">
            <a:extLst>
              <a:ext uri="{FF2B5EF4-FFF2-40B4-BE49-F238E27FC236}">
                <a16:creationId xmlns:a16="http://schemas.microsoft.com/office/drawing/2014/main" id="{BCB6C076-4F2C-4DA4-BADB-067229972ED7}"/>
              </a:ext>
            </a:extLst>
          </p:cNvPr>
          <p:cNvSpPr>
            <a:spLocks noGrp="1"/>
          </p:cNvSpPr>
          <p:nvPr>
            <p:ph type="body" sz="quarter" idx="15" hasCustomPrompt="1"/>
          </p:nvPr>
        </p:nvSpPr>
        <p:spPr>
          <a:xfrm>
            <a:off x="3735743" y="4028161"/>
            <a:ext cx="2056200" cy="189154"/>
          </a:xfrm>
          <a:prstGeom prst="rect">
            <a:avLst/>
          </a:prstGeom>
        </p:spPr>
        <p:txBody>
          <a:bodyPr lIns="0" tIns="0" rIns="0" bIns="0">
            <a:spAutoFit/>
          </a:bodyPr>
          <a:lstStyle>
            <a:lvl1pPr marL="0" indent="0" algn="ctr">
              <a:lnSpc>
                <a:spcPct val="120000"/>
              </a:lnSpc>
              <a:spcAft>
                <a:spcPts val="600"/>
              </a:spcAft>
              <a:buNone/>
              <a:defRPr kumimoji="0" lang="en-US" sz="1200" b="0" i="0" u="none" strike="noStrike" kern="1200" cap="none" spc="0" normalizeH="0" baseline="0" dirty="0" smtClean="0">
                <a:ln>
                  <a:noFill/>
                </a:ln>
                <a:solidFill>
                  <a:schemeClr val="bg1"/>
                </a:solidFill>
                <a:effectLst/>
                <a:uLnTx/>
                <a:uFillTx/>
                <a:latin typeface="Raleway" panose="020B0003030101060003" pitchFamily="34" charset="0"/>
                <a:ea typeface="Roboto Slab Light" pitchFamily="2" charset="0"/>
                <a:cs typeface="Georgia"/>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110000"/>
              </a:lnSpc>
              <a:spcBef>
                <a:spcPts val="0"/>
              </a:spcBef>
              <a:spcAft>
                <a:spcPts val="0"/>
              </a:spcAft>
              <a:buClr>
                <a:prstClr val="black"/>
              </a:buClr>
              <a:buSzPts val="1100"/>
              <a:buFontTx/>
              <a:buNone/>
              <a:tabLst/>
              <a:defRPr/>
            </a:pPr>
            <a:r>
              <a:rPr lang="en-US" dirty="0"/>
              <a:t>Text</a:t>
            </a:r>
          </a:p>
        </p:txBody>
      </p:sp>
      <p:sp>
        <p:nvSpPr>
          <p:cNvPr id="42" name="Rectangle: Rounded Corners 54">
            <a:extLst>
              <a:ext uri="{FF2B5EF4-FFF2-40B4-BE49-F238E27FC236}">
                <a16:creationId xmlns:a16="http://schemas.microsoft.com/office/drawing/2014/main" id="{827C44FD-214C-4DB6-A0F3-9BF99FA4C9E2}"/>
              </a:ext>
            </a:extLst>
          </p:cNvPr>
          <p:cNvSpPr/>
          <p:nvPr userDrawn="1"/>
        </p:nvSpPr>
        <p:spPr>
          <a:xfrm>
            <a:off x="6229966" y="1615913"/>
            <a:ext cx="2396382" cy="4420129"/>
          </a:xfrm>
          <a:prstGeom prst="roundRect">
            <a:avLst>
              <a:gd name="adj" fmla="val 2581"/>
            </a:avLst>
          </a:prstGeom>
          <a:gradFill>
            <a:gsLst>
              <a:gs pos="20000">
                <a:srgbClr val="013780"/>
              </a:gs>
              <a:gs pos="100000">
                <a:srgbClr val="00143C"/>
              </a:gs>
            </a:gsLst>
            <a:lin ang="5400000" scaled="0"/>
          </a:gradFill>
          <a:ln w="25400">
            <a:solidFill>
              <a:srgbClr val="429D69"/>
            </a:solid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lvl="0" algn="ctr">
              <a:lnSpc>
                <a:spcPct val="130000"/>
              </a:lnSpc>
              <a:spcBef>
                <a:spcPts val="600"/>
              </a:spcBef>
            </a:pPr>
            <a:endParaRPr lang="en-US" sz="1100" b="0" i="0" dirty="0">
              <a:solidFill>
                <a:schemeClr val="tx2"/>
              </a:solidFill>
              <a:latin typeface="Raleway" panose="020B0003030101060003" pitchFamily="34" charset="0"/>
            </a:endParaRPr>
          </a:p>
        </p:txBody>
      </p:sp>
      <p:sp>
        <p:nvSpPr>
          <p:cNvPr id="43" name="Picture Placeholder 3">
            <a:extLst>
              <a:ext uri="{FF2B5EF4-FFF2-40B4-BE49-F238E27FC236}">
                <a16:creationId xmlns:a16="http://schemas.microsoft.com/office/drawing/2014/main" id="{A21AA230-F4F8-4E34-8919-82FF1243F0DC}"/>
              </a:ext>
            </a:extLst>
          </p:cNvPr>
          <p:cNvSpPr>
            <a:spLocks noGrp="1" noChangeAspect="1"/>
          </p:cNvSpPr>
          <p:nvPr>
            <p:ph type="pic" sz="quarter" idx="16"/>
          </p:nvPr>
        </p:nvSpPr>
        <p:spPr>
          <a:xfrm>
            <a:off x="6826957" y="1848789"/>
            <a:ext cx="1202400" cy="1202400"/>
          </a:xfrm>
          <a:prstGeom prst="ellipse">
            <a:avLst/>
          </a:prstGeom>
          <a:noFill/>
          <a:ln w="0">
            <a:solidFill>
              <a:schemeClr val="bg1"/>
            </a:solidFill>
          </a:ln>
          <a:effectLst>
            <a:outerShdw blurRad="228600" dist="152400" dir="7200000" algn="tl" rotWithShape="0">
              <a:prstClr val="black">
                <a:alpha val="40000"/>
              </a:prstClr>
            </a:outerShdw>
          </a:effectLst>
        </p:spPr>
        <p:txBody>
          <a:bodyPr anchor="ctr" anchorCtr="0">
            <a:noAutofit/>
          </a:bodyPr>
          <a:lstStyle>
            <a:lvl1pPr marL="0" indent="0" algn="ctr">
              <a:buNone/>
              <a:defRPr sz="1400" b="0" i="0">
                <a:solidFill>
                  <a:schemeClr val="bg1"/>
                </a:solidFill>
                <a:latin typeface="Raleway" panose="020B0003030101060003" pitchFamily="34" charset="0"/>
              </a:defRPr>
            </a:lvl1pPr>
          </a:lstStyle>
          <a:p>
            <a:r>
              <a:rPr lang="en-US"/>
              <a:t>Click icon to add picture</a:t>
            </a:r>
            <a:endParaRPr lang="en-US" dirty="0"/>
          </a:p>
        </p:txBody>
      </p:sp>
      <p:sp>
        <p:nvSpPr>
          <p:cNvPr id="44" name="Text Placeholder 11">
            <a:extLst>
              <a:ext uri="{FF2B5EF4-FFF2-40B4-BE49-F238E27FC236}">
                <a16:creationId xmlns:a16="http://schemas.microsoft.com/office/drawing/2014/main" id="{42D2F472-B47F-4241-A537-2D90AFD03119}"/>
              </a:ext>
            </a:extLst>
          </p:cNvPr>
          <p:cNvSpPr>
            <a:spLocks noGrp="1"/>
          </p:cNvSpPr>
          <p:nvPr>
            <p:ph type="body" sz="quarter" idx="17" hasCustomPrompt="1"/>
          </p:nvPr>
        </p:nvSpPr>
        <p:spPr>
          <a:xfrm>
            <a:off x="6400057" y="3270165"/>
            <a:ext cx="2056200" cy="276999"/>
          </a:xfrm>
          <a:prstGeom prst="rect">
            <a:avLst/>
          </a:prstGeom>
        </p:spPr>
        <p:txBody>
          <a:bodyPr lIns="0" tIns="0" rIns="0" bIns="0">
            <a:spAutoFit/>
          </a:bodyPr>
          <a:lstStyle>
            <a:lvl1pPr marL="0" indent="0" algn="ctr">
              <a:lnSpc>
                <a:spcPct val="100000"/>
              </a:lnSpc>
              <a:spcAft>
                <a:spcPts val="100"/>
              </a:spcAft>
              <a:buNone/>
              <a:defRPr kumimoji="0" lang="en-US" sz="1800" b="1" i="0" u="none" strike="noStrike" kern="1200" cap="none" spc="0" normalizeH="0" baseline="0" dirty="0" smtClean="0">
                <a:ln>
                  <a:noFill/>
                </a:ln>
                <a:solidFill>
                  <a:schemeClr val="bg1"/>
                </a:solidFill>
                <a:effectLst/>
                <a:uLnTx/>
                <a:uFillTx/>
                <a:latin typeface="Raleway" panose="020B0003030101060003" pitchFamily="34" charset="0"/>
                <a:ea typeface="Roboto Slab" pitchFamily="2" charset="0"/>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p:txBody>
      </p:sp>
      <p:sp>
        <p:nvSpPr>
          <p:cNvPr id="45" name="Text Placeholder 11">
            <a:extLst>
              <a:ext uri="{FF2B5EF4-FFF2-40B4-BE49-F238E27FC236}">
                <a16:creationId xmlns:a16="http://schemas.microsoft.com/office/drawing/2014/main" id="{501379A8-0471-4405-863A-1F5E8B0A04FB}"/>
              </a:ext>
            </a:extLst>
          </p:cNvPr>
          <p:cNvSpPr>
            <a:spLocks noGrp="1"/>
          </p:cNvSpPr>
          <p:nvPr>
            <p:ph type="body" sz="quarter" idx="18" hasCustomPrompt="1"/>
          </p:nvPr>
        </p:nvSpPr>
        <p:spPr>
          <a:xfrm>
            <a:off x="6400057" y="4028161"/>
            <a:ext cx="2056200" cy="189154"/>
          </a:xfrm>
          <a:prstGeom prst="rect">
            <a:avLst/>
          </a:prstGeom>
        </p:spPr>
        <p:txBody>
          <a:bodyPr lIns="0" tIns="0" rIns="0" bIns="0">
            <a:spAutoFit/>
          </a:bodyPr>
          <a:lstStyle>
            <a:lvl1pPr marL="0" indent="0" algn="ctr">
              <a:lnSpc>
                <a:spcPct val="120000"/>
              </a:lnSpc>
              <a:spcAft>
                <a:spcPts val="600"/>
              </a:spcAft>
              <a:buNone/>
              <a:defRPr kumimoji="0" lang="en-US" sz="1200" b="0" i="0" u="none" strike="noStrike" kern="1200" cap="none" spc="0" normalizeH="0" baseline="0" dirty="0" smtClean="0">
                <a:ln>
                  <a:noFill/>
                </a:ln>
                <a:solidFill>
                  <a:schemeClr val="bg1"/>
                </a:solidFill>
                <a:effectLst/>
                <a:uLnTx/>
                <a:uFillTx/>
                <a:latin typeface="Raleway" panose="020B0003030101060003" pitchFamily="34" charset="0"/>
                <a:ea typeface="Roboto Slab Light" pitchFamily="2" charset="0"/>
                <a:cs typeface="Georgia"/>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110000"/>
              </a:lnSpc>
              <a:spcBef>
                <a:spcPts val="0"/>
              </a:spcBef>
              <a:spcAft>
                <a:spcPts val="0"/>
              </a:spcAft>
              <a:buClr>
                <a:prstClr val="black"/>
              </a:buClr>
              <a:buSzPts val="1100"/>
              <a:buFontTx/>
              <a:buNone/>
              <a:tabLst/>
              <a:defRPr/>
            </a:pPr>
            <a:r>
              <a:rPr lang="en-US" dirty="0"/>
              <a:t>Text</a:t>
            </a:r>
          </a:p>
        </p:txBody>
      </p:sp>
      <p:sp>
        <p:nvSpPr>
          <p:cNvPr id="46" name="Rectangle: Rounded Corners 54">
            <a:extLst>
              <a:ext uri="{FF2B5EF4-FFF2-40B4-BE49-F238E27FC236}">
                <a16:creationId xmlns:a16="http://schemas.microsoft.com/office/drawing/2014/main" id="{7E7EE8D3-7216-486A-B8F9-6EA347C8F178}"/>
              </a:ext>
            </a:extLst>
          </p:cNvPr>
          <p:cNvSpPr/>
          <p:nvPr userDrawn="1"/>
        </p:nvSpPr>
        <p:spPr>
          <a:xfrm>
            <a:off x="8894280" y="1615913"/>
            <a:ext cx="2396382" cy="4420129"/>
          </a:xfrm>
          <a:prstGeom prst="roundRect">
            <a:avLst>
              <a:gd name="adj" fmla="val 2581"/>
            </a:avLst>
          </a:prstGeom>
          <a:gradFill>
            <a:gsLst>
              <a:gs pos="20000">
                <a:srgbClr val="013780"/>
              </a:gs>
              <a:gs pos="100000">
                <a:srgbClr val="00143C"/>
              </a:gs>
            </a:gsLst>
            <a:lin ang="5400000" scaled="0"/>
          </a:gradFill>
          <a:ln w="25400">
            <a:solidFill>
              <a:srgbClr val="00EAFF"/>
            </a:solidFill>
          </a:ln>
          <a:effectLst>
            <a:outerShdw blurRad="254000" dist="127000" dir="5400000" algn="t"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365760" tIns="0" rIns="365760" bIns="548640" rtlCol="0" anchor="b" anchorCtr="0"/>
          <a:lstStyle/>
          <a:p>
            <a:pPr lvl="0" algn="ctr">
              <a:lnSpc>
                <a:spcPct val="130000"/>
              </a:lnSpc>
              <a:spcBef>
                <a:spcPts val="600"/>
              </a:spcBef>
            </a:pPr>
            <a:endParaRPr lang="en-US" sz="1100" b="0" i="0" dirty="0">
              <a:solidFill>
                <a:schemeClr val="tx2"/>
              </a:solidFill>
              <a:latin typeface="Raleway" panose="020B0003030101060003" pitchFamily="34" charset="0"/>
            </a:endParaRPr>
          </a:p>
        </p:txBody>
      </p:sp>
      <p:sp>
        <p:nvSpPr>
          <p:cNvPr id="47" name="Picture Placeholder 3">
            <a:extLst>
              <a:ext uri="{FF2B5EF4-FFF2-40B4-BE49-F238E27FC236}">
                <a16:creationId xmlns:a16="http://schemas.microsoft.com/office/drawing/2014/main" id="{CED960D3-5446-4093-B0A9-6CDAA07DF3BC}"/>
              </a:ext>
            </a:extLst>
          </p:cNvPr>
          <p:cNvSpPr>
            <a:spLocks noGrp="1" noChangeAspect="1"/>
          </p:cNvSpPr>
          <p:nvPr>
            <p:ph type="pic" sz="quarter" idx="19"/>
          </p:nvPr>
        </p:nvSpPr>
        <p:spPr>
          <a:xfrm>
            <a:off x="9491271" y="1848789"/>
            <a:ext cx="1202400" cy="1202400"/>
          </a:xfrm>
          <a:prstGeom prst="ellipse">
            <a:avLst/>
          </a:prstGeom>
          <a:noFill/>
          <a:ln w="0">
            <a:solidFill>
              <a:schemeClr val="bg1"/>
            </a:solidFill>
          </a:ln>
          <a:effectLst>
            <a:outerShdw blurRad="228600" dist="152400" dir="7200000" algn="tl" rotWithShape="0">
              <a:prstClr val="black">
                <a:alpha val="40000"/>
              </a:prstClr>
            </a:outerShdw>
          </a:effectLst>
        </p:spPr>
        <p:txBody>
          <a:bodyPr anchor="ctr" anchorCtr="0">
            <a:noAutofit/>
          </a:bodyPr>
          <a:lstStyle>
            <a:lvl1pPr marL="0" indent="0" algn="ctr">
              <a:buNone/>
              <a:defRPr sz="1400" b="0" i="0">
                <a:solidFill>
                  <a:schemeClr val="bg1"/>
                </a:solidFill>
                <a:latin typeface="Raleway" panose="020B0003030101060003" pitchFamily="34" charset="0"/>
              </a:defRPr>
            </a:lvl1pPr>
          </a:lstStyle>
          <a:p>
            <a:r>
              <a:rPr lang="en-US"/>
              <a:t>Click icon to add picture</a:t>
            </a:r>
            <a:endParaRPr lang="en-US" dirty="0"/>
          </a:p>
        </p:txBody>
      </p:sp>
      <p:sp>
        <p:nvSpPr>
          <p:cNvPr id="48" name="Text Placeholder 11">
            <a:extLst>
              <a:ext uri="{FF2B5EF4-FFF2-40B4-BE49-F238E27FC236}">
                <a16:creationId xmlns:a16="http://schemas.microsoft.com/office/drawing/2014/main" id="{1BF4FB6B-CF70-46D6-84F8-967C9CC77CDF}"/>
              </a:ext>
            </a:extLst>
          </p:cNvPr>
          <p:cNvSpPr>
            <a:spLocks noGrp="1"/>
          </p:cNvSpPr>
          <p:nvPr>
            <p:ph type="body" sz="quarter" idx="20" hasCustomPrompt="1"/>
          </p:nvPr>
        </p:nvSpPr>
        <p:spPr>
          <a:xfrm>
            <a:off x="9064371" y="3270165"/>
            <a:ext cx="2056200" cy="276999"/>
          </a:xfrm>
          <a:prstGeom prst="rect">
            <a:avLst/>
          </a:prstGeom>
        </p:spPr>
        <p:txBody>
          <a:bodyPr lIns="0" tIns="0" rIns="0" bIns="0">
            <a:spAutoFit/>
          </a:bodyPr>
          <a:lstStyle>
            <a:lvl1pPr marL="0" indent="0" algn="ctr">
              <a:lnSpc>
                <a:spcPct val="100000"/>
              </a:lnSpc>
              <a:spcAft>
                <a:spcPts val="100"/>
              </a:spcAft>
              <a:buNone/>
              <a:defRPr kumimoji="0" lang="en-US" sz="1800" b="1" i="0" u="none" strike="noStrike" kern="1200" cap="none" spc="0" normalizeH="0" baseline="0" dirty="0" smtClean="0">
                <a:ln>
                  <a:noFill/>
                </a:ln>
                <a:solidFill>
                  <a:schemeClr val="bg1"/>
                </a:solidFill>
                <a:effectLst/>
                <a:uLnTx/>
                <a:uFillTx/>
                <a:latin typeface="Raleway" panose="020B0003030101060003" pitchFamily="34" charset="0"/>
                <a:ea typeface="Roboto Slab" pitchFamily="2" charset="0"/>
                <a:cs typeface="+mn-cs"/>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Text</a:t>
            </a:r>
          </a:p>
        </p:txBody>
      </p:sp>
      <p:sp>
        <p:nvSpPr>
          <p:cNvPr id="49" name="Text Placeholder 11">
            <a:extLst>
              <a:ext uri="{FF2B5EF4-FFF2-40B4-BE49-F238E27FC236}">
                <a16:creationId xmlns:a16="http://schemas.microsoft.com/office/drawing/2014/main" id="{11AA7216-FAF0-4A14-9209-09FF76B37526}"/>
              </a:ext>
            </a:extLst>
          </p:cNvPr>
          <p:cNvSpPr>
            <a:spLocks noGrp="1"/>
          </p:cNvSpPr>
          <p:nvPr>
            <p:ph type="body" sz="quarter" idx="21" hasCustomPrompt="1"/>
          </p:nvPr>
        </p:nvSpPr>
        <p:spPr>
          <a:xfrm>
            <a:off x="9064371" y="4028161"/>
            <a:ext cx="2056200" cy="189154"/>
          </a:xfrm>
          <a:prstGeom prst="rect">
            <a:avLst/>
          </a:prstGeom>
        </p:spPr>
        <p:txBody>
          <a:bodyPr lIns="0" tIns="0" rIns="0" bIns="0">
            <a:spAutoFit/>
          </a:bodyPr>
          <a:lstStyle>
            <a:lvl1pPr marL="0" indent="0" algn="ctr">
              <a:lnSpc>
                <a:spcPct val="120000"/>
              </a:lnSpc>
              <a:spcAft>
                <a:spcPts val="600"/>
              </a:spcAft>
              <a:buNone/>
              <a:defRPr kumimoji="0" lang="en-US" sz="1200" b="0" i="0" u="none" strike="noStrike" kern="1200" cap="none" spc="0" normalizeH="0" baseline="0" dirty="0" smtClean="0">
                <a:ln>
                  <a:noFill/>
                </a:ln>
                <a:solidFill>
                  <a:schemeClr val="bg1"/>
                </a:solidFill>
                <a:effectLst/>
                <a:uLnTx/>
                <a:uFillTx/>
                <a:latin typeface="Raleway" panose="020B0003030101060003" pitchFamily="34" charset="0"/>
                <a:ea typeface="Roboto Slab Light" pitchFamily="2" charset="0"/>
                <a:cs typeface="Georgia"/>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110000"/>
              </a:lnSpc>
              <a:spcBef>
                <a:spcPts val="0"/>
              </a:spcBef>
              <a:spcAft>
                <a:spcPts val="0"/>
              </a:spcAft>
              <a:buClr>
                <a:prstClr val="black"/>
              </a:buClr>
              <a:buSzPts val="1100"/>
              <a:buFontTx/>
              <a:buNone/>
              <a:tabLst/>
              <a:defRPr/>
            </a:pPr>
            <a:r>
              <a:rPr lang="en-US" dirty="0"/>
              <a:t>Text</a:t>
            </a:r>
          </a:p>
        </p:txBody>
      </p:sp>
      <p:grpSp>
        <p:nvGrpSpPr>
          <p:cNvPr id="3" name="Graphic 20">
            <a:extLst>
              <a:ext uri="{FF2B5EF4-FFF2-40B4-BE49-F238E27FC236}">
                <a16:creationId xmlns:a16="http://schemas.microsoft.com/office/drawing/2014/main" id="{60514A71-A993-8A42-B2AC-109C67E1B1AE}"/>
              </a:ext>
            </a:extLst>
          </p:cNvPr>
          <p:cNvGrpSpPr/>
          <p:nvPr/>
        </p:nvGrpSpPr>
        <p:grpSpPr>
          <a:xfrm>
            <a:off x="10734518" y="296596"/>
            <a:ext cx="1064164" cy="338640"/>
            <a:chOff x="10734518" y="296596"/>
            <a:chExt cx="1064164" cy="338640"/>
          </a:xfrm>
        </p:grpSpPr>
        <p:sp>
          <p:nvSpPr>
            <p:cNvPr id="4" name="Freeform 3">
              <a:extLst>
                <a:ext uri="{FF2B5EF4-FFF2-40B4-BE49-F238E27FC236}">
                  <a16:creationId xmlns:a16="http://schemas.microsoft.com/office/drawing/2014/main" id="{E1A64C14-59D8-9F4B-AF28-CCF4549FBCBF}"/>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FFFFFF"/>
            </a:solidFill>
            <a:ln w="2436" cap="flat">
              <a:noFill/>
              <a:prstDash val="solid"/>
              <a:miter/>
            </a:ln>
          </p:spPr>
          <p:txBody>
            <a:bodyPr rtlCol="0" anchor="ctr"/>
            <a:lstStyle/>
            <a:p>
              <a:endParaRPr lang="en-US"/>
            </a:p>
          </p:txBody>
        </p:sp>
        <p:sp>
          <p:nvSpPr>
            <p:cNvPr id="5" name="Freeform 4">
              <a:extLst>
                <a:ext uri="{FF2B5EF4-FFF2-40B4-BE49-F238E27FC236}">
                  <a16:creationId xmlns:a16="http://schemas.microsoft.com/office/drawing/2014/main" id="{12D7324C-CB65-7340-B357-875231C2617F}"/>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FFFFFF"/>
            </a:solidFill>
            <a:ln w="2436" cap="flat">
              <a:noFill/>
              <a:prstDash val="solid"/>
              <a:miter/>
            </a:ln>
          </p:spPr>
          <p:txBody>
            <a:bodyPr rtlCol="0" anchor="ctr"/>
            <a:lstStyle/>
            <a:p>
              <a:endParaRPr lang="en-US"/>
            </a:p>
          </p:txBody>
        </p:sp>
        <p:sp>
          <p:nvSpPr>
            <p:cNvPr id="6" name="Freeform 5">
              <a:extLst>
                <a:ext uri="{FF2B5EF4-FFF2-40B4-BE49-F238E27FC236}">
                  <a16:creationId xmlns:a16="http://schemas.microsoft.com/office/drawing/2014/main" id="{62263074-00B4-3840-A6FA-18D4D5C57285}"/>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FFFFFF"/>
            </a:solidFill>
            <a:ln w="2436" cap="flat">
              <a:noFill/>
              <a:prstDash val="solid"/>
              <a:miter/>
            </a:ln>
          </p:spPr>
          <p:txBody>
            <a:bodyPr rtlCol="0" anchor="ctr"/>
            <a:lstStyle/>
            <a:p>
              <a:endParaRPr lang="en-US"/>
            </a:p>
          </p:txBody>
        </p:sp>
        <p:sp>
          <p:nvSpPr>
            <p:cNvPr id="7" name="Freeform 6">
              <a:extLst>
                <a:ext uri="{FF2B5EF4-FFF2-40B4-BE49-F238E27FC236}">
                  <a16:creationId xmlns:a16="http://schemas.microsoft.com/office/drawing/2014/main" id="{CD77EE6D-3AEF-5146-9D5D-89FE8F8CD940}"/>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00B0F0"/>
            </a:solidFill>
            <a:ln w="2436"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D753734B-9FE9-9F45-985F-86E675172C74}"/>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00B0F0"/>
            </a:solidFill>
            <a:ln w="2436"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3A78A3AD-DD93-6441-81FD-928CBF02C60C}"/>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00B0F0"/>
            </a:solidFill>
            <a:ln w="2436" cap="flat">
              <a:noFill/>
              <a:prstDash val="solid"/>
              <a:miter/>
            </a:ln>
          </p:spPr>
          <p:txBody>
            <a:bodyPr rtlCol="0" anchor="ctr"/>
            <a:lstStyle/>
            <a:p>
              <a:endParaRPr lang="en-US"/>
            </a:p>
          </p:txBody>
        </p:sp>
        <p:sp>
          <p:nvSpPr>
            <p:cNvPr id="11" name="Freeform 10">
              <a:extLst>
                <a:ext uri="{FF2B5EF4-FFF2-40B4-BE49-F238E27FC236}">
                  <a16:creationId xmlns:a16="http://schemas.microsoft.com/office/drawing/2014/main" id="{97426271-CA84-FF44-A114-67A729B1F5B0}"/>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00B0F0"/>
            </a:solidFill>
            <a:ln w="2436"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4767595C-A231-794F-BE7C-14C135105F54}"/>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00B0F0"/>
            </a:solidFill>
            <a:ln w="2436"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AEB7FDD-0C49-3249-B136-51D164C4235D}"/>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00B0F0"/>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1724221573"/>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4-column journey">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2227EDE9-6F9D-4B49-A230-F1873A19A29B}"/>
              </a:ext>
            </a:extLst>
          </p:cNvPr>
          <p:cNvSpPr>
            <a:spLocks noGrp="1"/>
          </p:cNvSpPr>
          <p:nvPr>
            <p:ph type="body" sz="quarter" idx="25" hasCustomPrompt="1"/>
          </p:nvPr>
        </p:nvSpPr>
        <p:spPr>
          <a:xfrm>
            <a:off x="383711" y="1650244"/>
            <a:ext cx="3087054"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1" name="Text Placeholder 9">
            <a:extLst>
              <a:ext uri="{FF2B5EF4-FFF2-40B4-BE49-F238E27FC236}">
                <a16:creationId xmlns:a16="http://schemas.microsoft.com/office/drawing/2014/main" id="{6869CF64-1B64-4FFF-BF7E-3D7009F879F5}"/>
              </a:ext>
            </a:extLst>
          </p:cNvPr>
          <p:cNvSpPr>
            <a:spLocks noGrp="1"/>
          </p:cNvSpPr>
          <p:nvPr>
            <p:ph type="body" sz="quarter" idx="26" hasCustomPrompt="1"/>
          </p:nvPr>
        </p:nvSpPr>
        <p:spPr>
          <a:xfrm>
            <a:off x="3226993" y="1650244"/>
            <a:ext cx="3087054"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2" name="Text Placeholder 9">
            <a:extLst>
              <a:ext uri="{FF2B5EF4-FFF2-40B4-BE49-F238E27FC236}">
                <a16:creationId xmlns:a16="http://schemas.microsoft.com/office/drawing/2014/main" id="{D8D1E9F4-9574-4E7C-9339-199B24ACF83E}"/>
              </a:ext>
            </a:extLst>
          </p:cNvPr>
          <p:cNvSpPr>
            <a:spLocks noGrp="1"/>
          </p:cNvSpPr>
          <p:nvPr>
            <p:ph type="body" sz="quarter" idx="27" hasCustomPrompt="1"/>
          </p:nvPr>
        </p:nvSpPr>
        <p:spPr>
          <a:xfrm>
            <a:off x="6070275" y="1650244"/>
            <a:ext cx="3087054"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3" name="Text Placeholder 9">
            <a:extLst>
              <a:ext uri="{FF2B5EF4-FFF2-40B4-BE49-F238E27FC236}">
                <a16:creationId xmlns:a16="http://schemas.microsoft.com/office/drawing/2014/main" id="{B1FB57DB-8CBC-4E8F-A930-B6EFE9436387}"/>
              </a:ext>
            </a:extLst>
          </p:cNvPr>
          <p:cNvSpPr>
            <a:spLocks noGrp="1"/>
          </p:cNvSpPr>
          <p:nvPr>
            <p:ph type="body" sz="quarter" idx="28" hasCustomPrompt="1"/>
          </p:nvPr>
        </p:nvSpPr>
        <p:spPr>
          <a:xfrm>
            <a:off x="8913557" y="1650244"/>
            <a:ext cx="3087054"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5" name="Content Placeholder 4">
            <a:extLst>
              <a:ext uri="{FF2B5EF4-FFF2-40B4-BE49-F238E27FC236}">
                <a16:creationId xmlns:a16="http://schemas.microsoft.com/office/drawing/2014/main" id="{49A898BA-E9C9-0044-A5D9-C0B6909439D0}"/>
              </a:ext>
            </a:extLst>
          </p:cNvPr>
          <p:cNvSpPr>
            <a:spLocks noGrp="1"/>
          </p:cNvSpPr>
          <p:nvPr>
            <p:ph sz="quarter" idx="29" hasCustomPrompt="1"/>
          </p:nvPr>
        </p:nvSpPr>
        <p:spPr>
          <a:xfrm>
            <a:off x="610737" y="2352675"/>
            <a:ext cx="2574354"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5" name="Content Placeholder 4">
            <a:extLst>
              <a:ext uri="{FF2B5EF4-FFF2-40B4-BE49-F238E27FC236}">
                <a16:creationId xmlns:a16="http://schemas.microsoft.com/office/drawing/2014/main" id="{26E63EB5-38E0-4249-A231-D07E23A27129}"/>
              </a:ext>
            </a:extLst>
          </p:cNvPr>
          <p:cNvSpPr>
            <a:spLocks noGrp="1"/>
          </p:cNvSpPr>
          <p:nvPr>
            <p:ph sz="quarter" idx="30" hasCustomPrompt="1"/>
          </p:nvPr>
        </p:nvSpPr>
        <p:spPr>
          <a:xfrm>
            <a:off x="3459601" y="2352675"/>
            <a:ext cx="2574354"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6" name="Content Placeholder 4">
            <a:extLst>
              <a:ext uri="{FF2B5EF4-FFF2-40B4-BE49-F238E27FC236}">
                <a16:creationId xmlns:a16="http://schemas.microsoft.com/office/drawing/2014/main" id="{DB638128-E1C5-2E42-A308-E041FB4CDCD9}"/>
              </a:ext>
            </a:extLst>
          </p:cNvPr>
          <p:cNvSpPr>
            <a:spLocks noGrp="1"/>
          </p:cNvSpPr>
          <p:nvPr>
            <p:ph sz="quarter" idx="31" hasCustomPrompt="1"/>
          </p:nvPr>
        </p:nvSpPr>
        <p:spPr>
          <a:xfrm>
            <a:off x="6308465" y="2352675"/>
            <a:ext cx="2574354"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7" name="Content Placeholder 4">
            <a:extLst>
              <a:ext uri="{FF2B5EF4-FFF2-40B4-BE49-F238E27FC236}">
                <a16:creationId xmlns:a16="http://schemas.microsoft.com/office/drawing/2014/main" id="{7329C30A-720E-EC43-82A2-BD841AB353EA}"/>
              </a:ext>
            </a:extLst>
          </p:cNvPr>
          <p:cNvSpPr>
            <a:spLocks noGrp="1"/>
          </p:cNvSpPr>
          <p:nvPr>
            <p:ph sz="quarter" idx="32" hasCustomPrompt="1"/>
          </p:nvPr>
        </p:nvSpPr>
        <p:spPr>
          <a:xfrm>
            <a:off x="9157329" y="2352675"/>
            <a:ext cx="2574354"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14" name="Graphic 7">
            <a:extLst>
              <a:ext uri="{FF2B5EF4-FFF2-40B4-BE49-F238E27FC236}">
                <a16:creationId xmlns:a16="http://schemas.microsoft.com/office/drawing/2014/main" id="{C49FCDFE-49A7-144A-B291-1860B019BD34}"/>
              </a:ext>
            </a:extLst>
          </p:cNvPr>
          <p:cNvGrpSpPr/>
          <p:nvPr userDrawn="1"/>
        </p:nvGrpSpPr>
        <p:grpSpPr>
          <a:xfrm>
            <a:off x="10734518" y="296596"/>
            <a:ext cx="1064164" cy="338640"/>
            <a:chOff x="10734518" y="296596"/>
            <a:chExt cx="1064164" cy="338640"/>
          </a:xfrm>
          <a:solidFill>
            <a:srgbClr val="9798A5">
              <a:alpha val="60000"/>
            </a:srgbClr>
          </a:solidFill>
        </p:grpSpPr>
        <p:sp>
          <p:nvSpPr>
            <p:cNvPr id="18" name="Freeform 17">
              <a:extLst>
                <a:ext uri="{FF2B5EF4-FFF2-40B4-BE49-F238E27FC236}">
                  <a16:creationId xmlns:a16="http://schemas.microsoft.com/office/drawing/2014/main" id="{EBF4D846-E8C5-9A45-B868-2B0E9919C9C3}"/>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786F169A-A96E-F944-838B-314097DB68E2}"/>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7FE57097-768C-7C41-B082-BB76579CAEC8}"/>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3BC8B70E-CD4F-E544-B430-175EFCC15A9A}"/>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9F4AF3BF-1298-E14E-84D7-03A7D0FCC51F}"/>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096D6234-4C32-4B42-B8B9-070442F23514}"/>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AA56DB98-8A75-354F-A26C-1DB74B083ACB}"/>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2EB649D9-6045-2340-A9C1-3FA5A0F3C648}"/>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50A3AE90-891A-5648-A7CE-18B0A886D7BE}"/>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07806213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5-column journey">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80F9-0DB6-4C37-BC98-FB067ECD5598}"/>
              </a:ext>
            </a:extLst>
          </p:cNvPr>
          <p:cNvSpPr>
            <a:spLocks noGrp="1"/>
          </p:cNvSpPr>
          <p:nvPr>
            <p:ph type="ctrTitle" hasCustomPrompt="1"/>
          </p:nvPr>
        </p:nvSpPr>
        <p:spPr>
          <a:xfrm>
            <a:off x="365760" y="228600"/>
            <a:ext cx="10149840" cy="473656"/>
          </a:xfrm>
          <a:prstGeom prst="rect">
            <a:avLst/>
          </a:prstGeom>
        </p:spPr>
        <p:txBody>
          <a:bodyPr lIns="0" tIns="0" rIns="0" bIns="0" anchor="t">
            <a:normAutofit/>
          </a:bodyPr>
          <a:lstStyle>
            <a:lvl1pPr>
              <a:defRPr lang="en-US" dirty="0"/>
            </a:lvl1pPr>
          </a:lstStyle>
          <a:p>
            <a:pPr marL="0" lvl="0"/>
            <a:r>
              <a:rPr lang="en-US" dirty="0"/>
              <a:t>Click to edit headline</a:t>
            </a:r>
          </a:p>
        </p:txBody>
      </p:sp>
      <p:cxnSp>
        <p:nvCxnSpPr>
          <p:cNvPr id="9" name="Straight Connector 8">
            <a:extLst>
              <a:ext uri="{FF2B5EF4-FFF2-40B4-BE49-F238E27FC236}">
                <a16:creationId xmlns:a16="http://schemas.microsoft.com/office/drawing/2014/main" id="{979AFE54-A1DF-44DA-BED9-EAFCF33BA2FA}"/>
              </a:ext>
            </a:extLst>
          </p:cNvPr>
          <p:cNvCxnSpPr>
            <a:cxnSpLocks/>
          </p:cNvCxnSpPr>
          <p:nvPr userDrawn="1"/>
        </p:nvCxnSpPr>
        <p:spPr>
          <a:xfrm>
            <a:off x="365759" y="851874"/>
            <a:ext cx="1828800" cy="0"/>
          </a:xfrm>
          <a:prstGeom prst="line">
            <a:avLst/>
          </a:prstGeom>
          <a:ln w="63500">
            <a:solidFill>
              <a:srgbClr val="00B1F0"/>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2227EDE9-6F9D-4B49-A230-F1873A19A29B}"/>
              </a:ext>
            </a:extLst>
          </p:cNvPr>
          <p:cNvSpPr>
            <a:spLocks noGrp="1"/>
          </p:cNvSpPr>
          <p:nvPr>
            <p:ph type="body" sz="quarter" idx="25" hasCustomPrompt="1"/>
          </p:nvPr>
        </p:nvSpPr>
        <p:spPr>
          <a:xfrm>
            <a:off x="207263" y="1650244"/>
            <a:ext cx="2551285"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1" name="Text Placeholder 9">
            <a:extLst>
              <a:ext uri="{FF2B5EF4-FFF2-40B4-BE49-F238E27FC236}">
                <a16:creationId xmlns:a16="http://schemas.microsoft.com/office/drawing/2014/main" id="{6869CF64-1B64-4FFF-BF7E-3D7009F879F5}"/>
              </a:ext>
            </a:extLst>
          </p:cNvPr>
          <p:cNvSpPr>
            <a:spLocks noGrp="1"/>
          </p:cNvSpPr>
          <p:nvPr>
            <p:ph type="body" sz="quarter" idx="26" hasCustomPrompt="1"/>
          </p:nvPr>
        </p:nvSpPr>
        <p:spPr>
          <a:xfrm>
            <a:off x="2526289" y="1650244"/>
            <a:ext cx="2551285"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2" name="Text Placeholder 9">
            <a:extLst>
              <a:ext uri="{FF2B5EF4-FFF2-40B4-BE49-F238E27FC236}">
                <a16:creationId xmlns:a16="http://schemas.microsoft.com/office/drawing/2014/main" id="{D8D1E9F4-9574-4E7C-9339-199B24ACF83E}"/>
              </a:ext>
            </a:extLst>
          </p:cNvPr>
          <p:cNvSpPr>
            <a:spLocks noGrp="1"/>
          </p:cNvSpPr>
          <p:nvPr>
            <p:ph type="body" sz="quarter" idx="27" hasCustomPrompt="1"/>
          </p:nvPr>
        </p:nvSpPr>
        <p:spPr>
          <a:xfrm>
            <a:off x="4845315" y="1650244"/>
            <a:ext cx="2551285"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33" name="Text Placeholder 9">
            <a:extLst>
              <a:ext uri="{FF2B5EF4-FFF2-40B4-BE49-F238E27FC236}">
                <a16:creationId xmlns:a16="http://schemas.microsoft.com/office/drawing/2014/main" id="{B1FB57DB-8CBC-4E8F-A930-B6EFE9436387}"/>
              </a:ext>
            </a:extLst>
          </p:cNvPr>
          <p:cNvSpPr>
            <a:spLocks noGrp="1"/>
          </p:cNvSpPr>
          <p:nvPr>
            <p:ph type="body" sz="quarter" idx="28" hasCustomPrompt="1"/>
          </p:nvPr>
        </p:nvSpPr>
        <p:spPr>
          <a:xfrm>
            <a:off x="7164341" y="1650244"/>
            <a:ext cx="2551285"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5" name="Content Placeholder 4">
            <a:extLst>
              <a:ext uri="{FF2B5EF4-FFF2-40B4-BE49-F238E27FC236}">
                <a16:creationId xmlns:a16="http://schemas.microsoft.com/office/drawing/2014/main" id="{49A898BA-E9C9-0044-A5D9-C0B6909439D0}"/>
              </a:ext>
            </a:extLst>
          </p:cNvPr>
          <p:cNvSpPr>
            <a:spLocks noGrp="1"/>
          </p:cNvSpPr>
          <p:nvPr>
            <p:ph sz="quarter" idx="29" hasCustomPrompt="1"/>
          </p:nvPr>
        </p:nvSpPr>
        <p:spPr>
          <a:xfrm>
            <a:off x="365759" y="2352675"/>
            <a:ext cx="2160530"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3" name="Text Placeholder 9">
            <a:extLst>
              <a:ext uri="{FF2B5EF4-FFF2-40B4-BE49-F238E27FC236}">
                <a16:creationId xmlns:a16="http://schemas.microsoft.com/office/drawing/2014/main" id="{F540452E-B40E-4F4E-9B8F-D8BBBBBA3F81}"/>
              </a:ext>
            </a:extLst>
          </p:cNvPr>
          <p:cNvSpPr>
            <a:spLocks noGrp="1"/>
          </p:cNvSpPr>
          <p:nvPr>
            <p:ph type="body" sz="quarter" idx="33" hasCustomPrompt="1"/>
          </p:nvPr>
        </p:nvSpPr>
        <p:spPr>
          <a:xfrm>
            <a:off x="9480821" y="1650244"/>
            <a:ext cx="2551285" cy="522311"/>
          </a:xfrm>
          <a:prstGeom prst="chevron">
            <a:avLst/>
          </a:prstGeom>
          <a:gradFill>
            <a:gsLst>
              <a:gs pos="0">
                <a:srgbClr val="006FFF"/>
              </a:gs>
              <a:gs pos="100000">
                <a:srgbClr val="003D8D"/>
              </a:gs>
            </a:gsLst>
            <a:lin ang="13500000" scaled="1"/>
          </a:gradFill>
        </p:spPr>
        <p:txBody>
          <a:bodyPr anchor="ctr" anchorCtr="1">
            <a:normAutofit/>
          </a:bodyPr>
          <a:lstStyle>
            <a:lvl1pPr marL="0" indent="0">
              <a:buNone/>
              <a:defRPr kumimoji="0" lang="en-US" sz="1400" b="0" i="0" u="none" strike="noStrike" kern="1200" cap="none" spc="0" normalizeH="0" baseline="0" dirty="0">
                <a:ln>
                  <a:noFill/>
                </a:ln>
                <a:solidFill>
                  <a:srgbClr val="FFFFFF"/>
                </a:solidFill>
                <a:effectLst/>
                <a:uLnTx/>
                <a:uFillTx/>
                <a:latin typeface="Raleway" panose="020B0003030101060003" pitchFamily="34" charset="0"/>
                <a:ea typeface="+mn-ea"/>
                <a:cs typeface="Calibri" panose="020F0502020204030204" pitchFamily="34" charset="0"/>
              </a:defRPr>
            </a:lvl1pPr>
            <a:lvl2pPr marL="225425" indent="0">
              <a:buNone/>
              <a:defRPr/>
            </a:lvl2pPr>
            <a:lvl3pPr marL="465137" indent="0">
              <a:buNone/>
              <a:defRPr/>
            </a:lvl3pPr>
            <a:lvl4pPr marL="688975" indent="0">
              <a:buNone/>
              <a:defRPr/>
            </a:lvl4pPr>
            <a:lvl5pPr marL="914400" indent="0">
              <a:buNone/>
              <a:defRPr/>
            </a:lvl5pPr>
          </a:lstStyle>
          <a:p>
            <a:pPr marL="0" marR="0" lvl="0" indent="0" algn="ctr" defTabSz="914400" rtl="0" eaLnBrk="1" fontAlgn="auto" latinLnBrk="0" hangingPunct="1">
              <a:lnSpc>
                <a:spcPct val="100000"/>
              </a:lnSpc>
              <a:spcBef>
                <a:spcPts val="0"/>
              </a:spcBef>
              <a:spcAft>
                <a:spcPts val="0"/>
              </a:spcAft>
              <a:buClrTx/>
              <a:buSzTx/>
              <a:buFontTx/>
              <a:buNone/>
              <a:tabLst/>
            </a:pPr>
            <a:r>
              <a:rPr lang="en-US" dirty="0"/>
              <a:t>Title</a:t>
            </a:r>
          </a:p>
        </p:txBody>
      </p:sp>
      <p:sp>
        <p:nvSpPr>
          <p:cNvPr id="18" name="Content Placeholder 4">
            <a:extLst>
              <a:ext uri="{FF2B5EF4-FFF2-40B4-BE49-F238E27FC236}">
                <a16:creationId xmlns:a16="http://schemas.microsoft.com/office/drawing/2014/main" id="{1C947A50-20C9-AC4F-9C79-98EF0FA75855}"/>
              </a:ext>
            </a:extLst>
          </p:cNvPr>
          <p:cNvSpPr>
            <a:spLocks noGrp="1"/>
          </p:cNvSpPr>
          <p:nvPr>
            <p:ph sz="quarter" idx="34" hasCustomPrompt="1"/>
          </p:nvPr>
        </p:nvSpPr>
        <p:spPr>
          <a:xfrm>
            <a:off x="2676143" y="2352675"/>
            <a:ext cx="2160530"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19" name="Content Placeholder 4">
            <a:extLst>
              <a:ext uri="{FF2B5EF4-FFF2-40B4-BE49-F238E27FC236}">
                <a16:creationId xmlns:a16="http://schemas.microsoft.com/office/drawing/2014/main" id="{18DA63AE-D99C-B043-AA11-6A8F3A964C90}"/>
              </a:ext>
            </a:extLst>
          </p:cNvPr>
          <p:cNvSpPr>
            <a:spLocks noGrp="1"/>
          </p:cNvSpPr>
          <p:nvPr>
            <p:ph sz="quarter" idx="35" hasCustomPrompt="1"/>
          </p:nvPr>
        </p:nvSpPr>
        <p:spPr>
          <a:xfrm>
            <a:off x="4986527" y="2352675"/>
            <a:ext cx="2160530"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20" name="Content Placeholder 4">
            <a:extLst>
              <a:ext uri="{FF2B5EF4-FFF2-40B4-BE49-F238E27FC236}">
                <a16:creationId xmlns:a16="http://schemas.microsoft.com/office/drawing/2014/main" id="{B1257A55-B6EE-E04F-A052-08735944B55B}"/>
              </a:ext>
            </a:extLst>
          </p:cNvPr>
          <p:cNvSpPr>
            <a:spLocks noGrp="1"/>
          </p:cNvSpPr>
          <p:nvPr>
            <p:ph sz="quarter" idx="36" hasCustomPrompt="1"/>
          </p:nvPr>
        </p:nvSpPr>
        <p:spPr>
          <a:xfrm>
            <a:off x="7296911" y="2352675"/>
            <a:ext cx="2160530"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sp>
        <p:nvSpPr>
          <p:cNvPr id="21" name="Content Placeholder 4">
            <a:extLst>
              <a:ext uri="{FF2B5EF4-FFF2-40B4-BE49-F238E27FC236}">
                <a16:creationId xmlns:a16="http://schemas.microsoft.com/office/drawing/2014/main" id="{B5E0C83F-32C4-A649-9CC0-91404518D48D}"/>
              </a:ext>
            </a:extLst>
          </p:cNvPr>
          <p:cNvSpPr>
            <a:spLocks noGrp="1"/>
          </p:cNvSpPr>
          <p:nvPr>
            <p:ph sz="quarter" idx="37" hasCustomPrompt="1"/>
          </p:nvPr>
        </p:nvSpPr>
        <p:spPr>
          <a:xfrm>
            <a:off x="9607295" y="2352675"/>
            <a:ext cx="2160530" cy="3378200"/>
          </a:xfrm>
          <a:prstGeom prst="rect">
            <a:avLst/>
          </a:prstGeom>
        </p:spPr>
        <p:txBody>
          <a:bodyPr/>
          <a:lstStyle>
            <a:lvl1pPr marL="0" indent="0">
              <a:lnSpc>
                <a:spcPct val="120000"/>
              </a:lnSpc>
              <a:spcAft>
                <a:spcPts val="600"/>
              </a:spcAft>
              <a:buNone/>
              <a:defRPr/>
            </a:lvl1pPr>
            <a:lvl2pPr marL="225425" indent="0">
              <a:buNone/>
              <a:defRPr/>
            </a:lvl2pPr>
            <a:lvl3pPr marL="465137" indent="0">
              <a:buNone/>
              <a:defRPr/>
            </a:lvl3pPr>
            <a:lvl4pPr marL="688975" indent="0">
              <a:buNone/>
              <a:defRPr/>
            </a:lvl4pPr>
            <a:lvl5pPr marL="914400" indent="0">
              <a:buNone/>
              <a:defRPr/>
            </a:lvl5pPr>
          </a:lstStyle>
          <a:p>
            <a:pPr lvl="0"/>
            <a:r>
              <a:rPr lang="en-US" dirty="0"/>
              <a:t>Click to edit content</a:t>
            </a:r>
          </a:p>
        </p:txBody>
      </p:sp>
      <p:grpSp>
        <p:nvGrpSpPr>
          <p:cNvPr id="16" name="Graphic 7">
            <a:extLst>
              <a:ext uri="{FF2B5EF4-FFF2-40B4-BE49-F238E27FC236}">
                <a16:creationId xmlns:a16="http://schemas.microsoft.com/office/drawing/2014/main" id="{C1F9103D-370E-2C4A-9371-41D7D0E2C152}"/>
              </a:ext>
            </a:extLst>
          </p:cNvPr>
          <p:cNvGrpSpPr/>
          <p:nvPr userDrawn="1"/>
        </p:nvGrpSpPr>
        <p:grpSpPr>
          <a:xfrm>
            <a:off x="10734518" y="296596"/>
            <a:ext cx="1064164" cy="338640"/>
            <a:chOff x="10734518" y="296596"/>
            <a:chExt cx="1064164" cy="338640"/>
          </a:xfrm>
          <a:solidFill>
            <a:srgbClr val="9798A5">
              <a:alpha val="60000"/>
            </a:srgbClr>
          </a:solidFill>
        </p:grpSpPr>
        <p:sp>
          <p:nvSpPr>
            <p:cNvPr id="17" name="Freeform 16">
              <a:extLst>
                <a:ext uri="{FF2B5EF4-FFF2-40B4-BE49-F238E27FC236}">
                  <a16:creationId xmlns:a16="http://schemas.microsoft.com/office/drawing/2014/main" id="{8D2EE7B5-6105-D64D-9785-AD74F3869957}"/>
                </a:ext>
              </a:extLst>
            </p:cNvPr>
            <p:cNvSpPr/>
            <p:nvPr/>
          </p:nvSpPr>
          <p:spPr>
            <a:xfrm>
              <a:off x="11150291" y="296596"/>
              <a:ext cx="179933" cy="277802"/>
            </a:xfrm>
            <a:custGeom>
              <a:avLst/>
              <a:gdLst>
                <a:gd name="connsiteX0" fmla="*/ 94378 w 179933"/>
                <a:gd name="connsiteY0" fmla="*/ 90891 h 277802"/>
                <a:gd name="connsiteX1" fmla="*/ 34319 w 179933"/>
                <a:gd name="connsiteY1" fmla="*/ 90891 h 277802"/>
                <a:gd name="connsiteX2" fmla="*/ 34319 w 179933"/>
                <a:gd name="connsiteY2" fmla="*/ 17103 h 277802"/>
                <a:gd name="connsiteX3" fmla="*/ 34319 w 179933"/>
                <a:gd name="connsiteY3" fmla="*/ 17103 h 277802"/>
                <a:gd name="connsiteX4" fmla="*/ 17160 w 179933"/>
                <a:gd name="connsiteY4" fmla="*/ 0 h 277802"/>
                <a:gd name="connsiteX5" fmla="*/ 0 w 179933"/>
                <a:gd name="connsiteY5" fmla="*/ 17103 h 277802"/>
                <a:gd name="connsiteX6" fmla="*/ 0 w 179933"/>
                <a:gd name="connsiteY6" fmla="*/ 17103 h 277802"/>
                <a:gd name="connsiteX7" fmla="*/ 0 w 179933"/>
                <a:gd name="connsiteY7" fmla="*/ 260455 h 277802"/>
                <a:gd name="connsiteX8" fmla="*/ 17160 w 179933"/>
                <a:gd name="connsiteY8" fmla="*/ 277559 h 277802"/>
                <a:gd name="connsiteX9" fmla="*/ 34319 w 179933"/>
                <a:gd name="connsiteY9" fmla="*/ 260455 h 277802"/>
                <a:gd name="connsiteX10" fmla="*/ 34319 w 179933"/>
                <a:gd name="connsiteY10" fmla="*/ 123631 h 277802"/>
                <a:gd name="connsiteX11" fmla="*/ 94378 w 179933"/>
                <a:gd name="connsiteY11" fmla="*/ 123631 h 277802"/>
                <a:gd name="connsiteX12" fmla="*/ 145612 w 179933"/>
                <a:gd name="connsiteY12" fmla="*/ 165167 h 277802"/>
                <a:gd name="connsiteX13" fmla="*/ 145612 w 179933"/>
                <a:gd name="connsiteY13" fmla="*/ 260700 h 277802"/>
                <a:gd name="connsiteX14" fmla="*/ 145612 w 179933"/>
                <a:gd name="connsiteY14" fmla="*/ 260700 h 277802"/>
                <a:gd name="connsiteX15" fmla="*/ 162772 w 179933"/>
                <a:gd name="connsiteY15" fmla="*/ 277803 h 277802"/>
                <a:gd name="connsiteX16" fmla="*/ 179932 w 179933"/>
                <a:gd name="connsiteY16" fmla="*/ 260700 h 277802"/>
                <a:gd name="connsiteX17" fmla="*/ 179932 w 179933"/>
                <a:gd name="connsiteY17" fmla="*/ 165167 h 277802"/>
                <a:gd name="connsiteX18" fmla="*/ 94378 w 179933"/>
                <a:gd name="connsiteY18" fmla="*/ 90891 h 2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9933" h="277802">
                  <a:moveTo>
                    <a:pt x="94378" y="90891"/>
                  </a:moveTo>
                  <a:lnTo>
                    <a:pt x="34319" y="90891"/>
                  </a:lnTo>
                  <a:lnTo>
                    <a:pt x="34319" y="17103"/>
                  </a:lnTo>
                  <a:lnTo>
                    <a:pt x="34319" y="17103"/>
                  </a:lnTo>
                  <a:cubicBezTo>
                    <a:pt x="34319" y="7574"/>
                    <a:pt x="26720" y="0"/>
                    <a:pt x="17160" y="0"/>
                  </a:cubicBezTo>
                  <a:cubicBezTo>
                    <a:pt x="7599" y="0"/>
                    <a:pt x="0" y="7574"/>
                    <a:pt x="0" y="17103"/>
                  </a:cubicBezTo>
                  <a:lnTo>
                    <a:pt x="0" y="17103"/>
                  </a:lnTo>
                  <a:lnTo>
                    <a:pt x="0" y="260455"/>
                  </a:lnTo>
                  <a:cubicBezTo>
                    <a:pt x="0" y="269984"/>
                    <a:pt x="7599" y="277559"/>
                    <a:pt x="17160" y="277559"/>
                  </a:cubicBezTo>
                  <a:cubicBezTo>
                    <a:pt x="26720" y="277559"/>
                    <a:pt x="34319" y="269984"/>
                    <a:pt x="34319" y="260455"/>
                  </a:cubicBezTo>
                  <a:lnTo>
                    <a:pt x="34319" y="123631"/>
                  </a:lnTo>
                  <a:lnTo>
                    <a:pt x="94378" y="123631"/>
                  </a:lnTo>
                  <a:cubicBezTo>
                    <a:pt x="129923" y="123631"/>
                    <a:pt x="145612" y="139024"/>
                    <a:pt x="145612" y="165167"/>
                  </a:cubicBezTo>
                  <a:lnTo>
                    <a:pt x="145612" y="260700"/>
                  </a:lnTo>
                  <a:lnTo>
                    <a:pt x="145612" y="260700"/>
                  </a:lnTo>
                  <a:cubicBezTo>
                    <a:pt x="145612" y="270229"/>
                    <a:pt x="153212" y="277803"/>
                    <a:pt x="162772" y="277803"/>
                  </a:cubicBezTo>
                  <a:cubicBezTo>
                    <a:pt x="172332" y="277803"/>
                    <a:pt x="179932" y="270229"/>
                    <a:pt x="179932" y="260700"/>
                  </a:cubicBezTo>
                  <a:lnTo>
                    <a:pt x="179932" y="165167"/>
                  </a:lnTo>
                  <a:cubicBezTo>
                    <a:pt x="180177" y="118500"/>
                    <a:pt x="151986" y="90891"/>
                    <a:pt x="94378" y="90891"/>
                  </a:cubicBezTo>
                  <a:close/>
                </a:path>
              </a:pathLst>
            </a:custGeom>
            <a:solidFill>
              <a:srgbClr val="9798A5">
                <a:alpha val="60000"/>
              </a:srgbClr>
            </a:solidFill>
            <a:ln w="2436"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7318186C-4DCB-4A49-9C5B-D5B2D9830C20}"/>
                </a:ext>
              </a:extLst>
            </p:cNvPr>
            <p:cNvSpPr/>
            <p:nvPr/>
          </p:nvSpPr>
          <p:spPr>
            <a:xfrm>
              <a:off x="11369690" y="389441"/>
              <a:ext cx="189737" cy="245795"/>
            </a:xfrm>
            <a:custGeom>
              <a:avLst/>
              <a:gdLst>
                <a:gd name="connsiteX0" fmla="*/ 125021 w 189737"/>
                <a:gd name="connsiteY0" fmla="*/ 0 h 245795"/>
                <a:gd name="connsiteX1" fmla="*/ 76238 w 189737"/>
                <a:gd name="connsiteY1" fmla="*/ 0 h 245795"/>
                <a:gd name="connsiteX2" fmla="*/ 0 w 189737"/>
                <a:gd name="connsiteY2" fmla="*/ 83805 h 245795"/>
                <a:gd name="connsiteX3" fmla="*/ 76238 w 189737"/>
                <a:gd name="connsiteY3" fmla="*/ 168099 h 245795"/>
                <a:gd name="connsiteX4" fmla="*/ 153947 w 189737"/>
                <a:gd name="connsiteY4" fmla="*/ 168099 h 245795"/>
                <a:gd name="connsiteX5" fmla="*/ 153947 w 189737"/>
                <a:gd name="connsiteY5" fmla="*/ 176162 h 245795"/>
                <a:gd name="connsiteX6" fmla="*/ 118892 w 189737"/>
                <a:gd name="connsiteY6" fmla="*/ 211834 h 245795"/>
                <a:gd name="connsiteX7" fmla="*/ 18140 w 189737"/>
                <a:gd name="connsiteY7" fmla="*/ 211834 h 245795"/>
                <a:gd name="connsiteX8" fmla="*/ 490 w 189737"/>
                <a:gd name="connsiteY8" fmla="*/ 228204 h 245795"/>
                <a:gd name="connsiteX9" fmla="*/ 16915 w 189737"/>
                <a:gd name="connsiteY9" fmla="*/ 245796 h 245795"/>
                <a:gd name="connsiteX10" fmla="*/ 18140 w 189737"/>
                <a:gd name="connsiteY10" fmla="*/ 245796 h 245795"/>
                <a:gd name="connsiteX11" fmla="*/ 123059 w 189737"/>
                <a:gd name="connsiteY11" fmla="*/ 245796 h 245795"/>
                <a:gd name="connsiteX12" fmla="*/ 189737 w 189737"/>
                <a:gd name="connsiteY12" fmla="*/ 176406 h 245795"/>
                <a:gd name="connsiteX13" fmla="*/ 189737 w 189737"/>
                <a:gd name="connsiteY13" fmla="*/ 75009 h 245795"/>
                <a:gd name="connsiteX14" fmla="*/ 125021 w 189737"/>
                <a:gd name="connsiteY14" fmla="*/ 0 h 245795"/>
                <a:gd name="connsiteX15" fmla="*/ 153947 w 189737"/>
                <a:gd name="connsiteY15" fmla="*/ 136092 h 245795"/>
                <a:gd name="connsiteX16" fmla="*/ 79670 w 189737"/>
                <a:gd name="connsiteY16" fmla="*/ 136092 h 245795"/>
                <a:gd name="connsiteX17" fmla="*/ 35545 w 189737"/>
                <a:gd name="connsiteY17" fmla="*/ 85027 h 245795"/>
                <a:gd name="connsiteX18" fmla="*/ 79670 w 189737"/>
                <a:gd name="connsiteY18" fmla="*/ 33962 h 245795"/>
                <a:gd name="connsiteX19" fmla="*/ 114725 w 189737"/>
                <a:gd name="connsiteY19" fmla="*/ 33962 h 245795"/>
                <a:gd name="connsiteX20" fmla="*/ 153947 w 189737"/>
                <a:gd name="connsiteY20" fmla="*/ 74765 h 245795"/>
                <a:gd name="connsiteX21" fmla="*/ 153947 w 189737"/>
                <a:gd name="connsiteY21" fmla="*/ 136092 h 245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9737" h="245795">
                  <a:moveTo>
                    <a:pt x="125021" y="0"/>
                  </a:moveTo>
                  <a:lnTo>
                    <a:pt x="76238" y="0"/>
                  </a:lnTo>
                  <a:cubicBezTo>
                    <a:pt x="29171" y="0"/>
                    <a:pt x="0" y="27121"/>
                    <a:pt x="0" y="83805"/>
                  </a:cubicBezTo>
                  <a:cubicBezTo>
                    <a:pt x="0" y="140490"/>
                    <a:pt x="29417" y="168099"/>
                    <a:pt x="76238" y="168099"/>
                  </a:cubicBezTo>
                  <a:lnTo>
                    <a:pt x="153947" y="168099"/>
                  </a:lnTo>
                  <a:lnTo>
                    <a:pt x="153947" y="176162"/>
                  </a:lnTo>
                  <a:cubicBezTo>
                    <a:pt x="153947" y="201328"/>
                    <a:pt x="145367" y="211834"/>
                    <a:pt x="118892" y="211834"/>
                  </a:cubicBezTo>
                  <a:lnTo>
                    <a:pt x="18140" y="211834"/>
                  </a:lnTo>
                  <a:cubicBezTo>
                    <a:pt x="8825" y="211590"/>
                    <a:pt x="735" y="218675"/>
                    <a:pt x="490" y="228204"/>
                  </a:cubicBezTo>
                  <a:cubicBezTo>
                    <a:pt x="245" y="237488"/>
                    <a:pt x="7354" y="245551"/>
                    <a:pt x="16915" y="245796"/>
                  </a:cubicBezTo>
                  <a:cubicBezTo>
                    <a:pt x="17405" y="245796"/>
                    <a:pt x="17895" y="245796"/>
                    <a:pt x="18140" y="245796"/>
                  </a:cubicBezTo>
                  <a:lnTo>
                    <a:pt x="123059" y="245796"/>
                  </a:lnTo>
                  <a:cubicBezTo>
                    <a:pt x="172332" y="245796"/>
                    <a:pt x="189737" y="226249"/>
                    <a:pt x="189737" y="176406"/>
                  </a:cubicBezTo>
                  <a:lnTo>
                    <a:pt x="189737" y="75009"/>
                  </a:lnTo>
                  <a:cubicBezTo>
                    <a:pt x="189492" y="24433"/>
                    <a:pt x="166939" y="0"/>
                    <a:pt x="125021" y="0"/>
                  </a:cubicBezTo>
                  <a:close/>
                  <a:moveTo>
                    <a:pt x="153947" y="136092"/>
                  </a:moveTo>
                  <a:lnTo>
                    <a:pt x="79670" y="136092"/>
                  </a:lnTo>
                  <a:cubicBezTo>
                    <a:pt x="49273" y="136092"/>
                    <a:pt x="35545" y="120699"/>
                    <a:pt x="35545" y="85027"/>
                  </a:cubicBezTo>
                  <a:cubicBezTo>
                    <a:pt x="35545" y="49355"/>
                    <a:pt x="49273" y="33962"/>
                    <a:pt x="79670" y="33962"/>
                  </a:cubicBezTo>
                  <a:lnTo>
                    <a:pt x="114725" y="33962"/>
                  </a:lnTo>
                  <a:cubicBezTo>
                    <a:pt x="142916" y="33962"/>
                    <a:pt x="153947" y="46178"/>
                    <a:pt x="153947" y="74765"/>
                  </a:cubicBezTo>
                  <a:lnTo>
                    <a:pt x="153947" y="136092"/>
                  </a:lnTo>
                  <a:close/>
                </a:path>
              </a:pathLst>
            </a:custGeom>
            <a:solidFill>
              <a:srgbClr val="9798A5">
                <a:alpha val="60000"/>
              </a:srgbClr>
            </a:solidFill>
            <a:ln w="2436"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2E73900E-29CB-A34F-A4E0-6C9F1CDFCB47}"/>
                </a:ext>
              </a:extLst>
            </p:cNvPr>
            <p:cNvSpPr/>
            <p:nvPr/>
          </p:nvSpPr>
          <p:spPr>
            <a:xfrm>
              <a:off x="11600099" y="389441"/>
              <a:ext cx="198583" cy="185201"/>
            </a:xfrm>
            <a:custGeom>
              <a:avLst/>
              <a:gdLst>
                <a:gd name="connsiteX0" fmla="*/ 77976 w 198583"/>
                <a:gd name="connsiteY0" fmla="*/ 35672 h 185201"/>
                <a:gd name="connsiteX1" fmla="*/ 180689 w 198583"/>
                <a:gd name="connsiteY1" fmla="*/ 35672 h 185201"/>
                <a:gd name="connsiteX2" fmla="*/ 198584 w 198583"/>
                <a:gd name="connsiteY2" fmla="*/ 17836 h 185201"/>
                <a:gd name="connsiteX3" fmla="*/ 180689 w 198583"/>
                <a:gd name="connsiteY3" fmla="*/ 0 h 185201"/>
                <a:gd name="connsiteX4" fmla="*/ 180689 w 198583"/>
                <a:gd name="connsiteY4" fmla="*/ 0 h 185201"/>
                <a:gd name="connsiteX5" fmla="*/ 77731 w 198583"/>
                <a:gd name="connsiteY5" fmla="*/ 0 h 185201"/>
                <a:gd name="connsiteX6" fmla="*/ 17181 w 198583"/>
                <a:gd name="connsiteY6" fmla="*/ 53997 h 185201"/>
                <a:gd name="connsiteX7" fmla="*/ 81163 w 198583"/>
                <a:gd name="connsiteY7" fmla="*/ 107994 h 185201"/>
                <a:gd name="connsiteX8" fmla="*/ 125042 w 198583"/>
                <a:gd name="connsiteY8" fmla="*/ 107994 h 185201"/>
                <a:gd name="connsiteX9" fmla="*/ 151517 w 198583"/>
                <a:gd name="connsiteY9" fmla="*/ 128762 h 185201"/>
                <a:gd name="connsiteX10" fmla="*/ 127249 w 198583"/>
                <a:gd name="connsiteY10" fmla="*/ 149041 h 185201"/>
                <a:gd name="connsiteX11" fmla="*/ 18897 w 198583"/>
                <a:gd name="connsiteY11" fmla="*/ 149041 h 185201"/>
                <a:gd name="connsiteX12" fmla="*/ 22 w 198583"/>
                <a:gd name="connsiteY12" fmla="*/ 166389 h 185201"/>
                <a:gd name="connsiteX13" fmla="*/ 17427 w 198583"/>
                <a:gd name="connsiteY13" fmla="*/ 185202 h 185201"/>
                <a:gd name="connsiteX14" fmla="*/ 18652 w 198583"/>
                <a:gd name="connsiteY14" fmla="*/ 185202 h 185201"/>
                <a:gd name="connsiteX15" fmla="*/ 127249 w 198583"/>
                <a:gd name="connsiteY15" fmla="*/ 185202 h 185201"/>
                <a:gd name="connsiteX16" fmla="*/ 188043 w 198583"/>
                <a:gd name="connsiteY16" fmla="*/ 129006 h 185201"/>
                <a:gd name="connsiteX17" fmla="*/ 123817 w 198583"/>
                <a:gd name="connsiteY17" fmla="*/ 76720 h 185201"/>
                <a:gd name="connsiteX18" fmla="*/ 80182 w 198583"/>
                <a:gd name="connsiteY18" fmla="*/ 76720 h 185201"/>
                <a:gd name="connsiteX19" fmla="*/ 53707 w 198583"/>
                <a:gd name="connsiteY19" fmla="*/ 56684 h 185201"/>
                <a:gd name="connsiteX20" fmla="*/ 77976 w 198583"/>
                <a:gd name="connsiteY20" fmla="*/ 35672 h 185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98583" h="185201">
                  <a:moveTo>
                    <a:pt x="77976" y="35672"/>
                  </a:moveTo>
                  <a:lnTo>
                    <a:pt x="180689" y="35672"/>
                  </a:lnTo>
                  <a:cubicBezTo>
                    <a:pt x="190494" y="35672"/>
                    <a:pt x="198584" y="27609"/>
                    <a:pt x="198584" y="17836"/>
                  </a:cubicBezTo>
                  <a:cubicBezTo>
                    <a:pt x="198584" y="8063"/>
                    <a:pt x="190494" y="0"/>
                    <a:pt x="180689" y="0"/>
                  </a:cubicBezTo>
                  <a:cubicBezTo>
                    <a:pt x="180689" y="0"/>
                    <a:pt x="180689" y="0"/>
                    <a:pt x="180689" y="0"/>
                  </a:cubicBezTo>
                  <a:lnTo>
                    <a:pt x="77731" y="0"/>
                  </a:lnTo>
                  <a:cubicBezTo>
                    <a:pt x="34586" y="0"/>
                    <a:pt x="17181" y="20768"/>
                    <a:pt x="17181" y="53997"/>
                  </a:cubicBezTo>
                  <a:cubicBezTo>
                    <a:pt x="17181" y="82339"/>
                    <a:pt x="29929" y="107994"/>
                    <a:pt x="81163" y="107994"/>
                  </a:cubicBezTo>
                  <a:lnTo>
                    <a:pt x="125042" y="107994"/>
                  </a:lnTo>
                  <a:cubicBezTo>
                    <a:pt x="143673" y="107994"/>
                    <a:pt x="151517" y="113858"/>
                    <a:pt x="151517" y="128762"/>
                  </a:cubicBezTo>
                  <a:cubicBezTo>
                    <a:pt x="151517" y="143666"/>
                    <a:pt x="144408" y="149041"/>
                    <a:pt x="127249" y="149041"/>
                  </a:cubicBezTo>
                  <a:lnTo>
                    <a:pt x="18897" y="149041"/>
                  </a:lnTo>
                  <a:cubicBezTo>
                    <a:pt x="8847" y="148552"/>
                    <a:pt x="512" y="156371"/>
                    <a:pt x="22" y="166389"/>
                  </a:cubicBezTo>
                  <a:cubicBezTo>
                    <a:pt x="-469" y="176406"/>
                    <a:pt x="7376" y="184713"/>
                    <a:pt x="17427" y="185202"/>
                  </a:cubicBezTo>
                  <a:cubicBezTo>
                    <a:pt x="17917" y="185202"/>
                    <a:pt x="18407" y="185202"/>
                    <a:pt x="18652" y="185202"/>
                  </a:cubicBezTo>
                  <a:lnTo>
                    <a:pt x="127249" y="185202"/>
                  </a:lnTo>
                  <a:cubicBezTo>
                    <a:pt x="170883" y="185202"/>
                    <a:pt x="188043" y="161991"/>
                    <a:pt x="188043" y="129006"/>
                  </a:cubicBezTo>
                  <a:cubicBezTo>
                    <a:pt x="188043" y="100175"/>
                    <a:pt x="175051" y="76720"/>
                    <a:pt x="123817" y="76720"/>
                  </a:cubicBezTo>
                  <a:lnTo>
                    <a:pt x="80182" y="76720"/>
                  </a:lnTo>
                  <a:cubicBezTo>
                    <a:pt x="59345" y="76720"/>
                    <a:pt x="53707" y="69634"/>
                    <a:pt x="53707" y="56684"/>
                  </a:cubicBezTo>
                  <a:cubicBezTo>
                    <a:pt x="53707" y="42513"/>
                    <a:pt x="60816" y="35672"/>
                    <a:pt x="77976" y="35672"/>
                  </a:cubicBezTo>
                  <a:close/>
                </a:path>
              </a:pathLst>
            </a:custGeom>
            <a:solidFill>
              <a:srgbClr val="9798A5">
                <a:alpha val="60000"/>
              </a:srgbClr>
            </a:solidFill>
            <a:ln w="243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8885B414-7935-1F47-AA93-357A08F15D2E}"/>
                </a:ext>
              </a:extLst>
            </p:cNvPr>
            <p:cNvSpPr/>
            <p:nvPr/>
          </p:nvSpPr>
          <p:spPr>
            <a:xfrm>
              <a:off x="10735303" y="349825"/>
              <a:ext cx="179378" cy="142204"/>
            </a:xfrm>
            <a:custGeom>
              <a:avLst/>
              <a:gdLst>
                <a:gd name="connsiteX0" fmla="*/ 161025 w 179378"/>
                <a:gd name="connsiteY0" fmla="*/ 2234 h 142204"/>
                <a:gd name="connsiteX1" fmla="*/ 4381 w 179378"/>
                <a:gd name="connsiteY1" fmla="*/ 122200 h 142204"/>
                <a:gd name="connsiteX2" fmla="*/ 2420 w 179378"/>
                <a:gd name="connsiteY2" fmla="*/ 137837 h 142204"/>
                <a:gd name="connsiteX3" fmla="*/ 18109 w 179378"/>
                <a:gd name="connsiteY3" fmla="*/ 139792 h 142204"/>
                <a:gd name="connsiteX4" fmla="*/ 174998 w 179378"/>
                <a:gd name="connsiteY4" fmla="*/ 19826 h 142204"/>
                <a:gd name="connsiteX5" fmla="*/ 176959 w 179378"/>
                <a:gd name="connsiteY5" fmla="*/ 4189 h 142204"/>
                <a:gd name="connsiteX6" fmla="*/ 176959 w 179378"/>
                <a:gd name="connsiteY6" fmla="*/ 4189 h 142204"/>
                <a:gd name="connsiteX7" fmla="*/ 161025 w 179378"/>
                <a:gd name="connsiteY7" fmla="*/ 2234 h 142204"/>
                <a:gd name="connsiteX8" fmla="*/ 161025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025" y="2234"/>
                  </a:moveTo>
                  <a:lnTo>
                    <a:pt x="4381" y="122200"/>
                  </a:lnTo>
                  <a:cubicBezTo>
                    <a:pt x="-521" y="125865"/>
                    <a:pt x="-1502" y="132951"/>
                    <a:pt x="2420" y="137837"/>
                  </a:cubicBezTo>
                  <a:cubicBezTo>
                    <a:pt x="6342" y="142724"/>
                    <a:pt x="13206" y="143701"/>
                    <a:pt x="18109" y="139792"/>
                  </a:cubicBezTo>
                  <a:lnTo>
                    <a:pt x="174998" y="19826"/>
                  </a:lnTo>
                  <a:cubicBezTo>
                    <a:pt x="179900" y="16161"/>
                    <a:pt x="180881" y="9075"/>
                    <a:pt x="176959" y="4189"/>
                  </a:cubicBezTo>
                  <a:lnTo>
                    <a:pt x="176959" y="4189"/>
                  </a:lnTo>
                  <a:cubicBezTo>
                    <a:pt x="173037" y="-453"/>
                    <a:pt x="166173" y="-1431"/>
                    <a:pt x="161025" y="2234"/>
                  </a:cubicBezTo>
                  <a:cubicBezTo>
                    <a:pt x="161025" y="2234"/>
                    <a:pt x="161025" y="2234"/>
                    <a:pt x="161025" y="2234"/>
                  </a:cubicBezTo>
                  <a:close/>
                </a:path>
              </a:pathLst>
            </a:custGeom>
            <a:solidFill>
              <a:srgbClr val="9798A5">
                <a:alpha val="60000"/>
              </a:srgbClr>
            </a:solidFill>
            <a:ln w="2436" cap="flat">
              <a:noFill/>
              <a:prstDash val="solid"/>
              <a:miter/>
            </a:ln>
          </p:spPr>
          <p:txBody>
            <a:bodyPr rtlCol="0" anchor="ctr"/>
            <a:lstStyle/>
            <a:p>
              <a:endParaRPr lang="en-US"/>
            </a:p>
          </p:txBody>
        </p:sp>
        <p:sp>
          <p:nvSpPr>
            <p:cNvPr id="25" name="Freeform 24">
              <a:extLst>
                <a:ext uri="{FF2B5EF4-FFF2-40B4-BE49-F238E27FC236}">
                  <a16:creationId xmlns:a16="http://schemas.microsoft.com/office/drawing/2014/main" id="{A876C3F1-CC3A-B248-920C-A82115FB5F48}"/>
                </a:ext>
              </a:extLst>
            </p:cNvPr>
            <p:cNvSpPr/>
            <p:nvPr/>
          </p:nvSpPr>
          <p:spPr>
            <a:xfrm>
              <a:off x="10735303" y="393138"/>
              <a:ext cx="191947" cy="152155"/>
            </a:xfrm>
            <a:custGeom>
              <a:avLst/>
              <a:gdLst>
                <a:gd name="connsiteX0" fmla="*/ 189706 w 191947"/>
                <a:gd name="connsiteY0" fmla="*/ 4367 h 152155"/>
                <a:gd name="connsiteX1" fmla="*/ 174017 w 191947"/>
                <a:gd name="connsiteY1" fmla="*/ 2412 h 152155"/>
                <a:gd name="connsiteX2" fmla="*/ 4381 w 191947"/>
                <a:gd name="connsiteY2" fmla="*/ 132151 h 152155"/>
                <a:gd name="connsiteX3" fmla="*/ 2420 w 191947"/>
                <a:gd name="connsiteY3" fmla="*/ 147788 h 152155"/>
                <a:gd name="connsiteX4" fmla="*/ 18109 w 191947"/>
                <a:gd name="connsiteY4" fmla="*/ 149743 h 152155"/>
                <a:gd name="connsiteX5" fmla="*/ 187745 w 191947"/>
                <a:gd name="connsiteY5" fmla="*/ 20004 h 152155"/>
                <a:gd name="connsiteX6" fmla="*/ 189706 w 191947"/>
                <a:gd name="connsiteY6" fmla="*/ 4367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947" h="152155">
                  <a:moveTo>
                    <a:pt x="189706" y="4367"/>
                  </a:moveTo>
                  <a:cubicBezTo>
                    <a:pt x="186029" y="-520"/>
                    <a:pt x="178920" y="-1497"/>
                    <a:pt x="174017" y="2412"/>
                  </a:cubicBezTo>
                  <a:lnTo>
                    <a:pt x="4381" y="132151"/>
                  </a:lnTo>
                  <a:cubicBezTo>
                    <a:pt x="-521" y="135816"/>
                    <a:pt x="-1502" y="142902"/>
                    <a:pt x="2420" y="147788"/>
                  </a:cubicBezTo>
                  <a:cubicBezTo>
                    <a:pt x="6097" y="152675"/>
                    <a:pt x="13206" y="153652"/>
                    <a:pt x="18109" y="149743"/>
                  </a:cubicBezTo>
                  <a:lnTo>
                    <a:pt x="187745" y="20004"/>
                  </a:lnTo>
                  <a:cubicBezTo>
                    <a:pt x="192403" y="16339"/>
                    <a:pt x="193383" y="9253"/>
                    <a:pt x="189706" y="4367"/>
                  </a:cubicBezTo>
                  <a:close/>
                </a:path>
              </a:pathLst>
            </a:custGeom>
            <a:solidFill>
              <a:srgbClr val="9798A5">
                <a:alpha val="60000"/>
              </a:srgbClr>
            </a:solidFill>
            <a:ln w="2436" cap="flat">
              <a:noFill/>
              <a:prstDash val="solid"/>
              <a:miter/>
            </a:ln>
          </p:spPr>
          <p:txBody>
            <a:bodyPr rtlCol="0" anchor="ctr"/>
            <a:lstStyle/>
            <a:p>
              <a:endParaRPr lang="en-US"/>
            </a:p>
          </p:txBody>
        </p:sp>
        <p:sp>
          <p:nvSpPr>
            <p:cNvPr id="26" name="Freeform 25">
              <a:extLst>
                <a:ext uri="{FF2B5EF4-FFF2-40B4-BE49-F238E27FC236}">
                  <a16:creationId xmlns:a16="http://schemas.microsoft.com/office/drawing/2014/main" id="{BEF72781-B923-8D41-A069-77A75022BF8F}"/>
                </a:ext>
              </a:extLst>
            </p:cNvPr>
            <p:cNvSpPr/>
            <p:nvPr/>
          </p:nvSpPr>
          <p:spPr>
            <a:xfrm>
              <a:off x="10734518" y="296841"/>
              <a:ext cx="282698" cy="159444"/>
            </a:xfrm>
            <a:custGeom>
              <a:avLst/>
              <a:gdLst>
                <a:gd name="connsiteX0" fmla="*/ 2225 w 282698"/>
                <a:gd name="connsiteY0" fmla="*/ 137802 h 159444"/>
                <a:gd name="connsiteX1" fmla="*/ 17914 w 282698"/>
                <a:gd name="connsiteY1" fmla="*/ 139757 h 159444"/>
                <a:gd name="connsiteX2" fmla="*/ 17914 w 282698"/>
                <a:gd name="connsiteY2" fmla="*/ 139757 h 159444"/>
                <a:gd name="connsiteX3" fmla="*/ 167938 w 282698"/>
                <a:gd name="connsiteY3" fmla="*/ 25166 h 159444"/>
                <a:gd name="connsiteX4" fmla="*/ 253492 w 282698"/>
                <a:gd name="connsiteY4" fmla="*/ 90402 h 159444"/>
                <a:gd name="connsiteX5" fmla="*/ 190001 w 282698"/>
                <a:gd name="connsiteY5" fmla="*/ 139024 h 159444"/>
                <a:gd name="connsiteX6" fmla="*/ 186814 w 282698"/>
                <a:gd name="connsiteY6" fmla="*/ 154416 h 159444"/>
                <a:gd name="connsiteX7" fmla="*/ 202258 w 282698"/>
                <a:gd name="connsiteY7" fmla="*/ 157593 h 159444"/>
                <a:gd name="connsiteX8" fmla="*/ 203483 w 282698"/>
                <a:gd name="connsiteY8" fmla="*/ 156615 h 159444"/>
                <a:gd name="connsiteX9" fmla="*/ 278496 w 282698"/>
                <a:gd name="connsiteY9" fmla="*/ 99198 h 159444"/>
                <a:gd name="connsiteX10" fmla="*/ 278496 w 282698"/>
                <a:gd name="connsiteY10" fmla="*/ 99198 h 159444"/>
                <a:gd name="connsiteX11" fmla="*/ 279231 w 282698"/>
                <a:gd name="connsiteY11" fmla="*/ 98465 h 159444"/>
                <a:gd name="connsiteX12" fmla="*/ 279231 w 282698"/>
                <a:gd name="connsiteY12" fmla="*/ 98465 h 159444"/>
                <a:gd name="connsiteX13" fmla="*/ 280457 w 282698"/>
                <a:gd name="connsiteY13" fmla="*/ 97243 h 159444"/>
                <a:gd name="connsiteX14" fmla="*/ 278496 w 282698"/>
                <a:gd name="connsiteY14" fmla="*/ 81606 h 159444"/>
                <a:gd name="connsiteX15" fmla="*/ 174802 w 282698"/>
                <a:gd name="connsiteY15" fmla="*/ 2199 h 159444"/>
                <a:gd name="connsiteX16" fmla="*/ 169409 w 282698"/>
                <a:gd name="connsiteY16" fmla="*/ 0 h 159444"/>
                <a:gd name="connsiteX17" fmla="*/ 169409 w 282698"/>
                <a:gd name="connsiteY17" fmla="*/ 0 h 159444"/>
                <a:gd name="connsiteX18" fmla="*/ 168429 w 282698"/>
                <a:gd name="connsiteY18" fmla="*/ 0 h 159444"/>
                <a:gd name="connsiteX19" fmla="*/ 167448 w 282698"/>
                <a:gd name="connsiteY19" fmla="*/ 0 h 159444"/>
                <a:gd name="connsiteX20" fmla="*/ 166713 w 282698"/>
                <a:gd name="connsiteY20" fmla="*/ 0 h 159444"/>
                <a:gd name="connsiteX21" fmla="*/ 166713 w 282698"/>
                <a:gd name="connsiteY21" fmla="*/ 0 h 159444"/>
                <a:gd name="connsiteX22" fmla="*/ 161320 w 282698"/>
                <a:gd name="connsiteY22" fmla="*/ 2199 h 159444"/>
                <a:gd name="connsiteX23" fmla="*/ 4431 w 282698"/>
                <a:gd name="connsiteY23" fmla="*/ 122165 h 159444"/>
                <a:gd name="connsiteX24" fmla="*/ 2225 w 282698"/>
                <a:gd name="connsiteY24" fmla="*/ 137802 h 159444"/>
                <a:gd name="connsiteX25" fmla="*/ 2225 w 282698"/>
                <a:gd name="connsiteY25" fmla="*/ 137802 h 159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2698" h="159444">
                  <a:moveTo>
                    <a:pt x="2225" y="137802"/>
                  </a:moveTo>
                  <a:cubicBezTo>
                    <a:pt x="5902" y="142689"/>
                    <a:pt x="13011" y="143666"/>
                    <a:pt x="17914" y="139757"/>
                  </a:cubicBezTo>
                  <a:cubicBezTo>
                    <a:pt x="17914" y="139757"/>
                    <a:pt x="17914" y="139757"/>
                    <a:pt x="17914" y="139757"/>
                  </a:cubicBezTo>
                  <a:lnTo>
                    <a:pt x="167938" y="25166"/>
                  </a:lnTo>
                  <a:lnTo>
                    <a:pt x="253492" y="90402"/>
                  </a:lnTo>
                  <a:lnTo>
                    <a:pt x="190001" y="139024"/>
                  </a:lnTo>
                  <a:cubicBezTo>
                    <a:pt x="184853" y="142444"/>
                    <a:pt x="183382" y="149285"/>
                    <a:pt x="186814" y="154416"/>
                  </a:cubicBezTo>
                  <a:cubicBezTo>
                    <a:pt x="190246" y="159547"/>
                    <a:pt x="197110" y="161013"/>
                    <a:pt x="202258" y="157593"/>
                  </a:cubicBezTo>
                  <a:cubicBezTo>
                    <a:pt x="202748" y="157348"/>
                    <a:pt x="203238" y="156860"/>
                    <a:pt x="203483" y="156615"/>
                  </a:cubicBezTo>
                  <a:lnTo>
                    <a:pt x="278496" y="99198"/>
                  </a:lnTo>
                  <a:lnTo>
                    <a:pt x="278496" y="99198"/>
                  </a:lnTo>
                  <a:lnTo>
                    <a:pt x="279231" y="98465"/>
                  </a:lnTo>
                  <a:lnTo>
                    <a:pt x="279231" y="98465"/>
                  </a:lnTo>
                  <a:cubicBezTo>
                    <a:pt x="279721" y="97976"/>
                    <a:pt x="279967" y="97732"/>
                    <a:pt x="280457" y="97243"/>
                  </a:cubicBezTo>
                  <a:cubicBezTo>
                    <a:pt x="284134" y="92357"/>
                    <a:pt x="283153" y="85271"/>
                    <a:pt x="278496" y="81606"/>
                  </a:cubicBezTo>
                  <a:lnTo>
                    <a:pt x="174802" y="2199"/>
                  </a:lnTo>
                  <a:cubicBezTo>
                    <a:pt x="173331" y="977"/>
                    <a:pt x="171370" y="244"/>
                    <a:pt x="169409" y="0"/>
                  </a:cubicBezTo>
                  <a:lnTo>
                    <a:pt x="169409" y="0"/>
                  </a:lnTo>
                  <a:lnTo>
                    <a:pt x="168429" y="0"/>
                  </a:lnTo>
                  <a:lnTo>
                    <a:pt x="167448" y="0"/>
                  </a:lnTo>
                  <a:lnTo>
                    <a:pt x="166713" y="0"/>
                  </a:lnTo>
                  <a:lnTo>
                    <a:pt x="166713" y="0"/>
                  </a:lnTo>
                  <a:cubicBezTo>
                    <a:pt x="164752" y="244"/>
                    <a:pt x="163036" y="977"/>
                    <a:pt x="161320" y="2199"/>
                  </a:cubicBezTo>
                  <a:lnTo>
                    <a:pt x="4431" y="122165"/>
                  </a:lnTo>
                  <a:cubicBezTo>
                    <a:pt x="-472" y="125830"/>
                    <a:pt x="-1452" y="132915"/>
                    <a:pt x="2225" y="137802"/>
                  </a:cubicBezTo>
                  <a:cubicBezTo>
                    <a:pt x="2225" y="137802"/>
                    <a:pt x="2225" y="137802"/>
                    <a:pt x="2225" y="137802"/>
                  </a:cubicBezTo>
                  <a:close/>
                </a:path>
              </a:pathLst>
            </a:custGeom>
            <a:solidFill>
              <a:srgbClr val="9798A5">
                <a:alpha val="60000"/>
              </a:srgbClr>
            </a:solidFill>
            <a:ln w="2436" cap="flat">
              <a:noFill/>
              <a:prstDash val="solid"/>
              <a:miter/>
            </a:ln>
          </p:spPr>
          <p:txBody>
            <a:bodyPr rtlCol="0" anchor="ctr"/>
            <a:lstStyle/>
            <a:p>
              <a:endParaRPr lang="en-US"/>
            </a:p>
          </p:txBody>
        </p:sp>
        <p:sp>
          <p:nvSpPr>
            <p:cNvPr id="27" name="Freeform 26">
              <a:extLst>
                <a:ext uri="{FF2B5EF4-FFF2-40B4-BE49-F238E27FC236}">
                  <a16:creationId xmlns:a16="http://schemas.microsoft.com/office/drawing/2014/main" id="{F4853693-6E06-DA4A-A73D-56FE25814800}"/>
                </a:ext>
              </a:extLst>
            </p:cNvPr>
            <p:cNvSpPr/>
            <p:nvPr/>
          </p:nvSpPr>
          <p:spPr>
            <a:xfrm>
              <a:off x="10892682" y="439738"/>
              <a:ext cx="179378" cy="142204"/>
            </a:xfrm>
            <a:custGeom>
              <a:avLst/>
              <a:gdLst>
                <a:gd name="connsiteX0" fmla="*/ 161270 w 179378"/>
                <a:gd name="connsiteY0" fmla="*/ 2234 h 142204"/>
                <a:gd name="connsiteX1" fmla="*/ 4381 w 179378"/>
                <a:gd name="connsiteY1" fmla="*/ 122200 h 142204"/>
                <a:gd name="connsiteX2" fmla="*/ 2420 w 179378"/>
                <a:gd name="connsiteY2" fmla="*/ 137837 h 142204"/>
                <a:gd name="connsiteX3" fmla="*/ 2420 w 179378"/>
                <a:gd name="connsiteY3" fmla="*/ 137837 h 142204"/>
                <a:gd name="connsiteX4" fmla="*/ 18109 w 179378"/>
                <a:gd name="connsiteY4" fmla="*/ 139792 h 142204"/>
                <a:gd name="connsiteX5" fmla="*/ 174998 w 179378"/>
                <a:gd name="connsiteY5" fmla="*/ 19826 h 142204"/>
                <a:gd name="connsiteX6" fmla="*/ 176959 w 179378"/>
                <a:gd name="connsiteY6" fmla="*/ 4189 h 142204"/>
                <a:gd name="connsiteX7" fmla="*/ 161270 w 179378"/>
                <a:gd name="connsiteY7" fmla="*/ 2234 h 142204"/>
                <a:gd name="connsiteX8" fmla="*/ 161270 w 179378"/>
                <a:gd name="connsiteY8" fmla="*/ 2234 h 14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378" h="142204">
                  <a:moveTo>
                    <a:pt x="161270" y="2234"/>
                  </a:moveTo>
                  <a:lnTo>
                    <a:pt x="4381" y="122200"/>
                  </a:lnTo>
                  <a:cubicBezTo>
                    <a:pt x="-521" y="125865"/>
                    <a:pt x="-1502" y="132951"/>
                    <a:pt x="2420" y="137837"/>
                  </a:cubicBezTo>
                  <a:lnTo>
                    <a:pt x="2420" y="137837"/>
                  </a:lnTo>
                  <a:cubicBezTo>
                    <a:pt x="6097" y="142724"/>
                    <a:pt x="13206" y="143701"/>
                    <a:pt x="18109" y="139792"/>
                  </a:cubicBezTo>
                  <a:lnTo>
                    <a:pt x="174998" y="19826"/>
                  </a:lnTo>
                  <a:cubicBezTo>
                    <a:pt x="179900" y="16161"/>
                    <a:pt x="180881" y="9075"/>
                    <a:pt x="176959" y="4189"/>
                  </a:cubicBezTo>
                  <a:cubicBezTo>
                    <a:pt x="173037" y="-453"/>
                    <a:pt x="166173" y="-1431"/>
                    <a:pt x="161270" y="2234"/>
                  </a:cubicBezTo>
                  <a:lnTo>
                    <a:pt x="161270" y="2234"/>
                  </a:lnTo>
                  <a:close/>
                </a:path>
              </a:pathLst>
            </a:custGeom>
            <a:solidFill>
              <a:srgbClr val="9798A5">
                <a:alpha val="60000"/>
              </a:srgbClr>
            </a:solidFill>
            <a:ln w="2436" cap="flat">
              <a:noFill/>
              <a:prstDash val="solid"/>
              <a:miter/>
            </a:ln>
          </p:spPr>
          <p:txBody>
            <a:bodyPr rtlCol="0" anchor="ctr"/>
            <a:lstStyle/>
            <a:p>
              <a:endParaRPr lang="en-US"/>
            </a:p>
          </p:txBody>
        </p:sp>
        <p:sp>
          <p:nvSpPr>
            <p:cNvPr id="28" name="Freeform 27">
              <a:extLst>
                <a:ext uri="{FF2B5EF4-FFF2-40B4-BE49-F238E27FC236}">
                  <a16:creationId xmlns:a16="http://schemas.microsoft.com/office/drawing/2014/main" id="{574EA8B3-84DE-6149-A979-DD28BFF7CE90}"/>
                </a:ext>
              </a:extLst>
            </p:cNvPr>
            <p:cNvSpPr/>
            <p:nvPr/>
          </p:nvSpPr>
          <p:spPr>
            <a:xfrm>
              <a:off x="10879885" y="386296"/>
              <a:ext cx="192175" cy="152155"/>
            </a:xfrm>
            <a:custGeom>
              <a:avLst/>
              <a:gdLst>
                <a:gd name="connsiteX0" fmla="*/ 2225 w 192175"/>
                <a:gd name="connsiteY0" fmla="*/ 147788 h 152155"/>
                <a:gd name="connsiteX1" fmla="*/ 17914 w 192175"/>
                <a:gd name="connsiteY1" fmla="*/ 149743 h 152155"/>
                <a:gd name="connsiteX2" fmla="*/ 187795 w 192175"/>
                <a:gd name="connsiteY2" fmla="*/ 20004 h 152155"/>
                <a:gd name="connsiteX3" fmla="*/ 189756 w 192175"/>
                <a:gd name="connsiteY3" fmla="*/ 4367 h 152155"/>
                <a:gd name="connsiteX4" fmla="*/ 174067 w 192175"/>
                <a:gd name="connsiteY4" fmla="*/ 2412 h 152155"/>
                <a:gd name="connsiteX5" fmla="*/ 4431 w 192175"/>
                <a:gd name="connsiteY5" fmla="*/ 132151 h 152155"/>
                <a:gd name="connsiteX6" fmla="*/ 2225 w 192175"/>
                <a:gd name="connsiteY6" fmla="*/ 147788 h 152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2175" h="152155">
                  <a:moveTo>
                    <a:pt x="2225" y="147788"/>
                  </a:moveTo>
                  <a:cubicBezTo>
                    <a:pt x="5902" y="152675"/>
                    <a:pt x="13011" y="153652"/>
                    <a:pt x="17914" y="149743"/>
                  </a:cubicBezTo>
                  <a:lnTo>
                    <a:pt x="187795" y="20004"/>
                  </a:lnTo>
                  <a:cubicBezTo>
                    <a:pt x="192697" y="16339"/>
                    <a:pt x="193678" y="9253"/>
                    <a:pt x="189756" y="4367"/>
                  </a:cubicBezTo>
                  <a:cubicBezTo>
                    <a:pt x="186079" y="-520"/>
                    <a:pt x="178970" y="-1497"/>
                    <a:pt x="174067" y="2412"/>
                  </a:cubicBezTo>
                  <a:lnTo>
                    <a:pt x="4431" y="132151"/>
                  </a:lnTo>
                  <a:cubicBezTo>
                    <a:pt x="-472" y="135816"/>
                    <a:pt x="-1452" y="142902"/>
                    <a:pt x="2225" y="147788"/>
                  </a:cubicBezTo>
                  <a:close/>
                </a:path>
              </a:pathLst>
            </a:custGeom>
            <a:solidFill>
              <a:srgbClr val="9798A5">
                <a:alpha val="60000"/>
              </a:srgbClr>
            </a:solidFill>
            <a:ln w="2436" cap="flat">
              <a:noFill/>
              <a:prstDash val="solid"/>
              <a:miter/>
            </a:ln>
          </p:spPr>
          <p:txBody>
            <a:bodyPr rtlCol="0" anchor="ctr"/>
            <a:lstStyle/>
            <a:p>
              <a:endParaRPr lang="en-US"/>
            </a:p>
          </p:txBody>
        </p:sp>
        <p:sp>
          <p:nvSpPr>
            <p:cNvPr id="29" name="Freeform 28">
              <a:extLst>
                <a:ext uri="{FF2B5EF4-FFF2-40B4-BE49-F238E27FC236}">
                  <a16:creationId xmlns:a16="http://schemas.microsoft.com/office/drawing/2014/main" id="{8F5B1AA5-F60B-0F46-A96D-0A9C5932B01F}"/>
                </a:ext>
              </a:extLst>
            </p:cNvPr>
            <p:cNvSpPr/>
            <p:nvPr/>
          </p:nvSpPr>
          <p:spPr>
            <a:xfrm>
              <a:off x="10789657" y="475721"/>
              <a:ext cx="282960" cy="159027"/>
            </a:xfrm>
            <a:custGeom>
              <a:avLst/>
              <a:gdLst>
                <a:gd name="connsiteX0" fmla="*/ 280719 w 282960"/>
                <a:gd name="connsiteY0" fmla="*/ 21470 h 159027"/>
                <a:gd name="connsiteX1" fmla="*/ 280719 w 282960"/>
                <a:gd name="connsiteY1" fmla="*/ 21470 h 159027"/>
                <a:gd name="connsiteX2" fmla="*/ 265030 w 282960"/>
                <a:gd name="connsiteY2" fmla="*/ 19515 h 159027"/>
                <a:gd name="connsiteX3" fmla="*/ 115005 w 282960"/>
                <a:gd name="connsiteY3" fmla="*/ 134106 h 159027"/>
                <a:gd name="connsiteX4" fmla="*/ 29452 w 282960"/>
                <a:gd name="connsiteY4" fmla="*/ 68626 h 159027"/>
                <a:gd name="connsiteX5" fmla="*/ 92943 w 282960"/>
                <a:gd name="connsiteY5" fmla="*/ 20004 h 159027"/>
                <a:gd name="connsiteX6" fmla="*/ 94904 w 282960"/>
                <a:gd name="connsiteY6" fmla="*/ 4367 h 159027"/>
                <a:gd name="connsiteX7" fmla="*/ 79215 w 282960"/>
                <a:gd name="connsiteY7" fmla="*/ 2412 h 159027"/>
                <a:gd name="connsiteX8" fmla="*/ 4203 w 282960"/>
                <a:gd name="connsiteY8" fmla="*/ 59830 h 159027"/>
                <a:gd name="connsiteX9" fmla="*/ 4203 w 282960"/>
                <a:gd name="connsiteY9" fmla="*/ 59830 h 159027"/>
                <a:gd name="connsiteX10" fmla="*/ 3467 w 282960"/>
                <a:gd name="connsiteY10" fmla="*/ 60563 h 159027"/>
                <a:gd name="connsiteX11" fmla="*/ 3467 w 282960"/>
                <a:gd name="connsiteY11" fmla="*/ 60563 h 159027"/>
                <a:gd name="connsiteX12" fmla="*/ 2242 w 282960"/>
                <a:gd name="connsiteY12" fmla="*/ 61784 h 159027"/>
                <a:gd name="connsiteX13" fmla="*/ 4203 w 282960"/>
                <a:gd name="connsiteY13" fmla="*/ 77421 h 159027"/>
                <a:gd name="connsiteX14" fmla="*/ 108141 w 282960"/>
                <a:gd name="connsiteY14" fmla="*/ 156829 h 159027"/>
                <a:gd name="connsiteX15" fmla="*/ 113535 w 282960"/>
                <a:gd name="connsiteY15" fmla="*/ 159028 h 159027"/>
                <a:gd name="connsiteX16" fmla="*/ 113535 w 282960"/>
                <a:gd name="connsiteY16" fmla="*/ 159028 h 159027"/>
                <a:gd name="connsiteX17" fmla="*/ 114515 w 282960"/>
                <a:gd name="connsiteY17" fmla="*/ 159028 h 159027"/>
                <a:gd name="connsiteX18" fmla="*/ 115496 w 282960"/>
                <a:gd name="connsiteY18" fmla="*/ 159028 h 159027"/>
                <a:gd name="connsiteX19" fmla="*/ 116476 w 282960"/>
                <a:gd name="connsiteY19" fmla="*/ 159028 h 159027"/>
                <a:gd name="connsiteX20" fmla="*/ 116476 w 282960"/>
                <a:gd name="connsiteY20" fmla="*/ 159028 h 159027"/>
                <a:gd name="connsiteX21" fmla="*/ 121869 w 282960"/>
                <a:gd name="connsiteY21" fmla="*/ 156829 h 159027"/>
                <a:gd name="connsiteX22" fmla="*/ 278758 w 282960"/>
                <a:gd name="connsiteY22" fmla="*/ 36863 h 159027"/>
                <a:gd name="connsiteX23" fmla="*/ 280719 w 282960"/>
                <a:gd name="connsiteY23" fmla="*/ 21470 h 1590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82960" h="159027">
                  <a:moveTo>
                    <a:pt x="280719" y="21470"/>
                  </a:moveTo>
                  <a:lnTo>
                    <a:pt x="280719" y="21470"/>
                  </a:lnTo>
                  <a:cubicBezTo>
                    <a:pt x="277042" y="16583"/>
                    <a:pt x="269933" y="15606"/>
                    <a:pt x="265030" y="19515"/>
                  </a:cubicBezTo>
                  <a:lnTo>
                    <a:pt x="115005" y="134106"/>
                  </a:lnTo>
                  <a:lnTo>
                    <a:pt x="29452" y="68626"/>
                  </a:lnTo>
                  <a:lnTo>
                    <a:pt x="92943" y="20004"/>
                  </a:lnTo>
                  <a:cubicBezTo>
                    <a:pt x="97846" y="16339"/>
                    <a:pt x="98826" y="9253"/>
                    <a:pt x="94904" y="4367"/>
                  </a:cubicBezTo>
                  <a:cubicBezTo>
                    <a:pt x="91227" y="-520"/>
                    <a:pt x="84118" y="-1497"/>
                    <a:pt x="79215" y="2412"/>
                  </a:cubicBezTo>
                  <a:lnTo>
                    <a:pt x="4203" y="59830"/>
                  </a:lnTo>
                  <a:lnTo>
                    <a:pt x="4203" y="59830"/>
                  </a:lnTo>
                  <a:cubicBezTo>
                    <a:pt x="3958" y="60074"/>
                    <a:pt x="3712" y="60318"/>
                    <a:pt x="3467" y="60563"/>
                  </a:cubicBezTo>
                  <a:lnTo>
                    <a:pt x="3467" y="60563"/>
                  </a:lnTo>
                  <a:cubicBezTo>
                    <a:pt x="2977" y="61051"/>
                    <a:pt x="2732" y="61296"/>
                    <a:pt x="2242" y="61784"/>
                  </a:cubicBezTo>
                  <a:cubicBezTo>
                    <a:pt x="-1435" y="66671"/>
                    <a:pt x="-455" y="73512"/>
                    <a:pt x="4203" y="77421"/>
                  </a:cubicBezTo>
                  <a:lnTo>
                    <a:pt x="108141" y="156829"/>
                  </a:lnTo>
                  <a:cubicBezTo>
                    <a:pt x="109612" y="158050"/>
                    <a:pt x="111573" y="158783"/>
                    <a:pt x="113535" y="159028"/>
                  </a:cubicBezTo>
                  <a:lnTo>
                    <a:pt x="113535" y="159028"/>
                  </a:lnTo>
                  <a:lnTo>
                    <a:pt x="114515" y="159028"/>
                  </a:lnTo>
                  <a:lnTo>
                    <a:pt x="115496" y="159028"/>
                  </a:lnTo>
                  <a:lnTo>
                    <a:pt x="116476" y="159028"/>
                  </a:lnTo>
                  <a:lnTo>
                    <a:pt x="116476" y="159028"/>
                  </a:lnTo>
                  <a:cubicBezTo>
                    <a:pt x="118437" y="158783"/>
                    <a:pt x="120153" y="158050"/>
                    <a:pt x="121869" y="156829"/>
                  </a:cubicBezTo>
                  <a:lnTo>
                    <a:pt x="278758" y="36863"/>
                  </a:lnTo>
                  <a:cubicBezTo>
                    <a:pt x="283416" y="33198"/>
                    <a:pt x="284396" y="26357"/>
                    <a:pt x="280719" y="21470"/>
                  </a:cubicBezTo>
                  <a:close/>
                </a:path>
              </a:pathLst>
            </a:custGeom>
            <a:solidFill>
              <a:srgbClr val="9798A5">
                <a:alpha val="60000"/>
              </a:srgbClr>
            </a:solidFill>
            <a:ln w="2436" cap="flat">
              <a:noFill/>
              <a:prstDash val="solid"/>
              <a:miter/>
            </a:ln>
          </p:spPr>
          <p:txBody>
            <a:bodyPr rtlCol="0" anchor="ctr"/>
            <a:lstStyle/>
            <a:p>
              <a:endParaRPr lang="en-US"/>
            </a:p>
          </p:txBody>
        </p:sp>
      </p:grpSp>
    </p:spTree>
    <p:extLst>
      <p:ext uri="{BB962C8B-B14F-4D97-AF65-F5344CB8AC3E}">
        <p14:creationId xmlns:p14="http://schemas.microsoft.com/office/powerpoint/2010/main" val="3543772306"/>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Blank">
    <p:bg>
      <p:bgPr>
        <a:gradFill>
          <a:gsLst>
            <a:gs pos="0">
              <a:srgbClr val="E9ECF2"/>
            </a:gs>
            <a:gs pos="92000">
              <a:schemeClr val="bg1">
                <a:lumMod val="95000"/>
              </a:schemeClr>
            </a:gs>
          </a:gsLst>
          <a:lin ang="48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25967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Blank - dark">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1204850"/>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Thank you">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B16CAF48-58EC-4325-B706-3D6F2E20A791}"/>
              </a:ext>
            </a:extLst>
          </p:cNvPr>
          <p:cNvCxnSpPr>
            <a:cxnSpLocks/>
          </p:cNvCxnSpPr>
          <p:nvPr userDrawn="1"/>
        </p:nvCxnSpPr>
        <p:spPr>
          <a:xfrm flipH="1">
            <a:off x="1084560" y="3960197"/>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11" name="Text Placeholder 10">
            <a:extLst>
              <a:ext uri="{FF2B5EF4-FFF2-40B4-BE49-F238E27FC236}">
                <a16:creationId xmlns:a16="http://schemas.microsoft.com/office/drawing/2014/main" id="{45F00683-50D6-4F75-9FDD-EBEFEF9F356B}"/>
              </a:ext>
            </a:extLst>
          </p:cNvPr>
          <p:cNvSpPr>
            <a:spLocks noGrp="1"/>
          </p:cNvSpPr>
          <p:nvPr>
            <p:ph type="body" sz="quarter" idx="13" hasCustomPrompt="1"/>
          </p:nvPr>
        </p:nvSpPr>
        <p:spPr>
          <a:xfrm>
            <a:off x="1084263" y="4317810"/>
            <a:ext cx="7772400" cy="406009"/>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24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name</a:t>
            </a:r>
          </a:p>
        </p:txBody>
      </p:sp>
      <p:sp>
        <p:nvSpPr>
          <p:cNvPr id="6" name="Text Placeholder 10">
            <a:extLst>
              <a:ext uri="{FF2B5EF4-FFF2-40B4-BE49-F238E27FC236}">
                <a16:creationId xmlns:a16="http://schemas.microsoft.com/office/drawing/2014/main" id="{D74D8D91-322D-B04A-BED3-C6B01029C68D}"/>
              </a:ext>
            </a:extLst>
          </p:cNvPr>
          <p:cNvSpPr>
            <a:spLocks noGrp="1"/>
          </p:cNvSpPr>
          <p:nvPr>
            <p:ph type="body" sz="quarter" idx="14" hasCustomPrompt="1"/>
          </p:nvPr>
        </p:nvSpPr>
        <p:spPr>
          <a:xfrm>
            <a:off x="1084263" y="5020176"/>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email address</a:t>
            </a:r>
          </a:p>
        </p:txBody>
      </p:sp>
      <p:sp>
        <p:nvSpPr>
          <p:cNvPr id="3" name="TextBox 2">
            <a:extLst>
              <a:ext uri="{FF2B5EF4-FFF2-40B4-BE49-F238E27FC236}">
                <a16:creationId xmlns:a16="http://schemas.microsoft.com/office/drawing/2014/main" id="{6920C619-712B-9F4C-A235-90A435E8981F}"/>
              </a:ext>
            </a:extLst>
          </p:cNvPr>
          <p:cNvSpPr txBox="1"/>
          <p:nvPr userDrawn="1"/>
        </p:nvSpPr>
        <p:spPr>
          <a:xfrm>
            <a:off x="1084263" y="2955955"/>
            <a:ext cx="7772399" cy="707886"/>
          </a:xfrm>
          <a:prstGeom prst="rect">
            <a:avLst/>
          </a:prstGeom>
          <a:noFill/>
        </p:spPr>
        <p:txBody>
          <a:bodyPr wrap="square" lIns="0" rtlCol="0">
            <a:spAutoFit/>
          </a:bodyPr>
          <a:lstStyle/>
          <a:p>
            <a:r>
              <a:rPr lang="en-US" sz="4000" b="0" i="0" dirty="0">
                <a:solidFill>
                  <a:schemeClr val="bg1"/>
                </a:solidFill>
                <a:latin typeface="Raleway" panose="020B0003030101060003" pitchFamily="34" charset="0"/>
              </a:rPr>
              <a:t>Thank you.</a:t>
            </a:r>
          </a:p>
        </p:txBody>
      </p:sp>
      <p:sp>
        <p:nvSpPr>
          <p:cNvPr id="8" name="Text Placeholder 10">
            <a:extLst>
              <a:ext uri="{FF2B5EF4-FFF2-40B4-BE49-F238E27FC236}">
                <a16:creationId xmlns:a16="http://schemas.microsoft.com/office/drawing/2014/main" id="{D62A3F32-761D-4644-B99C-3C6236B1B244}"/>
              </a:ext>
            </a:extLst>
          </p:cNvPr>
          <p:cNvSpPr>
            <a:spLocks noGrp="1"/>
          </p:cNvSpPr>
          <p:nvPr>
            <p:ph type="body" sz="quarter" idx="15" hasCustomPrompt="1"/>
          </p:nvPr>
        </p:nvSpPr>
        <p:spPr>
          <a:xfrm>
            <a:off x="1084263" y="5537012"/>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a:t>
            </a:r>
            <a:r>
              <a:rPr lang="en-US" dirty="0" err="1"/>
              <a:t>tel</a:t>
            </a:r>
            <a:r>
              <a:rPr lang="en-US" dirty="0"/>
              <a:t> #</a:t>
            </a:r>
          </a:p>
        </p:txBody>
      </p:sp>
      <p:grpSp>
        <p:nvGrpSpPr>
          <p:cNvPr id="10" name="Graphic 27">
            <a:extLst>
              <a:ext uri="{FF2B5EF4-FFF2-40B4-BE49-F238E27FC236}">
                <a16:creationId xmlns:a16="http://schemas.microsoft.com/office/drawing/2014/main" id="{00546136-856F-F748-BD21-089F0754794F}"/>
              </a:ext>
            </a:extLst>
          </p:cNvPr>
          <p:cNvGrpSpPr/>
          <p:nvPr userDrawn="1"/>
        </p:nvGrpSpPr>
        <p:grpSpPr>
          <a:xfrm>
            <a:off x="9878377" y="296390"/>
            <a:ext cx="1964189" cy="625048"/>
            <a:chOff x="9878377" y="296390"/>
            <a:chExt cx="1964189" cy="625048"/>
          </a:xfrm>
        </p:grpSpPr>
        <p:sp>
          <p:nvSpPr>
            <p:cNvPr id="12" name="Freeform 11">
              <a:extLst>
                <a:ext uri="{FF2B5EF4-FFF2-40B4-BE49-F238E27FC236}">
                  <a16:creationId xmlns:a16="http://schemas.microsoft.com/office/drawing/2014/main" id="{E1D2C481-A88E-FD4D-B596-69E704E394E6}"/>
                </a:ext>
              </a:extLst>
            </p:cNvPr>
            <p:cNvSpPr/>
            <p:nvPr/>
          </p:nvSpPr>
          <p:spPr>
            <a:xfrm>
              <a:off x="10645794" y="296390"/>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FA7066BC-6F17-984E-81D7-2750F677B354}"/>
                </a:ext>
              </a:extLst>
            </p:cNvPr>
            <p:cNvSpPr/>
            <p:nvPr/>
          </p:nvSpPr>
          <p:spPr>
            <a:xfrm>
              <a:off x="11050751" y="467759"/>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9E8035B6-AD1E-5240-B6C2-4AF87DE8B9D2}"/>
                </a:ext>
              </a:extLst>
            </p:cNvPr>
            <p:cNvSpPr/>
            <p:nvPr/>
          </p:nvSpPr>
          <p:spPr>
            <a:xfrm>
              <a:off x="11476029" y="467759"/>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D4F4C66C-2355-274D-A5E4-56C4D1D9DF7D}"/>
                </a:ext>
              </a:extLst>
            </p:cNvPr>
            <p:cNvSpPr/>
            <p:nvPr/>
          </p:nvSpPr>
          <p:spPr>
            <a:xfrm>
              <a:off x="9879826" y="394637"/>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647112C4-E83A-C84D-9C91-684ECFF6E2C1}"/>
                </a:ext>
              </a:extLst>
            </p:cNvPr>
            <p:cNvSpPr/>
            <p:nvPr/>
          </p:nvSpPr>
          <p:spPr>
            <a:xfrm>
              <a:off x="9879826" y="474581"/>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EC011709-BD53-5E4F-833B-1E78C6E82CB9}"/>
                </a:ext>
              </a:extLst>
            </p:cNvPr>
            <p:cNvSpPr/>
            <p:nvPr/>
          </p:nvSpPr>
          <p:spPr>
            <a:xfrm>
              <a:off x="9878377" y="296841"/>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7734B8C9-3BF3-B641-92C7-D0BB4FE027F8}"/>
                </a:ext>
              </a:extLst>
            </p:cNvPr>
            <p:cNvSpPr/>
            <p:nvPr/>
          </p:nvSpPr>
          <p:spPr>
            <a:xfrm>
              <a:off x="10170310" y="560595"/>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9AAD33CE-D4ED-974C-B379-CC8A5DB5CF18}"/>
                </a:ext>
              </a:extLst>
            </p:cNvPr>
            <p:cNvSpPr/>
            <p:nvPr/>
          </p:nvSpPr>
          <p:spPr>
            <a:xfrm>
              <a:off x="10146690" y="461954"/>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85BA481F-016F-3E4C-86CD-E643B5345266}"/>
                </a:ext>
              </a:extLst>
            </p:cNvPr>
            <p:cNvSpPr/>
            <p:nvPr/>
          </p:nvSpPr>
          <p:spPr>
            <a:xfrm>
              <a:off x="9980151" y="627010"/>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132191053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Thank you w/ Social">
    <p:bg>
      <p:bgPr>
        <a:gradFill>
          <a:gsLst>
            <a:gs pos="0">
              <a:srgbClr val="003D8D"/>
            </a:gs>
            <a:gs pos="92000">
              <a:srgbClr val="001D4C"/>
            </a:gs>
          </a:gsLst>
          <a:lin ang="4800000" scaled="0"/>
        </a:grad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83901010-DC0F-794B-8051-A3D2B4D69A4A}"/>
              </a:ext>
            </a:extLst>
          </p:cNvPr>
          <p:cNvGrpSpPr/>
          <p:nvPr userDrawn="1"/>
        </p:nvGrpSpPr>
        <p:grpSpPr>
          <a:xfrm>
            <a:off x="11107440" y="3997840"/>
            <a:ext cx="526057" cy="526057"/>
            <a:chOff x="10976830" y="3184635"/>
            <a:chExt cx="526057" cy="526057"/>
          </a:xfrm>
        </p:grpSpPr>
        <p:sp>
          <p:nvSpPr>
            <p:cNvPr id="2" name="Oval 1">
              <a:extLst>
                <a:ext uri="{FF2B5EF4-FFF2-40B4-BE49-F238E27FC236}">
                  <a16:creationId xmlns:a16="http://schemas.microsoft.com/office/drawing/2014/main" id="{CCB84C8F-DFB6-3A48-B311-6081C810EBA6}"/>
                </a:ext>
              </a:extLst>
            </p:cNvPr>
            <p:cNvSpPr/>
            <p:nvPr userDrawn="1"/>
          </p:nvSpPr>
          <p:spPr>
            <a:xfrm>
              <a:off x="10976830" y="3184635"/>
              <a:ext cx="526057" cy="526057"/>
            </a:xfrm>
            <a:prstGeom prst="ellipse">
              <a:avLst/>
            </a:prstGeom>
            <a:solidFill>
              <a:srgbClr val="00B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Graphic 6">
              <a:hlinkClick r:id="rId2"/>
              <a:extLst>
                <a:ext uri="{FF2B5EF4-FFF2-40B4-BE49-F238E27FC236}">
                  <a16:creationId xmlns:a16="http://schemas.microsoft.com/office/drawing/2014/main" id="{36F56337-7FA2-D447-BA7C-20EA49AC5BAA}"/>
                </a:ext>
              </a:extLst>
            </p:cNvPr>
            <p:cNvSpPr/>
            <p:nvPr/>
          </p:nvSpPr>
          <p:spPr>
            <a:xfrm>
              <a:off x="11080008" y="3324576"/>
              <a:ext cx="321630" cy="260756"/>
            </a:xfrm>
            <a:custGeom>
              <a:avLst/>
              <a:gdLst>
                <a:gd name="connsiteX0" fmla="*/ 321348 w 321630"/>
                <a:gd name="connsiteY0" fmla="*/ 30471 h 260756"/>
                <a:gd name="connsiteX1" fmla="*/ 283450 w 321630"/>
                <a:gd name="connsiteY1" fmla="*/ 40837 h 260756"/>
                <a:gd name="connsiteX2" fmla="*/ 312463 w 321630"/>
                <a:gd name="connsiteY2" fmla="*/ 4417 h 260756"/>
                <a:gd name="connsiteX3" fmla="*/ 270558 w 321630"/>
                <a:gd name="connsiteY3" fmla="*/ 20391 h 260756"/>
                <a:gd name="connsiteX4" fmla="*/ 222394 w 321630"/>
                <a:gd name="connsiteY4" fmla="*/ -396 h 260756"/>
                <a:gd name="connsiteX5" fmla="*/ 156408 w 321630"/>
                <a:gd name="connsiteY5" fmla="*/ 65431 h 260756"/>
                <a:gd name="connsiteX6" fmla="*/ 158117 w 321630"/>
                <a:gd name="connsiteY6" fmla="*/ 80432 h 260756"/>
                <a:gd name="connsiteX7" fmla="*/ 22107 w 321630"/>
                <a:gd name="connsiteY7" fmla="*/ 11652 h 260756"/>
                <a:gd name="connsiteX8" fmla="*/ 13173 w 321630"/>
                <a:gd name="connsiteY8" fmla="*/ 44745 h 260756"/>
                <a:gd name="connsiteX9" fmla="*/ 42528 w 321630"/>
                <a:gd name="connsiteY9" fmla="*/ 99539 h 260756"/>
                <a:gd name="connsiteX10" fmla="*/ 12641 w 321630"/>
                <a:gd name="connsiteY10" fmla="*/ 91305 h 260756"/>
                <a:gd name="connsiteX11" fmla="*/ 12633 w 321630"/>
                <a:gd name="connsiteY11" fmla="*/ 92132 h 260756"/>
                <a:gd name="connsiteX12" fmla="*/ 65567 w 321630"/>
                <a:gd name="connsiteY12" fmla="*/ 156682 h 260756"/>
                <a:gd name="connsiteX13" fmla="*/ 48182 w 321630"/>
                <a:gd name="connsiteY13" fmla="*/ 158991 h 260756"/>
                <a:gd name="connsiteX14" fmla="*/ 35767 w 321630"/>
                <a:gd name="connsiteY14" fmla="*/ 157810 h 260756"/>
                <a:gd name="connsiteX15" fmla="*/ 97410 w 321630"/>
                <a:gd name="connsiteY15" fmla="*/ 203522 h 260756"/>
                <a:gd name="connsiteX16" fmla="*/ 15457 w 321630"/>
                <a:gd name="connsiteY16" fmla="*/ 231705 h 260756"/>
                <a:gd name="connsiteX17" fmla="*/ -282 w 321630"/>
                <a:gd name="connsiteY17" fmla="*/ 230783 h 260756"/>
                <a:gd name="connsiteX18" fmla="*/ 100868 w 321630"/>
                <a:gd name="connsiteY18" fmla="*/ 260361 h 260756"/>
                <a:gd name="connsiteX19" fmla="*/ 288614 w 321630"/>
                <a:gd name="connsiteY19" fmla="*/ 73063 h 260756"/>
                <a:gd name="connsiteX20" fmla="*/ 288423 w 321630"/>
                <a:gd name="connsiteY20" fmla="*/ 64545 h 260756"/>
                <a:gd name="connsiteX21" fmla="*/ 321347 w 321630"/>
                <a:gd name="connsiteY21" fmla="*/ 30471 h 260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630" h="260756">
                  <a:moveTo>
                    <a:pt x="321348" y="30471"/>
                  </a:moveTo>
                  <a:cubicBezTo>
                    <a:pt x="309515" y="35707"/>
                    <a:pt x="296796" y="39245"/>
                    <a:pt x="283450" y="40837"/>
                  </a:cubicBezTo>
                  <a:cubicBezTo>
                    <a:pt x="297074" y="32690"/>
                    <a:pt x="307536" y="19790"/>
                    <a:pt x="312463" y="4417"/>
                  </a:cubicBezTo>
                  <a:cubicBezTo>
                    <a:pt x="299713" y="11962"/>
                    <a:pt x="285591" y="17438"/>
                    <a:pt x="270558" y="20391"/>
                  </a:cubicBezTo>
                  <a:cubicBezTo>
                    <a:pt x="258524" y="7598"/>
                    <a:pt x="241374" y="-396"/>
                    <a:pt x="222394" y="-396"/>
                  </a:cubicBezTo>
                  <a:cubicBezTo>
                    <a:pt x="185954" y="-396"/>
                    <a:pt x="156408" y="29077"/>
                    <a:pt x="156408" y="65431"/>
                  </a:cubicBezTo>
                  <a:cubicBezTo>
                    <a:pt x="156408" y="70589"/>
                    <a:pt x="156991" y="75614"/>
                    <a:pt x="158117" y="80432"/>
                  </a:cubicBezTo>
                  <a:cubicBezTo>
                    <a:pt x="103276" y="77687"/>
                    <a:pt x="54654" y="51480"/>
                    <a:pt x="22107" y="11652"/>
                  </a:cubicBezTo>
                  <a:cubicBezTo>
                    <a:pt x="16429" y="21375"/>
                    <a:pt x="13173" y="32682"/>
                    <a:pt x="13173" y="44745"/>
                  </a:cubicBezTo>
                  <a:cubicBezTo>
                    <a:pt x="13173" y="67585"/>
                    <a:pt x="24823" y="87734"/>
                    <a:pt x="42528" y="99539"/>
                  </a:cubicBezTo>
                  <a:cubicBezTo>
                    <a:pt x="31713" y="99196"/>
                    <a:pt x="21537" y="96235"/>
                    <a:pt x="12641" y="91305"/>
                  </a:cubicBezTo>
                  <a:cubicBezTo>
                    <a:pt x="12633" y="91578"/>
                    <a:pt x="12633" y="91855"/>
                    <a:pt x="12633" y="92132"/>
                  </a:cubicBezTo>
                  <a:cubicBezTo>
                    <a:pt x="12633" y="124026"/>
                    <a:pt x="35379" y="150630"/>
                    <a:pt x="65567" y="156682"/>
                  </a:cubicBezTo>
                  <a:cubicBezTo>
                    <a:pt x="60029" y="158186"/>
                    <a:pt x="54200" y="158991"/>
                    <a:pt x="48182" y="158991"/>
                  </a:cubicBezTo>
                  <a:cubicBezTo>
                    <a:pt x="43931" y="158991"/>
                    <a:pt x="39797" y="158577"/>
                    <a:pt x="35767" y="157810"/>
                  </a:cubicBezTo>
                  <a:cubicBezTo>
                    <a:pt x="44165" y="183961"/>
                    <a:pt x="68533" y="202993"/>
                    <a:pt x="97410" y="203522"/>
                  </a:cubicBezTo>
                  <a:cubicBezTo>
                    <a:pt x="74825" y="221180"/>
                    <a:pt x="46374" y="231705"/>
                    <a:pt x="15457" y="231705"/>
                  </a:cubicBezTo>
                  <a:cubicBezTo>
                    <a:pt x="10131" y="231705"/>
                    <a:pt x="4879" y="231391"/>
                    <a:pt x="-282" y="230783"/>
                  </a:cubicBezTo>
                  <a:cubicBezTo>
                    <a:pt x="28919" y="249463"/>
                    <a:pt x="63605" y="260361"/>
                    <a:pt x="100868" y="260361"/>
                  </a:cubicBezTo>
                  <a:cubicBezTo>
                    <a:pt x="222240" y="260361"/>
                    <a:pt x="288614" y="160053"/>
                    <a:pt x="288614" y="73063"/>
                  </a:cubicBezTo>
                  <a:cubicBezTo>
                    <a:pt x="288614" y="70208"/>
                    <a:pt x="288551" y="67370"/>
                    <a:pt x="288423" y="64545"/>
                  </a:cubicBezTo>
                  <a:cubicBezTo>
                    <a:pt x="301314" y="55265"/>
                    <a:pt x="312501" y="43673"/>
                    <a:pt x="321347" y="30471"/>
                  </a:cubicBezTo>
                  <a:close/>
                </a:path>
              </a:pathLst>
            </a:custGeom>
            <a:solidFill>
              <a:schemeClr val="bg1"/>
            </a:solidFill>
            <a:ln w="1827" cap="flat">
              <a:noFill/>
              <a:prstDash val="solid"/>
              <a:miter/>
            </a:ln>
          </p:spPr>
          <p:txBody>
            <a:bodyPr rtlCol="0" anchor="ctr"/>
            <a:lstStyle/>
            <a:p>
              <a:endParaRPr lang="en-US" dirty="0"/>
            </a:p>
          </p:txBody>
        </p:sp>
      </p:grpSp>
      <p:grpSp>
        <p:nvGrpSpPr>
          <p:cNvPr id="21" name="Group 20">
            <a:extLst>
              <a:ext uri="{FF2B5EF4-FFF2-40B4-BE49-F238E27FC236}">
                <a16:creationId xmlns:a16="http://schemas.microsoft.com/office/drawing/2014/main" id="{D4B695E5-71EB-BD44-BE34-E2A74DD26D5B}"/>
              </a:ext>
            </a:extLst>
          </p:cNvPr>
          <p:cNvGrpSpPr/>
          <p:nvPr userDrawn="1"/>
        </p:nvGrpSpPr>
        <p:grpSpPr>
          <a:xfrm>
            <a:off x="11107440" y="4682810"/>
            <a:ext cx="526057" cy="526057"/>
            <a:chOff x="10976830" y="3925317"/>
            <a:chExt cx="526057" cy="526057"/>
          </a:xfrm>
        </p:grpSpPr>
        <p:sp>
          <p:nvSpPr>
            <p:cNvPr id="9" name="Oval 8">
              <a:extLst>
                <a:ext uri="{FF2B5EF4-FFF2-40B4-BE49-F238E27FC236}">
                  <a16:creationId xmlns:a16="http://schemas.microsoft.com/office/drawing/2014/main" id="{4CC6F5BA-882C-D745-9A91-362A43272050}"/>
                </a:ext>
              </a:extLst>
            </p:cNvPr>
            <p:cNvSpPr/>
            <p:nvPr userDrawn="1"/>
          </p:nvSpPr>
          <p:spPr>
            <a:xfrm>
              <a:off x="10976830" y="3925317"/>
              <a:ext cx="526057" cy="526057"/>
            </a:xfrm>
            <a:prstGeom prst="ellipse">
              <a:avLst/>
            </a:prstGeom>
            <a:solidFill>
              <a:srgbClr val="00B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Graphic 16">
              <a:hlinkClick r:id="rId3"/>
              <a:extLst>
                <a:ext uri="{FF2B5EF4-FFF2-40B4-BE49-F238E27FC236}">
                  <a16:creationId xmlns:a16="http://schemas.microsoft.com/office/drawing/2014/main" id="{BE682A83-3B21-C54D-865A-D95D7F05210D}"/>
                </a:ext>
              </a:extLst>
            </p:cNvPr>
            <p:cNvSpPr/>
            <p:nvPr/>
          </p:nvSpPr>
          <p:spPr>
            <a:xfrm>
              <a:off x="11147572" y="4038600"/>
              <a:ext cx="165844" cy="306749"/>
            </a:xfrm>
            <a:custGeom>
              <a:avLst/>
              <a:gdLst>
                <a:gd name="connsiteX0" fmla="*/ 159599 w 165844"/>
                <a:gd name="connsiteY0" fmla="*/ 64 h 306749"/>
                <a:gd name="connsiteX1" fmla="*/ 119821 w 165844"/>
                <a:gd name="connsiteY1" fmla="*/ 0 h 306749"/>
                <a:gd name="connsiteX2" fmla="*/ 46250 w 165844"/>
                <a:gd name="connsiteY2" fmla="*/ 75491 h 306749"/>
                <a:gd name="connsiteX3" fmla="*/ 46250 w 165844"/>
                <a:gd name="connsiteY3" fmla="*/ 110298 h 306749"/>
                <a:gd name="connsiteX4" fmla="*/ 6255 w 165844"/>
                <a:gd name="connsiteY4" fmla="*/ 110298 h 306749"/>
                <a:gd name="connsiteX5" fmla="*/ 0 w 165844"/>
                <a:gd name="connsiteY5" fmla="*/ 116556 h 306749"/>
                <a:gd name="connsiteX6" fmla="*/ 0 w 165844"/>
                <a:gd name="connsiteY6" fmla="*/ 166987 h 306749"/>
                <a:gd name="connsiteX7" fmla="*/ 6255 w 165844"/>
                <a:gd name="connsiteY7" fmla="*/ 173242 h 306749"/>
                <a:gd name="connsiteX8" fmla="*/ 46250 w 165844"/>
                <a:gd name="connsiteY8" fmla="*/ 173242 h 306749"/>
                <a:gd name="connsiteX9" fmla="*/ 46250 w 165844"/>
                <a:gd name="connsiteY9" fmla="*/ 300495 h 306749"/>
                <a:gd name="connsiteX10" fmla="*/ 52505 w 165844"/>
                <a:gd name="connsiteY10" fmla="*/ 306750 h 306749"/>
                <a:gd name="connsiteX11" fmla="*/ 104688 w 165844"/>
                <a:gd name="connsiteY11" fmla="*/ 306750 h 306749"/>
                <a:gd name="connsiteX12" fmla="*/ 110943 w 165844"/>
                <a:gd name="connsiteY12" fmla="*/ 300495 h 306749"/>
                <a:gd name="connsiteX13" fmla="*/ 110943 w 165844"/>
                <a:gd name="connsiteY13" fmla="*/ 173242 h 306749"/>
                <a:gd name="connsiteX14" fmla="*/ 157707 w 165844"/>
                <a:gd name="connsiteY14" fmla="*/ 173242 h 306749"/>
                <a:gd name="connsiteX15" fmla="*/ 163962 w 165844"/>
                <a:gd name="connsiteY15" fmla="*/ 166987 h 306749"/>
                <a:gd name="connsiteX16" fmla="*/ 163981 w 165844"/>
                <a:gd name="connsiteY16" fmla="*/ 116556 h 306749"/>
                <a:gd name="connsiteX17" fmla="*/ 162149 w 165844"/>
                <a:gd name="connsiteY17" fmla="*/ 112133 h 306749"/>
                <a:gd name="connsiteX18" fmla="*/ 157723 w 165844"/>
                <a:gd name="connsiteY18" fmla="*/ 110298 h 306749"/>
                <a:gd name="connsiteX19" fmla="*/ 110943 w 165844"/>
                <a:gd name="connsiteY19" fmla="*/ 110298 h 306749"/>
                <a:gd name="connsiteX20" fmla="*/ 110943 w 165844"/>
                <a:gd name="connsiteY20" fmla="*/ 80792 h 306749"/>
                <a:gd name="connsiteX21" fmla="*/ 132796 w 165844"/>
                <a:gd name="connsiteY21" fmla="*/ 59411 h 306749"/>
                <a:gd name="connsiteX22" fmla="*/ 159593 w 165844"/>
                <a:gd name="connsiteY22" fmla="*/ 59401 h 306749"/>
                <a:gd name="connsiteX23" fmla="*/ 165844 w 165844"/>
                <a:gd name="connsiteY23" fmla="*/ 53147 h 306749"/>
                <a:gd name="connsiteX24" fmla="*/ 165844 w 165844"/>
                <a:gd name="connsiteY24" fmla="*/ 6319 h 306749"/>
                <a:gd name="connsiteX25" fmla="*/ 159599 w 165844"/>
                <a:gd name="connsiteY25" fmla="*/ 64 h 306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5844" h="306749">
                  <a:moveTo>
                    <a:pt x="159599" y="64"/>
                  </a:moveTo>
                  <a:lnTo>
                    <a:pt x="119821" y="0"/>
                  </a:lnTo>
                  <a:cubicBezTo>
                    <a:pt x="75131" y="0"/>
                    <a:pt x="46250" y="29630"/>
                    <a:pt x="46250" y="75491"/>
                  </a:cubicBezTo>
                  <a:lnTo>
                    <a:pt x="46250" y="110298"/>
                  </a:lnTo>
                  <a:lnTo>
                    <a:pt x="6255" y="110298"/>
                  </a:lnTo>
                  <a:cubicBezTo>
                    <a:pt x="2799" y="110298"/>
                    <a:pt x="0" y="113100"/>
                    <a:pt x="0" y="116556"/>
                  </a:cubicBezTo>
                  <a:lnTo>
                    <a:pt x="0" y="166987"/>
                  </a:lnTo>
                  <a:cubicBezTo>
                    <a:pt x="0" y="170443"/>
                    <a:pt x="2802" y="173242"/>
                    <a:pt x="6255" y="173242"/>
                  </a:cubicBezTo>
                  <a:lnTo>
                    <a:pt x="46250" y="173242"/>
                  </a:lnTo>
                  <a:lnTo>
                    <a:pt x="46250" y="300495"/>
                  </a:lnTo>
                  <a:cubicBezTo>
                    <a:pt x="46250" y="303951"/>
                    <a:pt x="49049" y="306750"/>
                    <a:pt x="52505" y="306750"/>
                  </a:cubicBezTo>
                  <a:lnTo>
                    <a:pt x="104688" y="306750"/>
                  </a:lnTo>
                  <a:cubicBezTo>
                    <a:pt x="108144" y="306750"/>
                    <a:pt x="110943" y="303948"/>
                    <a:pt x="110943" y="300495"/>
                  </a:cubicBezTo>
                  <a:lnTo>
                    <a:pt x="110943" y="173242"/>
                  </a:lnTo>
                  <a:lnTo>
                    <a:pt x="157707" y="173242"/>
                  </a:lnTo>
                  <a:cubicBezTo>
                    <a:pt x="161163" y="173242"/>
                    <a:pt x="163962" y="170443"/>
                    <a:pt x="163962" y="166987"/>
                  </a:cubicBezTo>
                  <a:lnTo>
                    <a:pt x="163981" y="116556"/>
                  </a:lnTo>
                  <a:cubicBezTo>
                    <a:pt x="163981" y="114897"/>
                    <a:pt x="163320" y="113307"/>
                    <a:pt x="162149" y="112133"/>
                  </a:cubicBezTo>
                  <a:cubicBezTo>
                    <a:pt x="160978" y="110959"/>
                    <a:pt x="159382" y="110298"/>
                    <a:pt x="157723" y="110298"/>
                  </a:cubicBezTo>
                  <a:lnTo>
                    <a:pt x="110943" y="110298"/>
                  </a:lnTo>
                  <a:lnTo>
                    <a:pt x="110943" y="80792"/>
                  </a:lnTo>
                  <a:cubicBezTo>
                    <a:pt x="110943" y="66610"/>
                    <a:pt x="114322" y="59411"/>
                    <a:pt x="132796" y="59411"/>
                  </a:cubicBezTo>
                  <a:lnTo>
                    <a:pt x="159593" y="59401"/>
                  </a:lnTo>
                  <a:cubicBezTo>
                    <a:pt x="163046" y="59401"/>
                    <a:pt x="165844" y="56599"/>
                    <a:pt x="165844" y="53147"/>
                  </a:cubicBezTo>
                  <a:lnTo>
                    <a:pt x="165844" y="6319"/>
                  </a:lnTo>
                  <a:cubicBezTo>
                    <a:pt x="165844" y="2869"/>
                    <a:pt x="163049" y="70"/>
                    <a:pt x="159599" y="64"/>
                  </a:cubicBezTo>
                  <a:close/>
                </a:path>
              </a:pathLst>
            </a:custGeom>
            <a:solidFill>
              <a:schemeClr val="bg1"/>
            </a:solidFill>
            <a:ln w="3175" cap="flat">
              <a:noFill/>
              <a:prstDash val="solid"/>
              <a:miter/>
            </a:ln>
          </p:spPr>
          <p:txBody>
            <a:bodyPr rtlCol="0" anchor="ctr"/>
            <a:lstStyle/>
            <a:p>
              <a:endParaRPr lang="en-US"/>
            </a:p>
          </p:txBody>
        </p:sp>
      </p:grpSp>
      <p:grpSp>
        <p:nvGrpSpPr>
          <p:cNvPr id="20" name="Group 19">
            <a:extLst>
              <a:ext uri="{FF2B5EF4-FFF2-40B4-BE49-F238E27FC236}">
                <a16:creationId xmlns:a16="http://schemas.microsoft.com/office/drawing/2014/main" id="{94654205-92F7-B341-9452-F1D5BC817CF9}"/>
              </a:ext>
            </a:extLst>
          </p:cNvPr>
          <p:cNvGrpSpPr/>
          <p:nvPr userDrawn="1"/>
        </p:nvGrpSpPr>
        <p:grpSpPr>
          <a:xfrm>
            <a:off x="11107440" y="5367780"/>
            <a:ext cx="526057" cy="526057"/>
            <a:chOff x="10976830" y="4665999"/>
            <a:chExt cx="526057" cy="526057"/>
          </a:xfrm>
        </p:grpSpPr>
        <p:sp>
          <p:nvSpPr>
            <p:cNvPr id="10" name="Oval 9">
              <a:extLst>
                <a:ext uri="{FF2B5EF4-FFF2-40B4-BE49-F238E27FC236}">
                  <a16:creationId xmlns:a16="http://schemas.microsoft.com/office/drawing/2014/main" id="{74061D55-1E42-5E4A-B06A-EDB2840975A7}"/>
                </a:ext>
              </a:extLst>
            </p:cNvPr>
            <p:cNvSpPr/>
            <p:nvPr userDrawn="1"/>
          </p:nvSpPr>
          <p:spPr>
            <a:xfrm>
              <a:off x="10976830" y="4665999"/>
              <a:ext cx="526057" cy="526057"/>
            </a:xfrm>
            <a:prstGeom prst="ellipse">
              <a:avLst/>
            </a:prstGeom>
            <a:solidFill>
              <a:srgbClr val="00B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33">
              <a:extLst>
                <a:ext uri="{FF2B5EF4-FFF2-40B4-BE49-F238E27FC236}">
                  <a16:creationId xmlns:a16="http://schemas.microsoft.com/office/drawing/2014/main" id="{A3A376CF-0E42-3D4D-9CC2-6611439978B1}"/>
                </a:ext>
              </a:extLst>
            </p:cNvPr>
            <p:cNvSpPr/>
            <p:nvPr/>
          </p:nvSpPr>
          <p:spPr>
            <a:xfrm>
              <a:off x="11205268" y="4869839"/>
              <a:ext cx="178208" cy="188721"/>
            </a:xfrm>
            <a:custGeom>
              <a:avLst/>
              <a:gdLst>
                <a:gd name="connsiteX0" fmla="*/ 178140 w 178208"/>
                <a:gd name="connsiteY0" fmla="*/ 188721 h 188721"/>
                <a:gd name="connsiteX1" fmla="*/ 178140 w 178208"/>
                <a:gd name="connsiteY1" fmla="*/ 188710 h 188721"/>
                <a:gd name="connsiteX2" fmla="*/ 178208 w 178208"/>
                <a:gd name="connsiteY2" fmla="*/ 188710 h 188721"/>
                <a:gd name="connsiteX3" fmla="*/ 178208 w 178208"/>
                <a:gd name="connsiteY3" fmla="*/ 87582 h 188721"/>
                <a:gd name="connsiteX4" fmla="*/ 109722 w 178208"/>
                <a:gd name="connsiteY4" fmla="*/ 0 h 188721"/>
                <a:gd name="connsiteX5" fmla="*/ 55642 w 178208"/>
                <a:gd name="connsiteY5" fmla="*/ 29722 h 188721"/>
                <a:gd name="connsiteX6" fmla="*/ 54838 w 178208"/>
                <a:gd name="connsiteY6" fmla="*/ 29722 h 188721"/>
                <a:gd name="connsiteX7" fmla="*/ 54838 w 178208"/>
                <a:gd name="connsiteY7" fmla="*/ 4619 h 188721"/>
                <a:gd name="connsiteX8" fmla="*/ 0 w 178208"/>
                <a:gd name="connsiteY8" fmla="*/ 4619 h 188721"/>
                <a:gd name="connsiteX9" fmla="*/ 0 w 178208"/>
                <a:gd name="connsiteY9" fmla="*/ 188710 h 188721"/>
                <a:gd name="connsiteX10" fmla="*/ 57101 w 178208"/>
                <a:gd name="connsiteY10" fmla="*/ 188710 h 188721"/>
                <a:gd name="connsiteX11" fmla="*/ 57101 w 178208"/>
                <a:gd name="connsiteY11" fmla="*/ 97555 h 188721"/>
                <a:gd name="connsiteX12" fmla="*/ 91373 w 178208"/>
                <a:gd name="connsiteY12" fmla="*/ 50346 h 188721"/>
                <a:gd name="connsiteX13" fmla="*/ 121096 w 178208"/>
                <a:gd name="connsiteY13" fmla="*/ 99094 h 188721"/>
                <a:gd name="connsiteX14" fmla="*/ 121096 w 178208"/>
                <a:gd name="connsiteY14" fmla="*/ 188721 h 18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78208" h="188721">
                  <a:moveTo>
                    <a:pt x="178140" y="188721"/>
                  </a:moveTo>
                  <a:lnTo>
                    <a:pt x="178140" y="188710"/>
                  </a:lnTo>
                  <a:lnTo>
                    <a:pt x="178208" y="188710"/>
                  </a:lnTo>
                  <a:lnTo>
                    <a:pt x="178208" y="87582"/>
                  </a:lnTo>
                  <a:cubicBezTo>
                    <a:pt x="178208" y="38110"/>
                    <a:pt x="167558" y="0"/>
                    <a:pt x="109722" y="0"/>
                  </a:cubicBezTo>
                  <a:cubicBezTo>
                    <a:pt x="81918" y="0"/>
                    <a:pt x="63259" y="15258"/>
                    <a:pt x="55642" y="29722"/>
                  </a:cubicBezTo>
                  <a:lnTo>
                    <a:pt x="54838" y="29722"/>
                  </a:lnTo>
                  <a:lnTo>
                    <a:pt x="54838" y="4619"/>
                  </a:lnTo>
                  <a:lnTo>
                    <a:pt x="0" y="4619"/>
                  </a:lnTo>
                  <a:lnTo>
                    <a:pt x="0" y="188710"/>
                  </a:lnTo>
                  <a:lnTo>
                    <a:pt x="57101" y="188710"/>
                  </a:lnTo>
                  <a:lnTo>
                    <a:pt x="57101" y="97555"/>
                  </a:lnTo>
                  <a:cubicBezTo>
                    <a:pt x="57101" y="73554"/>
                    <a:pt x="61651" y="50346"/>
                    <a:pt x="91373" y="50346"/>
                  </a:cubicBezTo>
                  <a:cubicBezTo>
                    <a:pt x="120659" y="50346"/>
                    <a:pt x="121096" y="77736"/>
                    <a:pt x="121096" y="99094"/>
                  </a:cubicBezTo>
                  <a:lnTo>
                    <a:pt x="121096" y="188721"/>
                  </a:lnTo>
                  <a:close/>
                </a:path>
              </a:pathLst>
            </a:custGeom>
            <a:solidFill>
              <a:schemeClr val="bg1"/>
            </a:solidFill>
            <a:ln w="11113" cap="flat">
              <a:noFill/>
              <a:prstDash val="solid"/>
              <a:miter/>
            </a:ln>
          </p:spPr>
          <p:txBody>
            <a:bodyPr rtlCol="0" anchor="ctr"/>
            <a:lstStyle/>
            <a:p>
              <a:endParaRPr lang="en-US"/>
            </a:p>
          </p:txBody>
        </p:sp>
        <p:sp>
          <p:nvSpPr>
            <p:cNvPr id="35" name="Freeform 34">
              <a:extLst>
                <a:ext uri="{FF2B5EF4-FFF2-40B4-BE49-F238E27FC236}">
                  <a16:creationId xmlns:a16="http://schemas.microsoft.com/office/drawing/2014/main" id="{93CF8219-A4E7-5B47-9F3A-A1915806D9F2}"/>
                </a:ext>
              </a:extLst>
            </p:cNvPr>
            <p:cNvSpPr/>
            <p:nvPr/>
          </p:nvSpPr>
          <p:spPr>
            <a:xfrm>
              <a:off x="11112286" y="4874470"/>
              <a:ext cx="57170" cy="184090"/>
            </a:xfrm>
            <a:custGeom>
              <a:avLst/>
              <a:gdLst>
                <a:gd name="connsiteX0" fmla="*/ 0 w 57170"/>
                <a:gd name="connsiteY0" fmla="*/ 0 h 184090"/>
                <a:gd name="connsiteX1" fmla="*/ 57170 w 57170"/>
                <a:gd name="connsiteY1" fmla="*/ 0 h 184090"/>
                <a:gd name="connsiteX2" fmla="*/ 57170 w 57170"/>
                <a:gd name="connsiteY2" fmla="*/ 184091 h 184090"/>
                <a:gd name="connsiteX3" fmla="*/ 0 w 57170"/>
                <a:gd name="connsiteY3" fmla="*/ 184091 h 184090"/>
              </a:gdLst>
              <a:ahLst/>
              <a:cxnLst>
                <a:cxn ang="0">
                  <a:pos x="connsiteX0" y="connsiteY0"/>
                </a:cxn>
                <a:cxn ang="0">
                  <a:pos x="connsiteX1" y="connsiteY1"/>
                </a:cxn>
                <a:cxn ang="0">
                  <a:pos x="connsiteX2" y="connsiteY2"/>
                </a:cxn>
                <a:cxn ang="0">
                  <a:pos x="connsiteX3" y="connsiteY3"/>
                </a:cxn>
              </a:cxnLst>
              <a:rect l="l" t="t" r="r" b="b"/>
              <a:pathLst>
                <a:path w="57170" h="184090">
                  <a:moveTo>
                    <a:pt x="0" y="0"/>
                  </a:moveTo>
                  <a:lnTo>
                    <a:pt x="57170" y="0"/>
                  </a:lnTo>
                  <a:lnTo>
                    <a:pt x="57170" y="184091"/>
                  </a:lnTo>
                  <a:lnTo>
                    <a:pt x="0" y="184091"/>
                  </a:lnTo>
                  <a:close/>
                </a:path>
              </a:pathLst>
            </a:custGeom>
            <a:solidFill>
              <a:schemeClr val="bg1"/>
            </a:solidFill>
            <a:ln w="11113"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596AD7E7-220E-6648-AE58-25A8780EDD46}"/>
                </a:ext>
              </a:extLst>
            </p:cNvPr>
            <p:cNvSpPr/>
            <p:nvPr/>
          </p:nvSpPr>
          <p:spPr>
            <a:xfrm>
              <a:off x="11107737" y="4782821"/>
              <a:ext cx="66223" cy="66533"/>
            </a:xfrm>
            <a:custGeom>
              <a:avLst/>
              <a:gdLst>
                <a:gd name="connsiteX0" fmla="*/ 33112 w 66223"/>
                <a:gd name="connsiteY0" fmla="*/ 0 h 66533"/>
                <a:gd name="connsiteX1" fmla="*/ 0 w 66223"/>
                <a:gd name="connsiteY1" fmla="*/ 33112 h 66533"/>
                <a:gd name="connsiteX2" fmla="*/ 33112 w 66223"/>
                <a:gd name="connsiteY2" fmla="*/ 66534 h 66533"/>
                <a:gd name="connsiteX3" fmla="*/ 66224 w 66223"/>
                <a:gd name="connsiteY3" fmla="*/ 33112 h 66533"/>
                <a:gd name="connsiteX4" fmla="*/ 33112 w 66223"/>
                <a:gd name="connsiteY4" fmla="*/ 0 h 66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223" h="66533">
                  <a:moveTo>
                    <a:pt x="33112" y="0"/>
                  </a:moveTo>
                  <a:cubicBezTo>
                    <a:pt x="14833" y="0"/>
                    <a:pt x="0" y="14833"/>
                    <a:pt x="0" y="33112"/>
                  </a:cubicBezTo>
                  <a:cubicBezTo>
                    <a:pt x="0" y="51391"/>
                    <a:pt x="14833" y="66534"/>
                    <a:pt x="33112" y="66534"/>
                  </a:cubicBezTo>
                  <a:cubicBezTo>
                    <a:pt x="51391" y="66534"/>
                    <a:pt x="66224" y="51391"/>
                    <a:pt x="66224" y="33112"/>
                  </a:cubicBezTo>
                  <a:cubicBezTo>
                    <a:pt x="66212" y="14833"/>
                    <a:pt x="51380" y="0"/>
                    <a:pt x="33112" y="0"/>
                  </a:cubicBezTo>
                  <a:close/>
                </a:path>
              </a:pathLst>
            </a:custGeom>
            <a:solidFill>
              <a:schemeClr val="bg1"/>
            </a:solidFill>
            <a:ln w="11113" cap="flat">
              <a:noFill/>
              <a:prstDash val="solid"/>
              <a:miter/>
            </a:ln>
          </p:spPr>
          <p:txBody>
            <a:bodyPr rtlCol="0" anchor="ctr"/>
            <a:lstStyle/>
            <a:p>
              <a:endParaRPr lang="en-US"/>
            </a:p>
          </p:txBody>
        </p:sp>
      </p:grpSp>
      <p:grpSp>
        <p:nvGrpSpPr>
          <p:cNvPr id="14" name="Group 13">
            <a:extLst>
              <a:ext uri="{FF2B5EF4-FFF2-40B4-BE49-F238E27FC236}">
                <a16:creationId xmlns:a16="http://schemas.microsoft.com/office/drawing/2014/main" id="{CD38C03A-504E-2446-BB88-D36358464009}"/>
              </a:ext>
            </a:extLst>
          </p:cNvPr>
          <p:cNvGrpSpPr/>
          <p:nvPr userDrawn="1"/>
        </p:nvGrpSpPr>
        <p:grpSpPr>
          <a:xfrm>
            <a:off x="11107440" y="3312870"/>
            <a:ext cx="526057" cy="526057"/>
            <a:chOff x="10976830" y="5406681"/>
            <a:chExt cx="526057" cy="526057"/>
          </a:xfrm>
        </p:grpSpPr>
        <p:sp>
          <p:nvSpPr>
            <p:cNvPr id="12" name="Oval 11">
              <a:extLst>
                <a:ext uri="{FF2B5EF4-FFF2-40B4-BE49-F238E27FC236}">
                  <a16:creationId xmlns:a16="http://schemas.microsoft.com/office/drawing/2014/main" id="{4FDDA136-5429-434C-B6E9-F11894954DD0}"/>
                </a:ext>
              </a:extLst>
            </p:cNvPr>
            <p:cNvSpPr/>
            <p:nvPr userDrawn="1"/>
          </p:nvSpPr>
          <p:spPr>
            <a:xfrm>
              <a:off x="10976830" y="5406681"/>
              <a:ext cx="526057" cy="526057"/>
            </a:xfrm>
            <a:prstGeom prst="ellipse">
              <a:avLst/>
            </a:prstGeom>
            <a:solidFill>
              <a:srgbClr val="00B1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Graphic 18">
              <a:hlinkClick r:id="rId4"/>
              <a:extLst>
                <a:ext uri="{FF2B5EF4-FFF2-40B4-BE49-F238E27FC236}">
                  <a16:creationId xmlns:a16="http://schemas.microsoft.com/office/drawing/2014/main" id="{D94071CA-7302-D446-98A3-D8B16DE2D0C0}"/>
                </a:ext>
              </a:extLst>
            </p:cNvPr>
            <p:cNvSpPr/>
            <p:nvPr/>
          </p:nvSpPr>
          <p:spPr>
            <a:xfrm>
              <a:off x="11087280" y="5521959"/>
              <a:ext cx="306606" cy="306606"/>
            </a:xfrm>
            <a:custGeom>
              <a:avLst/>
              <a:gdLst>
                <a:gd name="connsiteX0" fmla="*/ 261681 w 306606"/>
                <a:gd name="connsiteY0" fmla="*/ 44926 h 306606"/>
                <a:gd name="connsiteX1" fmla="*/ 44926 w 306606"/>
                <a:gd name="connsiteY1" fmla="*/ 44926 h 306606"/>
                <a:gd name="connsiteX2" fmla="*/ 44926 w 306606"/>
                <a:gd name="connsiteY2" fmla="*/ 261681 h 306606"/>
                <a:gd name="connsiteX3" fmla="*/ 261681 w 306606"/>
                <a:gd name="connsiteY3" fmla="*/ 261681 h 306606"/>
                <a:gd name="connsiteX4" fmla="*/ 261681 w 306606"/>
                <a:gd name="connsiteY4" fmla="*/ 44926 h 306606"/>
                <a:gd name="connsiteX5" fmla="*/ 255275 w 306606"/>
                <a:gd name="connsiteY5" fmla="*/ 239833 h 306606"/>
                <a:gd name="connsiteX6" fmla="*/ 232379 w 306606"/>
                <a:gd name="connsiteY6" fmla="*/ 222879 h 306606"/>
                <a:gd name="connsiteX7" fmla="*/ 241625 w 306606"/>
                <a:gd name="connsiteY7" fmla="*/ 163071 h 306606"/>
                <a:gd name="connsiteX8" fmla="*/ 286687 w 306606"/>
                <a:gd name="connsiteY8" fmla="*/ 163071 h 306606"/>
                <a:gd name="connsiteX9" fmla="*/ 255275 w 306606"/>
                <a:gd name="connsiteY9" fmla="*/ 239833 h 306606"/>
                <a:gd name="connsiteX10" fmla="*/ 19920 w 306606"/>
                <a:gd name="connsiteY10" fmla="*/ 163071 h 306606"/>
                <a:gd name="connsiteX11" fmla="*/ 64981 w 306606"/>
                <a:gd name="connsiteY11" fmla="*/ 163071 h 306606"/>
                <a:gd name="connsiteX12" fmla="*/ 74227 w 306606"/>
                <a:gd name="connsiteY12" fmla="*/ 222879 h 306606"/>
                <a:gd name="connsiteX13" fmla="*/ 51331 w 306606"/>
                <a:gd name="connsiteY13" fmla="*/ 239833 h 306606"/>
                <a:gd name="connsiteX14" fmla="*/ 19920 w 306606"/>
                <a:gd name="connsiteY14" fmla="*/ 163071 h 306606"/>
                <a:gd name="connsiteX15" fmla="*/ 51332 w 306606"/>
                <a:gd name="connsiteY15" fmla="*/ 66774 h 306606"/>
                <a:gd name="connsiteX16" fmla="*/ 74227 w 306606"/>
                <a:gd name="connsiteY16" fmla="*/ 83729 h 306606"/>
                <a:gd name="connsiteX17" fmla="*/ 64982 w 306606"/>
                <a:gd name="connsiteY17" fmla="*/ 143536 h 306606"/>
                <a:gd name="connsiteX18" fmla="*/ 19920 w 306606"/>
                <a:gd name="connsiteY18" fmla="*/ 143536 h 306606"/>
                <a:gd name="connsiteX19" fmla="*/ 51332 w 306606"/>
                <a:gd name="connsiteY19" fmla="*/ 66774 h 306606"/>
                <a:gd name="connsiteX20" fmla="*/ 143537 w 306606"/>
                <a:gd name="connsiteY20" fmla="*/ 85747 h 306606"/>
                <a:gd name="connsiteX21" fmla="*/ 98009 w 306606"/>
                <a:gd name="connsiteY21" fmla="*/ 74212 h 306606"/>
                <a:gd name="connsiteX22" fmla="*/ 143537 w 306606"/>
                <a:gd name="connsiteY22" fmla="*/ 20973 h 306606"/>
                <a:gd name="connsiteX23" fmla="*/ 143537 w 306606"/>
                <a:gd name="connsiteY23" fmla="*/ 105318 h 306606"/>
                <a:gd name="connsiteX24" fmla="*/ 143537 w 306606"/>
                <a:gd name="connsiteY24" fmla="*/ 143537 h 306606"/>
                <a:gd name="connsiteX25" fmla="*/ 84524 w 306606"/>
                <a:gd name="connsiteY25" fmla="*/ 143537 h 306606"/>
                <a:gd name="connsiteX26" fmla="*/ 91931 w 306606"/>
                <a:gd name="connsiteY26" fmla="*/ 92897 h 306606"/>
                <a:gd name="connsiteX27" fmla="*/ 143537 w 306606"/>
                <a:gd name="connsiteY27" fmla="*/ 105318 h 306606"/>
                <a:gd name="connsiteX28" fmla="*/ 143537 w 306606"/>
                <a:gd name="connsiteY28" fmla="*/ 163071 h 306606"/>
                <a:gd name="connsiteX29" fmla="*/ 143537 w 306606"/>
                <a:gd name="connsiteY29" fmla="*/ 201289 h 306606"/>
                <a:gd name="connsiteX30" fmla="*/ 91931 w 306606"/>
                <a:gd name="connsiteY30" fmla="*/ 213711 h 306606"/>
                <a:gd name="connsiteX31" fmla="*/ 84524 w 306606"/>
                <a:gd name="connsiteY31" fmla="*/ 163071 h 306606"/>
                <a:gd name="connsiteX32" fmla="*/ 143537 w 306606"/>
                <a:gd name="connsiteY32" fmla="*/ 220860 h 306606"/>
                <a:gd name="connsiteX33" fmla="*/ 143537 w 306606"/>
                <a:gd name="connsiteY33" fmla="*/ 285635 h 306606"/>
                <a:gd name="connsiteX34" fmla="*/ 98009 w 306606"/>
                <a:gd name="connsiteY34" fmla="*/ 232395 h 306606"/>
                <a:gd name="connsiteX35" fmla="*/ 143537 w 306606"/>
                <a:gd name="connsiteY35" fmla="*/ 220860 h 306606"/>
                <a:gd name="connsiteX36" fmla="*/ 163070 w 306606"/>
                <a:gd name="connsiteY36" fmla="*/ 220860 h 306606"/>
                <a:gd name="connsiteX37" fmla="*/ 208598 w 306606"/>
                <a:gd name="connsiteY37" fmla="*/ 232395 h 306606"/>
                <a:gd name="connsiteX38" fmla="*/ 163070 w 306606"/>
                <a:gd name="connsiteY38" fmla="*/ 285635 h 306606"/>
                <a:gd name="connsiteX39" fmla="*/ 163070 w 306606"/>
                <a:gd name="connsiteY39" fmla="*/ 201289 h 306606"/>
                <a:gd name="connsiteX40" fmla="*/ 163070 w 306606"/>
                <a:gd name="connsiteY40" fmla="*/ 163071 h 306606"/>
                <a:gd name="connsiteX41" fmla="*/ 222083 w 306606"/>
                <a:gd name="connsiteY41" fmla="*/ 163071 h 306606"/>
                <a:gd name="connsiteX42" fmla="*/ 214676 w 306606"/>
                <a:gd name="connsiteY42" fmla="*/ 213711 h 306606"/>
                <a:gd name="connsiteX43" fmla="*/ 163070 w 306606"/>
                <a:gd name="connsiteY43" fmla="*/ 201289 h 306606"/>
                <a:gd name="connsiteX44" fmla="*/ 163070 w 306606"/>
                <a:gd name="connsiteY44" fmla="*/ 143537 h 306606"/>
                <a:gd name="connsiteX45" fmla="*/ 163070 w 306606"/>
                <a:gd name="connsiteY45" fmla="*/ 105318 h 306606"/>
                <a:gd name="connsiteX46" fmla="*/ 214676 w 306606"/>
                <a:gd name="connsiteY46" fmla="*/ 92897 h 306606"/>
                <a:gd name="connsiteX47" fmla="*/ 222083 w 306606"/>
                <a:gd name="connsiteY47" fmla="*/ 143537 h 306606"/>
                <a:gd name="connsiteX48" fmla="*/ 163070 w 306606"/>
                <a:gd name="connsiteY48" fmla="*/ 85747 h 306606"/>
                <a:gd name="connsiteX49" fmla="*/ 163070 w 306606"/>
                <a:gd name="connsiteY49" fmla="*/ 20973 h 306606"/>
                <a:gd name="connsiteX50" fmla="*/ 208598 w 306606"/>
                <a:gd name="connsiteY50" fmla="*/ 74213 h 306606"/>
                <a:gd name="connsiteX51" fmla="*/ 163070 w 306606"/>
                <a:gd name="connsiteY51" fmla="*/ 85747 h 306606"/>
                <a:gd name="connsiteX52" fmla="*/ 206942 w 306606"/>
                <a:gd name="connsiteY52" fmla="*/ 30725 h 306606"/>
                <a:gd name="connsiteX53" fmla="*/ 241565 w 306606"/>
                <a:gd name="connsiteY53" fmla="*/ 52834 h 306606"/>
                <a:gd name="connsiteX54" fmla="*/ 225852 w 306606"/>
                <a:gd name="connsiteY54" fmla="*/ 64760 h 306606"/>
                <a:gd name="connsiteX55" fmla="*/ 206942 w 306606"/>
                <a:gd name="connsiteY55" fmla="*/ 30725 h 306606"/>
                <a:gd name="connsiteX56" fmla="*/ 80754 w 306606"/>
                <a:gd name="connsiteY56" fmla="*/ 64760 h 306606"/>
                <a:gd name="connsiteX57" fmla="*/ 65042 w 306606"/>
                <a:gd name="connsiteY57" fmla="*/ 52834 h 306606"/>
                <a:gd name="connsiteX58" fmla="*/ 99665 w 306606"/>
                <a:gd name="connsiteY58" fmla="*/ 30725 h 306606"/>
                <a:gd name="connsiteX59" fmla="*/ 80754 w 306606"/>
                <a:gd name="connsiteY59" fmla="*/ 64760 h 306606"/>
                <a:gd name="connsiteX60" fmla="*/ 80755 w 306606"/>
                <a:gd name="connsiteY60" fmla="*/ 241848 h 306606"/>
                <a:gd name="connsiteX61" fmla="*/ 99665 w 306606"/>
                <a:gd name="connsiteY61" fmla="*/ 275883 h 306606"/>
                <a:gd name="connsiteX62" fmla="*/ 65042 w 306606"/>
                <a:gd name="connsiteY62" fmla="*/ 253773 h 306606"/>
                <a:gd name="connsiteX63" fmla="*/ 80755 w 306606"/>
                <a:gd name="connsiteY63" fmla="*/ 241848 h 306606"/>
                <a:gd name="connsiteX64" fmla="*/ 225852 w 306606"/>
                <a:gd name="connsiteY64" fmla="*/ 241848 h 306606"/>
                <a:gd name="connsiteX65" fmla="*/ 241565 w 306606"/>
                <a:gd name="connsiteY65" fmla="*/ 253773 h 306606"/>
                <a:gd name="connsiteX66" fmla="*/ 206942 w 306606"/>
                <a:gd name="connsiteY66" fmla="*/ 275883 h 306606"/>
                <a:gd name="connsiteX67" fmla="*/ 225852 w 306606"/>
                <a:gd name="connsiteY67" fmla="*/ 241848 h 306606"/>
                <a:gd name="connsiteX68" fmla="*/ 241626 w 306606"/>
                <a:gd name="connsiteY68" fmla="*/ 143537 h 306606"/>
                <a:gd name="connsiteX69" fmla="*/ 232380 w 306606"/>
                <a:gd name="connsiteY69" fmla="*/ 83729 h 306606"/>
                <a:gd name="connsiteX70" fmla="*/ 255275 w 306606"/>
                <a:gd name="connsiteY70" fmla="*/ 66775 h 306606"/>
                <a:gd name="connsiteX71" fmla="*/ 286687 w 306606"/>
                <a:gd name="connsiteY71" fmla="*/ 143537 h 306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06606" h="306606">
                  <a:moveTo>
                    <a:pt x="261681" y="44926"/>
                  </a:moveTo>
                  <a:cubicBezTo>
                    <a:pt x="201786" y="-14971"/>
                    <a:pt x="104831" y="-14980"/>
                    <a:pt x="44926" y="44926"/>
                  </a:cubicBezTo>
                  <a:cubicBezTo>
                    <a:pt x="-14971" y="104822"/>
                    <a:pt x="-14980" y="201776"/>
                    <a:pt x="44926" y="261681"/>
                  </a:cubicBezTo>
                  <a:cubicBezTo>
                    <a:pt x="104821" y="321578"/>
                    <a:pt x="201776" y="321587"/>
                    <a:pt x="261681" y="261681"/>
                  </a:cubicBezTo>
                  <a:cubicBezTo>
                    <a:pt x="321578" y="201785"/>
                    <a:pt x="321586" y="104831"/>
                    <a:pt x="261681" y="44926"/>
                  </a:cubicBezTo>
                  <a:close/>
                  <a:moveTo>
                    <a:pt x="255275" y="239833"/>
                  </a:moveTo>
                  <a:cubicBezTo>
                    <a:pt x="248114" y="233429"/>
                    <a:pt x="240454" y="227762"/>
                    <a:pt x="232379" y="222879"/>
                  </a:cubicBezTo>
                  <a:cubicBezTo>
                    <a:pt x="237716" y="204444"/>
                    <a:pt x="240878" y="184158"/>
                    <a:pt x="241625" y="163071"/>
                  </a:cubicBezTo>
                  <a:lnTo>
                    <a:pt x="286687" y="163071"/>
                  </a:lnTo>
                  <a:cubicBezTo>
                    <a:pt x="284649" y="191494"/>
                    <a:pt x="273728" y="218158"/>
                    <a:pt x="255275" y="239833"/>
                  </a:cubicBezTo>
                  <a:close/>
                  <a:moveTo>
                    <a:pt x="19920" y="163071"/>
                  </a:moveTo>
                  <a:lnTo>
                    <a:pt x="64981" y="163071"/>
                  </a:lnTo>
                  <a:cubicBezTo>
                    <a:pt x="65728" y="184158"/>
                    <a:pt x="68890" y="204444"/>
                    <a:pt x="74227" y="222879"/>
                  </a:cubicBezTo>
                  <a:cubicBezTo>
                    <a:pt x="66153" y="227762"/>
                    <a:pt x="58493" y="233429"/>
                    <a:pt x="51331" y="239833"/>
                  </a:cubicBezTo>
                  <a:cubicBezTo>
                    <a:pt x="32878" y="218158"/>
                    <a:pt x="21958" y="191494"/>
                    <a:pt x="19920" y="163071"/>
                  </a:cubicBezTo>
                  <a:close/>
                  <a:moveTo>
                    <a:pt x="51332" y="66774"/>
                  </a:moveTo>
                  <a:cubicBezTo>
                    <a:pt x="58493" y="73178"/>
                    <a:pt x="66153" y="78845"/>
                    <a:pt x="74227" y="83729"/>
                  </a:cubicBezTo>
                  <a:cubicBezTo>
                    <a:pt x="68891" y="102163"/>
                    <a:pt x="65729" y="122449"/>
                    <a:pt x="64982" y="143536"/>
                  </a:cubicBezTo>
                  <a:lnTo>
                    <a:pt x="19920" y="143536"/>
                  </a:lnTo>
                  <a:cubicBezTo>
                    <a:pt x="21958" y="115113"/>
                    <a:pt x="32878" y="88450"/>
                    <a:pt x="51332" y="66774"/>
                  </a:cubicBezTo>
                  <a:close/>
                  <a:moveTo>
                    <a:pt x="143537" y="85747"/>
                  </a:moveTo>
                  <a:cubicBezTo>
                    <a:pt x="127607" y="84608"/>
                    <a:pt x="112248" y="80685"/>
                    <a:pt x="98009" y="74212"/>
                  </a:cubicBezTo>
                  <a:cubicBezTo>
                    <a:pt x="106290" y="52888"/>
                    <a:pt x="121557" y="27311"/>
                    <a:pt x="143537" y="20973"/>
                  </a:cubicBezTo>
                  <a:close/>
                  <a:moveTo>
                    <a:pt x="143537" y="105318"/>
                  </a:moveTo>
                  <a:lnTo>
                    <a:pt x="143537" y="143537"/>
                  </a:lnTo>
                  <a:lnTo>
                    <a:pt x="84524" y="143537"/>
                  </a:lnTo>
                  <a:cubicBezTo>
                    <a:pt x="85200" y="125699"/>
                    <a:pt x="87728" y="108570"/>
                    <a:pt x="91931" y="92897"/>
                  </a:cubicBezTo>
                  <a:cubicBezTo>
                    <a:pt x="108112" y="99971"/>
                    <a:pt x="125515" y="104195"/>
                    <a:pt x="143537" y="105318"/>
                  </a:cubicBezTo>
                  <a:close/>
                  <a:moveTo>
                    <a:pt x="143537" y="163071"/>
                  </a:moveTo>
                  <a:lnTo>
                    <a:pt x="143537" y="201289"/>
                  </a:lnTo>
                  <a:cubicBezTo>
                    <a:pt x="125515" y="202413"/>
                    <a:pt x="108112" y="206637"/>
                    <a:pt x="91931" y="213711"/>
                  </a:cubicBezTo>
                  <a:cubicBezTo>
                    <a:pt x="87728" y="198038"/>
                    <a:pt x="85200" y="180909"/>
                    <a:pt x="84524" y="163071"/>
                  </a:cubicBezTo>
                  <a:close/>
                  <a:moveTo>
                    <a:pt x="143537" y="220860"/>
                  </a:moveTo>
                  <a:lnTo>
                    <a:pt x="143537" y="285635"/>
                  </a:lnTo>
                  <a:cubicBezTo>
                    <a:pt x="121558" y="279296"/>
                    <a:pt x="106291" y="253723"/>
                    <a:pt x="98009" y="232395"/>
                  </a:cubicBezTo>
                  <a:cubicBezTo>
                    <a:pt x="112248" y="225923"/>
                    <a:pt x="127607" y="222000"/>
                    <a:pt x="143537" y="220860"/>
                  </a:cubicBezTo>
                  <a:close/>
                  <a:moveTo>
                    <a:pt x="163070" y="220860"/>
                  </a:moveTo>
                  <a:cubicBezTo>
                    <a:pt x="179000" y="222000"/>
                    <a:pt x="194359" y="225923"/>
                    <a:pt x="208598" y="232395"/>
                  </a:cubicBezTo>
                  <a:cubicBezTo>
                    <a:pt x="200316" y="253721"/>
                    <a:pt x="185050" y="279296"/>
                    <a:pt x="163070" y="285635"/>
                  </a:cubicBezTo>
                  <a:close/>
                  <a:moveTo>
                    <a:pt x="163070" y="201289"/>
                  </a:moveTo>
                  <a:lnTo>
                    <a:pt x="163070" y="163071"/>
                  </a:lnTo>
                  <a:lnTo>
                    <a:pt x="222083" y="163071"/>
                  </a:lnTo>
                  <a:cubicBezTo>
                    <a:pt x="221407" y="180909"/>
                    <a:pt x="218879" y="198038"/>
                    <a:pt x="214676" y="213711"/>
                  </a:cubicBezTo>
                  <a:cubicBezTo>
                    <a:pt x="198495" y="206637"/>
                    <a:pt x="181092" y="202413"/>
                    <a:pt x="163070" y="201289"/>
                  </a:cubicBezTo>
                  <a:close/>
                  <a:moveTo>
                    <a:pt x="163070" y="143537"/>
                  </a:moveTo>
                  <a:lnTo>
                    <a:pt x="163070" y="105318"/>
                  </a:lnTo>
                  <a:cubicBezTo>
                    <a:pt x="181092" y="104195"/>
                    <a:pt x="198495" y="99971"/>
                    <a:pt x="214676" y="92897"/>
                  </a:cubicBezTo>
                  <a:cubicBezTo>
                    <a:pt x="218879" y="108570"/>
                    <a:pt x="221407" y="125699"/>
                    <a:pt x="222083" y="143537"/>
                  </a:cubicBezTo>
                  <a:close/>
                  <a:moveTo>
                    <a:pt x="163070" y="85747"/>
                  </a:moveTo>
                  <a:lnTo>
                    <a:pt x="163070" y="20973"/>
                  </a:lnTo>
                  <a:cubicBezTo>
                    <a:pt x="185050" y="27312"/>
                    <a:pt x="200317" y="52888"/>
                    <a:pt x="208598" y="74213"/>
                  </a:cubicBezTo>
                  <a:cubicBezTo>
                    <a:pt x="194359" y="80685"/>
                    <a:pt x="179000" y="84608"/>
                    <a:pt x="163070" y="85747"/>
                  </a:cubicBezTo>
                  <a:close/>
                  <a:moveTo>
                    <a:pt x="206942" y="30725"/>
                  </a:moveTo>
                  <a:cubicBezTo>
                    <a:pt x="219444" y="36199"/>
                    <a:pt x="231109" y="43623"/>
                    <a:pt x="241565" y="52834"/>
                  </a:cubicBezTo>
                  <a:cubicBezTo>
                    <a:pt x="236588" y="57223"/>
                    <a:pt x="231336" y="61202"/>
                    <a:pt x="225852" y="64760"/>
                  </a:cubicBezTo>
                  <a:cubicBezTo>
                    <a:pt x="220982" y="52702"/>
                    <a:pt x="214761" y="40984"/>
                    <a:pt x="206942" y="30725"/>
                  </a:cubicBezTo>
                  <a:close/>
                  <a:moveTo>
                    <a:pt x="80754" y="64760"/>
                  </a:moveTo>
                  <a:cubicBezTo>
                    <a:pt x="75270" y="61202"/>
                    <a:pt x="70019" y="57223"/>
                    <a:pt x="65042" y="52834"/>
                  </a:cubicBezTo>
                  <a:cubicBezTo>
                    <a:pt x="75498" y="43623"/>
                    <a:pt x="87162" y="36199"/>
                    <a:pt x="99665" y="30725"/>
                  </a:cubicBezTo>
                  <a:cubicBezTo>
                    <a:pt x="91845" y="40985"/>
                    <a:pt x="85624" y="52703"/>
                    <a:pt x="80754" y="64760"/>
                  </a:cubicBezTo>
                  <a:close/>
                  <a:moveTo>
                    <a:pt x="80755" y="241848"/>
                  </a:moveTo>
                  <a:cubicBezTo>
                    <a:pt x="85624" y="253905"/>
                    <a:pt x="91847" y="265624"/>
                    <a:pt x="99665" y="275883"/>
                  </a:cubicBezTo>
                  <a:cubicBezTo>
                    <a:pt x="87163" y="270408"/>
                    <a:pt x="75498" y="262984"/>
                    <a:pt x="65042" y="253773"/>
                  </a:cubicBezTo>
                  <a:cubicBezTo>
                    <a:pt x="70019" y="249385"/>
                    <a:pt x="75271" y="245406"/>
                    <a:pt x="80755" y="241848"/>
                  </a:cubicBezTo>
                  <a:close/>
                  <a:moveTo>
                    <a:pt x="225852" y="241848"/>
                  </a:moveTo>
                  <a:cubicBezTo>
                    <a:pt x="231336" y="245406"/>
                    <a:pt x="236588" y="249385"/>
                    <a:pt x="241565" y="253773"/>
                  </a:cubicBezTo>
                  <a:cubicBezTo>
                    <a:pt x="231109" y="262984"/>
                    <a:pt x="219444" y="270408"/>
                    <a:pt x="206942" y="275883"/>
                  </a:cubicBezTo>
                  <a:cubicBezTo>
                    <a:pt x="214760" y="265624"/>
                    <a:pt x="220982" y="253906"/>
                    <a:pt x="225852" y="241848"/>
                  </a:cubicBezTo>
                  <a:close/>
                  <a:moveTo>
                    <a:pt x="241626" y="143537"/>
                  </a:moveTo>
                  <a:cubicBezTo>
                    <a:pt x="240879" y="122450"/>
                    <a:pt x="237717" y="102163"/>
                    <a:pt x="232380" y="83729"/>
                  </a:cubicBezTo>
                  <a:cubicBezTo>
                    <a:pt x="240454" y="78845"/>
                    <a:pt x="248114" y="73178"/>
                    <a:pt x="255275" y="66775"/>
                  </a:cubicBezTo>
                  <a:cubicBezTo>
                    <a:pt x="273729" y="88450"/>
                    <a:pt x="284649" y="115113"/>
                    <a:pt x="286687" y="143537"/>
                  </a:cubicBezTo>
                  <a:close/>
                </a:path>
              </a:pathLst>
            </a:custGeom>
            <a:solidFill>
              <a:schemeClr val="bg1"/>
            </a:solidFill>
            <a:ln w="595" cap="flat">
              <a:noFill/>
              <a:prstDash val="solid"/>
              <a:miter/>
            </a:ln>
          </p:spPr>
          <p:txBody>
            <a:bodyPr rtlCol="0" anchor="ctr"/>
            <a:lstStyle/>
            <a:p>
              <a:endParaRPr lang="en-US"/>
            </a:p>
          </p:txBody>
        </p:sp>
      </p:grpSp>
      <p:cxnSp>
        <p:nvCxnSpPr>
          <p:cNvPr id="23" name="Straight Connector 22">
            <a:extLst>
              <a:ext uri="{FF2B5EF4-FFF2-40B4-BE49-F238E27FC236}">
                <a16:creationId xmlns:a16="http://schemas.microsoft.com/office/drawing/2014/main" id="{EAF91CAB-709A-3F49-B170-6330CB73137D}"/>
              </a:ext>
            </a:extLst>
          </p:cNvPr>
          <p:cNvCxnSpPr>
            <a:cxnSpLocks/>
          </p:cNvCxnSpPr>
          <p:nvPr userDrawn="1"/>
        </p:nvCxnSpPr>
        <p:spPr>
          <a:xfrm flipH="1">
            <a:off x="1084560" y="3960197"/>
            <a:ext cx="7772400" cy="0"/>
          </a:xfrm>
          <a:prstGeom prst="line">
            <a:avLst/>
          </a:prstGeom>
          <a:ln w="63500">
            <a:solidFill>
              <a:srgbClr val="00B0F0"/>
            </a:solidFill>
          </a:ln>
        </p:spPr>
        <p:style>
          <a:lnRef idx="1">
            <a:schemeClr val="accent1"/>
          </a:lnRef>
          <a:fillRef idx="0">
            <a:schemeClr val="accent1"/>
          </a:fillRef>
          <a:effectRef idx="0">
            <a:schemeClr val="accent1"/>
          </a:effectRef>
          <a:fontRef idx="minor">
            <a:schemeClr val="tx1"/>
          </a:fontRef>
        </p:style>
      </p:cxnSp>
      <p:sp>
        <p:nvSpPr>
          <p:cNvPr id="24" name="Text Placeholder 10">
            <a:extLst>
              <a:ext uri="{FF2B5EF4-FFF2-40B4-BE49-F238E27FC236}">
                <a16:creationId xmlns:a16="http://schemas.microsoft.com/office/drawing/2014/main" id="{839484F8-C23C-9A4D-AF53-33855936F57D}"/>
              </a:ext>
            </a:extLst>
          </p:cNvPr>
          <p:cNvSpPr>
            <a:spLocks noGrp="1"/>
          </p:cNvSpPr>
          <p:nvPr>
            <p:ph type="body" sz="quarter" idx="13" hasCustomPrompt="1"/>
          </p:nvPr>
        </p:nvSpPr>
        <p:spPr>
          <a:xfrm>
            <a:off x="1084263" y="4317810"/>
            <a:ext cx="7772400" cy="406009"/>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24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name</a:t>
            </a:r>
          </a:p>
        </p:txBody>
      </p:sp>
      <p:sp>
        <p:nvSpPr>
          <p:cNvPr id="25" name="Text Placeholder 10">
            <a:extLst>
              <a:ext uri="{FF2B5EF4-FFF2-40B4-BE49-F238E27FC236}">
                <a16:creationId xmlns:a16="http://schemas.microsoft.com/office/drawing/2014/main" id="{D9CE562D-EB9E-E84F-879F-C56C1683A46C}"/>
              </a:ext>
            </a:extLst>
          </p:cNvPr>
          <p:cNvSpPr>
            <a:spLocks noGrp="1"/>
          </p:cNvSpPr>
          <p:nvPr>
            <p:ph type="body" sz="quarter" idx="14" hasCustomPrompt="1"/>
          </p:nvPr>
        </p:nvSpPr>
        <p:spPr>
          <a:xfrm>
            <a:off x="1084263" y="5020176"/>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email address</a:t>
            </a:r>
          </a:p>
        </p:txBody>
      </p:sp>
      <p:sp>
        <p:nvSpPr>
          <p:cNvPr id="26" name="TextBox 25">
            <a:extLst>
              <a:ext uri="{FF2B5EF4-FFF2-40B4-BE49-F238E27FC236}">
                <a16:creationId xmlns:a16="http://schemas.microsoft.com/office/drawing/2014/main" id="{57BDB14B-E9A0-774D-B4BE-75DB729B22EC}"/>
              </a:ext>
            </a:extLst>
          </p:cNvPr>
          <p:cNvSpPr txBox="1"/>
          <p:nvPr userDrawn="1"/>
        </p:nvSpPr>
        <p:spPr>
          <a:xfrm>
            <a:off x="1084263" y="2955955"/>
            <a:ext cx="7772399" cy="707886"/>
          </a:xfrm>
          <a:prstGeom prst="rect">
            <a:avLst/>
          </a:prstGeom>
          <a:noFill/>
        </p:spPr>
        <p:txBody>
          <a:bodyPr wrap="square" lIns="0" rtlCol="0">
            <a:spAutoFit/>
          </a:bodyPr>
          <a:lstStyle/>
          <a:p>
            <a:r>
              <a:rPr lang="en-US" sz="4000" b="0" i="0" dirty="0">
                <a:solidFill>
                  <a:schemeClr val="bg1"/>
                </a:solidFill>
                <a:latin typeface="Raleway" panose="020B0003030101060003" pitchFamily="34" charset="0"/>
              </a:rPr>
              <a:t>Thank you.</a:t>
            </a:r>
          </a:p>
        </p:txBody>
      </p:sp>
      <p:sp>
        <p:nvSpPr>
          <p:cNvPr id="27" name="Text Placeholder 10">
            <a:extLst>
              <a:ext uri="{FF2B5EF4-FFF2-40B4-BE49-F238E27FC236}">
                <a16:creationId xmlns:a16="http://schemas.microsoft.com/office/drawing/2014/main" id="{FAD516B4-8DC2-0D47-BC4B-17C1E83D29A3}"/>
              </a:ext>
            </a:extLst>
          </p:cNvPr>
          <p:cNvSpPr>
            <a:spLocks noGrp="1"/>
          </p:cNvSpPr>
          <p:nvPr>
            <p:ph type="body" sz="quarter" idx="15" hasCustomPrompt="1"/>
          </p:nvPr>
        </p:nvSpPr>
        <p:spPr>
          <a:xfrm>
            <a:off x="1084263" y="5537012"/>
            <a:ext cx="7772400" cy="304507"/>
          </a:xfrm>
          <a:prstGeom prst="rect">
            <a:avLst/>
          </a:prstGeom>
        </p:spPr>
        <p:txBody>
          <a:bodyPr lIns="0" tIns="0" rIns="0" bIns="0">
            <a:spAutoFit/>
          </a:bodyPr>
          <a:lstStyle>
            <a:lvl1pPr marL="0" indent="0" algn="l" defTabSz="914400" rtl="0" eaLnBrk="1" latinLnBrk="0" hangingPunct="1">
              <a:lnSpc>
                <a:spcPct val="120000"/>
              </a:lnSpc>
              <a:spcBef>
                <a:spcPct val="0"/>
              </a:spcBef>
              <a:spcAft>
                <a:spcPts val="100"/>
              </a:spcAft>
              <a:buNone/>
              <a:defRPr lang="en-US" sz="1800" b="0" i="0" kern="1200" dirty="0" smtClean="0">
                <a:solidFill>
                  <a:schemeClr val="bg1"/>
                </a:solidFill>
                <a:latin typeface="Raleway" panose="020B0003030101060003" pitchFamily="34" charset="0"/>
                <a:ea typeface="+mj-ea"/>
                <a:cs typeface="+mj-cs"/>
              </a:defRPr>
            </a:lvl1pPr>
            <a:lvl2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2pPr>
            <a:lvl3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3pPr>
            <a:lvl4pPr marL="0" indent="0" algn="l" defTabSz="914400" rtl="0" eaLnBrk="1" latinLnBrk="0" hangingPunct="1">
              <a:lnSpc>
                <a:spcPct val="120000"/>
              </a:lnSpc>
              <a:spcBef>
                <a:spcPct val="0"/>
              </a:spcBef>
              <a:buNone/>
              <a:defRPr lang="en-US" sz="2800" kern="1200" dirty="0" smtClean="0">
                <a:solidFill>
                  <a:schemeClr val="bg1"/>
                </a:solidFill>
                <a:latin typeface="+mn-lt"/>
                <a:ea typeface="+mj-ea"/>
                <a:cs typeface="+mj-cs"/>
              </a:defRPr>
            </a:lvl4pPr>
            <a:lvl5pPr marL="0" indent="0" algn="l" defTabSz="914400" rtl="0" eaLnBrk="1" latinLnBrk="0" hangingPunct="1">
              <a:lnSpc>
                <a:spcPct val="120000"/>
              </a:lnSpc>
              <a:spcBef>
                <a:spcPct val="0"/>
              </a:spcBef>
              <a:buNone/>
              <a:defRPr lang="en-US" sz="2800" kern="1200" dirty="0">
                <a:solidFill>
                  <a:schemeClr val="bg1"/>
                </a:solidFill>
                <a:latin typeface="+mn-lt"/>
                <a:ea typeface="+mj-ea"/>
                <a:cs typeface="+mj-cs"/>
              </a:defRPr>
            </a:lvl5pPr>
          </a:lstStyle>
          <a:p>
            <a:pPr lvl="0"/>
            <a:r>
              <a:rPr lang="en-US" dirty="0"/>
              <a:t>Contact </a:t>
            </a:r>
            <a:r>
              <a:rPr lang="en-US" dirty="0" err="1"/>
              <a:t>tel</a:t>
            </a:r>
            <a:r>
              <a:rPr lang="en-US" dirty="0"/>
              <a:t> #</a:t>
            </a:r>
          </a:p>
        </p:txBody>
      </p:sp>
      <p:grpSp>
        <p:nvGrpSpPr>
          <p:cNvPr id="37" name="Graphic 27">
            <a:extLst>
              <a:ext uri="{FF2B5EF4-FFF2-40B4-BE49-F238E27FC236}">
                <a16:creationId xmlns:a16="http://schemas.microsoft.com/office/drawing/2014/main" id="{037BB60D-07C9-094F-883D-2C667EB17EC8}"/>
              </a:ext>
            </a:extLst>
          </p:cNvPr>
          <p:cNvGrpSpPr/>
          <p:nvPr/>
        </p:nvGrpSpPr>
        <p:grpSpPr>
          <a:xfrm>
            <a:off x="9878377" y="296390"/>
            <a:ext cx="1964189" cy="625048"/>
            <a:chOff x="9878377" y="296390"/>
            <a:chExt cx="1964189" cy="625048"/>
          </a:xfrm>
        </p:grpSpPr>
        <p:sp>
          <p:nvSpPr>
            <p:cNvPr id="38" name="Freeform 37">
              <a:extLst>
                <a:ext uri="{FF2B5EF4-FFF2-40B4-BE49-F238E27FC236}">
                  <a16:creationId xmlns:a16="http://schemas.microsoft.com/office/drawing/2014/main" id="{FFDCB1FD-7A25-3C47-9C60-214D5DFDFDA8}"/>
                </a:ext>
              </a:extLst>
            </p:cNvPr>
            <p:cNvSpPr/>
            <p:nvPr/>
          </p:nvSpPr>
          <p:spPr>
            <a:xfrm>
              <a:off x="10645794" y="296390"/>
              <a:ext cx="332113" cy="512756"/>
            </a:xfrm>
            <a:custGeom>
              <a:avLst/>
              <a:gdLst>
                <a:gd name="connsiteX0" fmla="*/ 174199 w 332113"/>
                <a:gd name="connsiteY0" fmla="*/ 167762 h 512756"/>
                <a:gd name="connsiteX1" fmla="*/ 63345 w 332113"/>
                <a:gd name="connsiteY1" fmla="*/ 167762 h 512756"/>
                <a:gd name="connsiteX2" fmla="*/ 63345 w 332113"/>
                <a:gd name="connsiteY2" fmla="*/ 31568 h 512756"/>
                <a:gd name="connsiteX3" fmla="*/ 63345 w 332113"/>
                <a:gd name="connsiteY3" fmla="*/ 31568 h 512756"/>
                <a:gd name="connsiteX4" fmla="*/ 31673 w 332113"/>
                <a:gd name="connsiteY4" fmla="*/ 0 h 512756"/>
                <a:gd name="connsiteX5" fmla="*/ 0 w 332113"/>
                <a:gd name="connsiteY5" fmla="*/ 31568 h 512756"/>
                <a:gd name="connsiteX6" fmla="*/ 0 w 332113"/>
                <a:gd name="connsiteY6" fmla="*/ 31568 h 512756"/>
                <a:gd name="connsiteX7" fmla="*/ 0 w 332113"/>
                <a:gd name="connsiteY7" fmla="*/ 480737 h 512756"/>
                <a:gd name="connsiteX8" fmla="*/ 31673 w 332113"/>
                <a:gd name="connsiteY8" fmla="*/ 512306 h 512756"/>
                <a:gd name="connsiteX9" fmla="*/ 63345 w 332113"/>
                <a:gd name="connsiteY9" fmla="*/ 480737 h 512756"/>
                <a:gd name="connsiteX10" fmla="*/ 63345 w 332113"/>
                <a:gd name="connsiteY10" fmla="*/ 228192 h 512756"/>
                <a:gd name="connsiteX11" fmla="*/ 174199 w 332113"/>
                <a:gd name="connsiteY11" fmla="*/ 228192 h 512756"/>
                <a:gd name="connsiteX12" fmla="*/ 268765 w 332113"/>
                <a:gd name="connsiteY12" fmla="*/ 304858 h 512756"/>
                <a:gd name="connsiteX13" fmla="*/ 268765 w 332113"/>
                <a:gd name="connsiteY13" fmla="*/ 481188 h 512756"/>
                <a:gd name="connsiteX14" fmla="*/ 268765 w 332113"/>
                <a:gd name="connsiteY14" fmla="*/ 481188 h 512756"/>
                <a:gd name="connsiteX15" fmla="*/ 300437 w 332113"/>
                <a:gd name="connsiteY15" fmla="*/ 512757 h 512756"/>
                <a:gd name="connsiteX16" fmla="*/ 332110 w 332113"/>
                <a:gd name="connsiteY16" fmla="*/ 481188 h 512756"/>
                <a:gd name="connsiteX17" fmla="*/ 332110 w 332113"/>
                <a:gd name="connsiteY17" fmla="*/ 304858 h 512756"/>
                <a:gd name="connsiteX18" fmla="*/ 174199 w 332113"/>
                <a:gd name="connsiteY18" fmla="*/ 167762 h 512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32113" h="512756">
                  <a:moveTo>
                    <a:pt x="174199" y="167762"/>
                  </a:moveTo>
                  <a:lnTo>
                    <a:pt x="63345" y="167762"/>
                  </a:lnTo>
                  <a:lnTo>
                    <a:pt x="63345" y="31568"/>
                  </a:lnTo>
                  <a:lnTo>
                    <a:pt x="63345" y="31568"/>
                  </a:lnTo>
                  <a:cubicBezTo>
                    <a:pt x="63345" y="13980"/>
                    <a:pt x="49319" y="0"/>
                    <a:pt x="31673" y="0"/>
                  </a:cubicBezTo>
                  <a:cubicBezTo>
                    <a:pt x="14026" y="0"/>
                    <a:pt x="0" y="13980"/>
                    <a:pt x="0" y="31568"/>
                  </a:cubicBezTo>
                  <a:lnTo>
                    <a:pt x="0" y="31568"/>
                  </a:lnTo>
                  <a:lnTo>
                    <a:pt x="0" y="480737"/>
                  </a:lnTo>
                  <a:cubicBezTo>
                    <a:pt x="0" y="498325"/>
                    <a:pt x="14026" y="512306"/>
                    <a:pt x="31673" y="512306"/>
                  </a:cubicBezTo>
                  <a:cubicBezTo>
                    <a:pt x="49319" y="512306"/>
                    <a:pt x="63345" y="498325"/>
                    <a:pt x="63345" y="480737"/>
                  </a:cubicBezTo>
                  <a:lnTo>
                    <a:pt x="63345" y="228192"/>
                  </a:lnTo>
                  <a:lnTo>
                    <a:pt x="174199" y="228192"/>
                  </a:lnTo>
                  <a:cubicBezTo>
                    <a:pt x="239807" y="228192"/>
                    <a:pt x="268765" y="256604"/>
                    <a:pt x="268765" y="304858"/>
                  </a:cubicBezTo>
                  <a:lnTo>
                    <a:pt x="268765" y="481188"/>
                  </a:lnTo>
                  <a:lnTo>
                    <a:pt x="268765" y="481188"/>
                  </a:lnTo>
                  <a:cubicBezTo>
                    <a:pt x="268765" y="498776"/>
                    <a:pt x="282791" y="512757"/>
                    <a:pt x="300437" y="512757"/>
                  </a:cubicBezTo>
                  <a:cubicBezTo>
                    <a:pt x="318084" y="512757"/>
                    <a:pt x="332110" y="498776"/>
                    <a:pt x="332110" y="481188"/>
                  </a:cubicBezTo>
                  <a:lnTo>
                    <a:pt x="332110" y="304858"/>
                  </a:lnTo>
                  <a:cubicBezTo>
                    <a:pt x="332563" y="218722"/>
                    <a:pt x="280529" y="167762"/>
                    <a:pt x="174199" y="167762"/>
                  </a:cubicBezTo>
                  <a:close/>
                </a:path>
              </a:pathLst>
            </a:custGeom>
            <a:solidFill>
              <a:srgbClr val="FFFFFF"/>
            </a:solidFill>
            <a:ln w="4521" cap="flat">
              <a:noFill/>
              <a:prstDash val="solid"/>
              <a:miter/>
            </a:ln>
          </p:spPr>
          <p:txBody>
            <a:bodyPr rtlCol="0" anchor="ctr"/>
            <a:lstStyle/>
            <a:p>
              <a:endParaRPr lang="en-US"/>
            </a:p>
          </p:txBody>
        </p:sp>
        <p:sp>
          <p:nvSpPr>
            <p:cNvPr id="39" name="Freeform 38">
              <a:extLst>
                <a:ext uri="{FF2B5EF4-FFF2-40B4-BE49-F238E27FC236}">
                  <a16:creationId xmlns:a16="http://schemas.microsoft.com/office/drawing/2014/main" id="{91178DFD-0E3A-F94A-9660-5041FE37E96B}"/>
                </a:ext>
              </a:extLst>
            </p:cNvPr>
            <p:cNvSpPr/>
            <p:nvPr/>
          </p:nvSpPr>
          <p:spPr>
            <a:xfrm>
              <a:off x="11050751" y="467759"/>
              <a:ext cx="350208" cy="453679"/>
            </a:xfrm>
            <a:custGeom>
              <a:avLst/>
              <a:gdLst>
                <a:gd name="connsiteX0" fmla="*/ 230758 w 350208"/>
                <a:gd name="connsiteY0" fmla="*/ 0 h 453679"/>
                <a:gd name="connsiteX1" fmla="*/ 140717 w 350208"/>
                <a:gd name="connsiteY1" fmla="*/ 0 h 453679"/>
                <a:gd name="connsiteX2" fmla="*/ 0 w 350208"/>
                <a:gd name="connsiteY2" fmla="*/ 154684 h 453679"/>
                <a:gd name="connsiteX3" fmla="*/ 140717 w 350208"/>
                <a:gd name="connsiteY3" fmla="*/ 310270 h 453679"/>
                <a:gd name="connsiteX4" fmla="*/ 284149 w 350208"/>
                <a:gd name="connsiteY4" fmla="*/ 310270 h 453679"/>
                <a:gd name="connsiteX5" fmla="*/ 284149 w 350208"/>
                <a:gd name="connsiteY5" fmla="*/ 325152 h 453679"/>
                <a:gd name="connsiteX6" fmla="*/ 219446 w 350208"/>
                <a:gd name="connsiteY6" fmla="*/ 390994 h 453679"/>
                <a:gd name="connsiteX7" fmla="*/ 33482 w 350208"/>
                <a:gd name="connsiteY7" fmla="*/ 390994 h 453679"/>
                <a:gd name="connsiteX8" fmla="*/ 905 w 350208"/>
                <a:gd name="connsiteY8" fmla="*/ 421209 h 453679"/>
                <a:gd name="connsiteX9" fmla="*/ 31220 w 350208"/>
                <a:gd name="connsiteY9" fmla="*/ 453679 h 453679"/>
                <a:gd name="connsiteX10" fmla="*/ 33482 w 350208"/>
                <a:gd name="connsiteY10" fmla="*/ 453679 h 453679"/>
                <a:gd name="connsiteX11" fmla="*/ 227138 w 350208"/>
                <a:gd name="connsiteY11" fmla="*/ 453679 h 453679"/>
                <a:gd name="connsiteX12" fmla="*/ 350209 w 350208"/>
                <a:gd name="connsiteY12" fmla="*/ 325603 h 453679"/>
                <a:gd name="connsiteX13" fmla="*/ 350209 w 350208"/>
                <a:gd name="connsiteY13" fmla="*/ 138449 h 453679"/>
                <a:gd name="connsiteX14" fmla="*/ 230758 w 350208"/>
                <a:gd name="connsiteY14" fmla="*/ 0 h 453679"/>
                <a:gd name="connsiteX15" fmla="*/ 284149 w 350208"/>
                <a:gd name="connsiteY15" fmla="*/ 251192 h 453679"/>
                <a:gd name="connsiteX16" fmla="*/ 147051 w 350208"/>
                <a:gd name="connsiteY16" fmla="*/ 251192 h 453679"/>
                <a:gd name="connsiteX17" fmla="*/ 65608 w 350208"/>
                <a:gd name="connsiteY17" fmla="*/ 156939 h 453679"/>
                <a:gd name="connsiteX18" fmla="*/ 147051 w 350208"/>
                <a:gd name="connsiteY18" fmla="*/ 62685 h 453679"/>
                <a:gd name="connsiteX19" fmla="*/ 211754 w 350208"/>
                <a:gd name="connsiteY19" fmla="*/ 62685 h 453679"/>
                <a:gd name="connsiteX20" fmla="*/ 284149 w 350208"/>
                <a:gd name="connsiteY20" fmla="*/ 137998 h 453679"/>
                <a:gd name="connsiteX21" fmla="*/ 284149 w 350208"/>
                <a:gd name="connsiteY21" fmla="*/ 251192 h 453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50208" h="453679">
                  <a:moveTo>
                    <a:pt x="230758" y="0"/>
                  </a:moveTo>
                  <a:lnTo>
                    <a:pt x="140717" y="0"/>
                  </a:lnTo>
                  <a:cubicBezTo>
                    <a:pt x="53843" y="0"/>
                    <a:pt x="0" y="50058"/>
                    <a:pt x="0" y="154684"/>
                  </a:cubicBezTo>
                  <a:cubicBezTo>
                    <a:pt x="0" y="259310"/>
                    <a:pt x="54296" y="310270"/>
                    <a:pt x="140717" y="310270"/>
                  </a:cubicBezTo>
                  <a:lnTo>
                    <a:pt x="284149" y="310270"/>
                  </a:lnTo>
                  <a:lnTo>
                    <a:pt x="284149" y="325152"/>
                  </a:lnTo>
                  <a:cubicBezTo>
                    <a:pt x="284149" y="371602"/>
                    <a:pt x="268312" y="390994"/>
                    <a:pt x="219446" y="390994"/>
                  </a:cubicBezTo>
                  <a:lnTo>
                    <a:pt x="33482" y="390994"/>
                  </a:lnTo>
                  <a:cubicBezTo>
                    <a:pt x="16289" y="390543"/>
                    <a:pt x="1357" y="403621"/>
                    <a:pt x="905" y="421209"/>
                  </a:cubicBezTo>
                  <a:cubicBezTo>
                    <a:pt x="452" y="438346"/>
                    <a:pt x="13574" y="453228"/>
                    <a:pt x="31220" y="453679"/>
                  </a:cubicBezTo>
                  <a:cubicBezTo>
                    <a:pt x="32125" y="453679"/>
                    <a:pt x="33030" y="453679"/>
                    <a:pt x="33482" y="453679"/>
                  </a:cubicBezTo>
                  <a:lnTo>
                    <a:pt x="227138" y="453679"/>
                  </a:lnTo>
                  <a:cubicBezTo>
                    <a:pt x="318084" y="453679"/>
                    <a:pt x="350209" y="417601"/>
                    <a:pt x="350209" y="325603"/>
                  </a:cubicBezTo>
                  <a:lnTo>
                    <a:pt x="350209" y="138449"/>
                  </a:lnTo>
                  <a:cubicBezTo>
                    <a:pt x="349756" y="45097"/>
                    <a:pt x="308129" y="0"/>
                    <a:pt x="230758" y="0"/>
                  </a:cubicBezTo>
                  <a:close/>
                  <a:moveTo>
                    <a:pt x="284149" y="251192"/>
                  </a:moveTo>
                  <a:lnTo>
                    <a:pt x="147051" y="251192"/>
                  </a:lnTo>
                  <a:cubicBezTo>
                    <a:pt x="90946" y="251192"/>
                    <a:pt x="65608" y="222781"/>
                    <a:pt x="65608" y="156939"/>
                  </a:cubicBezTo>
                  <a:cubicBezTo>
                    <a:pt x="65608" y="91097"/>
                    <a:pt x="90946" y="62685"/>
                    <a:pt x="147051" y="62685"/>
                  </a:cubicBezTo>
                  <a:lnTo>
                    <a:pt x="211754" y="62685"/>
                  </a:lnTo>
                  <a:cubicBezTo>
                    <a:pt x="263788" y="62685"/>
                    <a:pt x="284149" y="85234"/>
                    <a:pt x="284149" y="137998"/>
                  </a:cubicBezTo>
                  <a:lnTo>
                    <a:pt x="284149" y="251192"/>
                  </a:lnTo>
                  <a:close/>
                </a:path>
              </a:pathLst>
            </a:custGeom>
            <a:solidFill>
              <a:srgbClr val="FFFFFF"/>
            </a:solidFill>
            <a:ln w="4521" cap="flat">
              <a:noFill/>
              <a:prstDash val="solid"/>
              <a:miter/>
            </a:ln>
          </p:spPr>
          <p:txBody>
            <a:bodyPr rtlCol="0" anchor="ctr"/>
            <a:lstStyle/>
            <a:p>
              <a:endParaRPr lang="en-US"/>
            </a:p>
          </p:txBody>
        </p:sp>
        <p:sp>
          <p:nvSpPr>
            <p:cNvPr id="40" name="Freeform 39">
              <a:extLst>
                <a:ext uri="{FF2B5EF4-FFF2-40B4-BE49-F238E27FC236}">
                  <a16:creationId xmlns:a16="http://schemas.microsoft.com/office/drawing/2014/main" id="{DA999AD9-2F1C-5B41-B62D-DEEE9B7374D6}"/>
                </a:ext>
              </a:extLst>
            </p:cNvPr>
            <p:cNvSpPr/>
            <p:nvPr/>
          </p:nvSpPr>
          <p:spPr>
            <a:xfrm>
              <a:off x="11476029" y="467759"/>
              <a:ext cx="366537" cy="341837"/>
            </a:xfrm>
            <a:custGeom>
              <a:avLst/>
              <a:gdLst>
                <a:gd name="connsiteX0" fmla="*/ 143924 w 366537"/>
                <a:gd name="connsiteY0" fmla="*/ 65842 h 341837"/>
                <a:gd name="connsiteX1" fmla="*/ 333508 w 366537"/>
                <a:gd name="connsiteY1" fmla="*/ 65842 h 341837"/>
                <a:gd name="connsiteX2" fmla="*/ 366538 w 366537"/>
                <a:gd name="connsiteY2" fmla="*/ 32921 h 341837"/>
                <a:gd name="connsiteX3" fmla="*/ 333508 w 366537"/>
                <a:gd name="connsiteY3" fmla="*/ 0 h 341837"/>
                <a:gd name="connsiteX4" fmla="*/ 333508 w 366537"/>
                <a:gd name="connsiteY4" fmla="*/ 0 h 341837"/>
                <a:gd name="connsiteX5" fmla="*/ 143472 w 366537"/>
                <a:gd name="connsiteY5" fmla="*/ 0 h 341837"/>
                <a:gd name="connsiteX6" fmla="*/ 31713 w 366537"/>
                <a:gd name="connsiteY6" fmla="*/ 99665 h 341837"/>
                <a:gd name="connsiteX7" fmla="*/ 149807 w 366537"/>
                <a:gd name="connsiteY7" fmla="*/ 199330 h 341837"/>
                <a:gd name="connsiteX8" fmla="*/ 230798 w 366537"/>
                <a:gd name="connsiteY8" fmla="*/ 199330 h 341837"/>
                <a:gd name="connsiteX9" fmla="*/ 279664 w 366537"/>
                <a:gd name="connsiteY9" fmla="*/ 237663 h 341837"/>
                <a:gd name="connsiteX10" fmla="*/ 234870 w 366537"/>
                <a:gd name="connsiteY10" fmla="*/ 275094 h 341837"/>
                <a:gd name="connsiteX11" fmla="*/ 34880 w 366537"/>
                <a:gd name="connsiteY11" fmla="*/ 275094 h 341837"/>
                <a:gd name="connsiteX12" fmla="*/ 40 w 366537"/>
                <a:gd name="connsiteY12" fmla="*/ 307113 h 341837"/>
                <a:gd name="connsiteX13" fmla="*/ 32165 w 366537"/>
                <a:gd name="connsiteY13" fmla="*/ 341838 h 341837"/>
                <a:gd name="connsiteX14" fmla="*/ 34428 w 366537"/>
                <a:gd name="connsiteY14" fmla="*/ 341838 h 341837"/>
                <a:gd name="connsiteX15" fmla="*/ 234870 w 366537"/>
                <a:gd name="connsiteY15" fmla="*/ 341838 h 341837"/>
                <a:gd name="connsiteX16" fmla="*/ 347082 w 366537"/>
                <a:gd name="connsiteY16" fmla="*/ 238114 h 341837"/>
                <a:gd name="connsiteX17" fmla="*/ 228536 w 366537"/>
                <a:gd name="connsiteY17" fmla="*/ 141606 h 341837"/>
                <a:gd name="connsiteX18" fmla="*/ 147997 w 366537"/>
                <a:gd name="connsiteY18" fmla="*/ 141606 h 341837"/>
                <a:gd name="connsiteX19" fmla="*/ 99130 w 366537"/>
                <a:gd name="connsiteY19" fmla="*/ 104626 h 341837"/>
                <a:gd name="connsiteX20" fmla="*/ 143924 w 366537"/>
                <a:gd name="connsiteY20" fmla="*/ 65842 h 34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66537" h="341837">
                  <a:moveTo>
                    <a:pt x="143924" y="65842"/>
                  </a:moveTo>
                  <a:lnTo>
                    <a:pt x="333508" y="65842"/>
                  </a:lnTo>
                  <a:cubicBezTo>
                    <a:pt x="351606" y="65842"/>
                    <a:pt x="366538" y="50960"/>
                    <a:pt x="366538" y="32921"/>
                  </a:cubicBezTo>
                  <a:cubicBezTo>
                    <a:pt x="366538" y="14882"/>
                    <a:pt x="351606" y="0"/>
                    <a:pt x="333508" y="0"/>
                  </a:cubicBezTo>
                  <a:cubicBezTo>
                    <a:pt x="333508" y="0"/>
                    <a:pt x="333508" y="0"/>
                    <a:pt x="333508" y="0"/>
                  </a:cubicBezTo>
                  <a:lnTo>
                    <a:pt x="143472" y="0"/>
                  </a:lnTo>
                  <a:cubicBezTo>
                    <a:pt x="63838" y="0"/>
                    <a:pt x="31713" y="38333"/>
                    <a:pt x="31713" y="99665"/>
                  </a:cubicBezTo>
                  <a:cubicBezTo>
                    <a:pt x="31713" y="151978"/>
                    <a:pt x="55241" y="199330"/>
                    <a:pt x="149807" y="199330"/>
                  </a:cubicBezTo>
                  <a:lnTo>
                    <a:pt x="230798" y="199330"/>
                  </a:lnTo>
                  <a:cubicBezTo>
                    <a:pt x="265185" y="199330"/>
                    <a:pt x="279664" y="210154"/>
                    <a:pt x="279664" y="237663"/>
                  </a:cubicBezTo>
                  <a:cubicBezTo>
                    <a:pt x="279664" y="265172"/>
                    <a:pt x="266543" y="275094"/>
                    <a:pt x="234870" y="275094"/>
                  </a:cubicBezTo>
                  <a:lnTo>
                    <a:pt x="34880" y="275094"/>
                  </a:lnTo>
                  <a:cubicBezTo>
                    <a:pt x="16329" y="274192"/>
                    <a:pt x="945" y="288623"/>
                    <a:pt x="40" y="307113"/>
                  </a:cubicBezTo>
                  <a:cubicBezTo>
                    <a:pt x="-865" y="325603"/>
                    <a:pt x="13614" y="340936"/>
                    <a:pt x="32165" y="341838"/>
                  </a:cubicBezTo>
                  <a:cubicBezTo>
                    <a:pt x="33070" y="341838"/>
                    <a:pt x="33975" y="341838"/>
                    <a:pt x="34428" y="341838"/>
                  </a:cubicBezTo>
                  <a:lnTo>
                    <a:pt x="234870" y="341838"/>
                  </a:lnTo>
                  <a:cubicBezTo>
                    <a:pt x="315409" y="341838"/>
                    <a:pt x="347082" y="298995"/>
                    <a:pt x="347082" y="238114"/>
                  </a:cubicBezTo>
                  <a:cubicBezTo>
                    <a:pt x="347082" y="184899"/>
                    <a:pt x="323101" y="141606"/>
                    <a:pt x="228536" y="141606"/>
                  </a:cubicBezTo>
                  <a:lnTo>
                    <a:pt x="147997" y="141606"/>
                  </a:lnTo>
                  <a:cubicBezTo>
                    <a:pt x="109537" y="141606"/>
                    <a:pt x="99130" y="128527"/>
                    <a:pt x="99130" y="104626"/>
                  </a:cubicBezTo>
                  <a:cubicBezTo>
                    <a:pt x="99130" y="78469"/>
                    <a:pt x="112252" y="65842"/>
                    <a:pt x="143924" y="65842"/>
                  </a:cubicBezTo>
                  <a:close/>
                </a:path>
              </a:pathLst>
            </a:custGeom>
            <a:solidFill>
              <a:srgbClr val="FFFFFF"/>
            </a:solidFill>
            <a:ln w="4521" cap="flat">
              <a:noFill/>
              <a:prstDash val="solid"/>
              <a:miter/>
            </a:ln>
          </p:spPr>
          <p:txBody>
            <a:bodyPr rtlCol="0" anchor="ctr"/>
            <a:lstStyle/>
            <a:p>
              <a:endParaRPr lang="en-US"/>
            </a:p>
          </p:txBody>
        </p:sp>
        <p:sp>
          <p:nvSpPr>
            <p:cNvPr id="41" name="Freeform 40">
              <a:extLst>
                <a:ext uri="{FF2B5EF4-FFF2-40B4-BE49-F238E27FC236}">
                  <a16:creationId xmlns:a16="http://schemas.microsoft.com/office/drawing/2014/main" id="{D46D45DF-E491-E74D-9099-DD0DF7F017FB}"/>
                </a:ext>
              </a:extLst>
            </p:cNvPr>
            <p:cNvSpPr/>
            <p:nvPr/>
          </p:nvSpPr>
          <p:spPr>
            <a:xfrm>
              <a:off x="9879826" y="394637"/>
              <a:ext cx="331090" cy="262474"/>
            </a:xfrm>
            <a:custGeom>
              <a:avLst/>
              <a:gdLst>
                <a:gd name="connsiteX0" fmla="*/ 297213 w 331090"/>
                <a:gd name="connsiteY0" fmla="*/ 4124 h 262474"/>
                <a:gd name="connsiteX1" fmla="*/ 8087 w 331090"/>
                <a:gd name="connsiteY1" fmla="*/ 225552 h 262474"/>
                <a:gd name="connsiteX2" fmla="*/ 4467 w 331090"/>
                <a:gd name="connsiteY2" fmla="*/ 254414 h 262474"/>
                <a:gd name="connsiteX3" fmla="*/ 33425 w 331090"/>
                <a:gd name="connsiteY3" fmla="*/ 258022 h 262474"/>
                <a:gd name="connsiteX4" fmla="*/ 323003 w 331090"/>
                <a:gd name="connsiteY4" fmla="*/ 36594 h 262474"/>
                <a:gd name="connsiteX5" fmla="*/ 326623 w 331090"/>
                <a:gd name="connsiteY5" fmla="*/ 7732 h 262474"/>
                <a:gd name="connsiteX6" fmla="*/ 326623 w 331090"/>
                <a:gd name="connsiteY6" fmla="*/ 7732 h 262474"/>
                <a:gd name="connsiteX7" fmla="*/ 297213 w 331090"/>
                <a:gd name="connsiteY7" fmla="*/ 4124 h 262474"/>
                <a:gd name="connsiteX8" fmla="*/ 297213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213" y="4124"/>
                  </a:moveTo>
                  <a:lnTo>
                    <a:pt x="8087" y="225552"/>
                  </a:lnTo>
                  <a:cubicBezTo>
                    <a:pt x="-963" y="232316"/>
                    <a:pt x="-2772" y="245395"/>
                    <a:pt x="4467" y="254414"/>
                  </a:cubicBezTo>
                  <a:cubicBezTo>
                    <a:pt x="11707" y="263433"/>
                    <a:pt x="24376" y="265237"/>
                    <a:pt x="33425" y="258022"/>
                  </a:cubicBezTo>
                  <a:lnTo>
                    <a:pt x="323003" y="36594"/>
                  </a:lnTo>
                  <a:cubicBezTo>
                    <a:pt x="332053" y="29829"/>
                    <a:pt x="333862" y="16751"/>
                    <a:pt x="326623" y="7732"/>
                  </a:cubicBezTo>
                  <a:lnTo>
                    <a:pt x="326623" y="7732"/>
                  </a:lnTo>
                  <a:cubicBezTo>
                    <a:pt x="319384" y="-837"/>
                    <a:pt x="306714" y="-2641"/>
                    <a:pt x="297213" y="4124"/>
                  </a:cubicBezTo>
                  <a:cubicBezTo>
                    <a:pt x="297213" y="4124"/>
                    <a:pt x="297213" y="4124"/>
                    <a:pt x="297213" y="4124"/>
                  </a:cubicBezTo>
                  <a:close/>
                </a:path>
              </a:pathLst>
            </a:custGeom>
            <a:solidFill>
              <a:srgbClr val="00B0F0"/>
            </a:solidFill>
            <a:ln w="4521" cap="flat">
              <a:noFill/>
              <a:prstDash val="solid"/>
              <a:miter/>
            </a:ln>
          </p:spPr>
          <p:txBody>
            <a:bodyPr rtlCol="0" anchor="ctr"/>
            <a:lstStyle/>
            <a:p>
              <a:endParaRPr lang="en-US"/>
            </a:p>
          </p:txBody>
        </p:sp>
        <p:sp>
          <p:nvSpPr>
            <p:cNvPr id="42" name="Freeform 41">
              <a:extLst>
                <a:ext uri="{FF2B5EF4-FFF2-40B4-BE49-F238E27FC236}">
                  <a16:creationId xmlns:a16="http://schemas.microsoft.com/office/drawing/2014/main" id="{B64960C9-D9FF-1947-89E8-2A6C63522C56}"/>
                </a:ext>
              </a:extLst>
            </p:cNvPr>
            <p:cNvSpPr/>
            <p:nvPr/>
          </p:nvSpPr>
          <p:spPr>
            <a:xfrm>
              <a:off x="9879826" y="474581"/>
              <a:ext cx="354288" cy="280841"/>
            </a:xfrm>
            <a:custGeom>
              <a:avLst/>
              <a:gdLst>
                <a:gd name="connsiteX0" fmla="*/ 350151 w 354288"/>
                <a:gd name="connsiteY0" fmla="*/ 8060 h 280841"/>
                <a:gd name="connsiteX1" fmla="*/ 321193 w 354288"/>
                <a:gd name="connsiteY1" fmla="*/ 4452 h 280841"/>
                <a:gd name="connsiteX2" fmla="*/ 8087 w 354288"/>
                <a:gd name="connsiteY2" fmla="*/ 243919 h 280841"/>
                <a:gd name="connsiteX3" fmla="*/ 4467 w 354288"/>
                <a:gd name="connsiteY3" fmla="*/ 272781 h 280841"/>
                <a:gd name="connsiteX4" fmla="*/ 33425 w 354288"/>
                <a:gd name="connsiteY4" fmla="*/ 276389 h 280841"/>
                <a:gd name="connsiteX5" fmla="*/ 346531 w 354288"/>
                <a:gd name="connsiteY5" fmla="*/ 36922 h 280841"/>
                <a:gd name="connsiteX6" fmla="*/ 350151 w 354288"/>
                <a:gd name="connsiteY6" fmla="*/ 8060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288" h="280841">
                  <a:moveTo>
                    <a:pt x="350151" y="8060"/>
                  </a:moveTo>
                  <a:cubicBezTo>
                    <a:pt x="343364" y="-959"/>
                    <a:pt x="330243" y="-2763"/>
                    <a:pt x="321193" y="4452"/>
                  </a:cubicBezTo>
                  <a:lnTo>
                    <a:pt x="8087" y="243919"/>
                  </a:lnTo>
                  <a:cubicBezTo>
                    <a:pt x="-963" y="250684"/>
                    <a:pt x="-2772" y="263762"/>
                    <a:pt x="4467" y="272781"/>
                  </a:cubicBezTo>
                  <a:cubicBezTo>
                    <a:pt x="11254" y="281801"/>
                    <a:pt x="24376" y="283605"/>
                    <a:pt x="33425" y="276389"/>
                  </a:cubicBezTo>
                  <a:lnTo>
                    <a:pt x="346531" y="36922"/>
                  </a:lnTo>
                  <a:cubicBezTo>
                    <a:pt x="355128" y="30158"/>
                    <a:pt x="356938" y="17080"/>
                    <a:pt x="350151" y="8060"/>
                  </a:cubicBezTo>
                  <a:close/>
                </a:path>
              </a:pathLst>
            </a:custGeom>
            <a:solidFill>
              <a:srgbClr val="00B0F0"/>
            </a:solidFill>
            <a:ln w="4521" cap="flat">
              <a:noFill/>
              <a:prstDash val="solid"/>
              <a:miter/>
            </a:ln>
          </p:spPr>
          <p:txBody>
            <a:bodyPr rtlCol="0" anchor="ctr"/>
            <a:lstStyle/>
            <a:p>
              <a:endParaRPr lang="en-US"/>
            </a:p>
          </p:txBody>
        </p:sp>
        <p:sp>
          <p:nvSpPr>
            <p:cNvPr id="43" name="Freeform 42">
              <a:extLst>
                <a:ext uri="{FF2B5EF4-FFF2-40B4-BE49-F238E27FC236}">
                  <a16:creationId xmlns:a16="http://schemas.microsoft.com/office/drawing/2014/main" id="{B787D860-840E-F249-85ED-05618A2912EC}"/>
                </a:ext>
              </a:extLst>
            </p:cNvPr>
            <p:cNvSpPr/>
            <p:nvPr/>
          </p:nvSpPr>
          <p:spPr>
            <a:xfrm>
              <a:off x="9878377" y="296841"/>
              <a:ext cx="521792" cy="294296"/>
            </a:xfrm>
            <a:custGeom>
              <a:avLst/>
              <a:gdLst>
                <a:gd name="connsiteX0" fmla="*/ 4106 w 521792"/>
                <a:gd name="connsiteY0" fmla="*/ 254349 h 294296"/>
                <a:gd name="connsiteX1" fmla="*/ 33064 w 521792"/>
                <a:gd name="connsiteY1" fmla="*/ 257957 h 294296"/>
                <a:gd name="connsiteX2" fmla="*/ 33064 w 521792"/>
                <a:gd name="connsiteY2" fmla="*/ 257957 h 294296"/>
                <a:gd name="connsiteX3" fmla="*/ 309973 w 521792"/>
                <a:gd name="connsiteY3" fmla="*/ 46450 h 294296"/>
                <a:gd name="connsiteX4" fmla="*/ 467884 w 521792"/>
                <a:gd name="connsiteY4" fmla="*/ 166860 h 294296"/>
                <a:gd name="connsiteX5" fmla="*/ 350695 w 521792"/>
                <a:gd name="connsiteY5" fmla="*/ 256604 h 294296"/>
                <a:gd name="connsiteX6" fmla="*/ 344813 w 521792"/>
                <a:gd name="connsiteY6" fmla="*/ 285015 h 294296"/>
                <a:gd name="connsiteX7" fmla="*/ 373319 w 521792"/>
                <a:gd name="connsiteY7" fmla="*/ 290878 h 294296"/>
                <a:gd name="connsiteX8" fmla="*/ 375581 w 521792"/>
                <a:gd name="connsiteY8" fmla="*/ 289074 h 294296"/>
                <a:gd name="connsiteX9" fmla="*/ 514036 w 521792"/>
                <a:gd name="connsiteY9" fmla="*/ 183095 h 294296"/>
                <a:gd name="connsiteX10" fmla="*/ 514036 w 521792"/>
                <a:gd name="connsiteY10" fmla="*/ 183095 h 294296"/>
                <a:gd name="connsiteX11" fmla="*/ 515393 w 521792"/>
                <a:gd name="connsiteY11" fmla="*/ 181742 h 294296"/>
                <a:gd name="connsiteX12" fmla="*/ 515393 w 521792"/>
                <a:gd name="connsiteY12" fmla="*/ 181742 h 294296"/>
                <a:gd name="connsiteX13" fmla="*/ 517655 w 521792"/>
                <a:gd name="connsiteY13" fmla="*/ 179487 h 294296"/>
                <a:gd name="connsiteX14" fmla="*/ 514036 w 521792"/>
                <a:gd name="connsiteY14" fmla="*/ 150625 h 294296"/>
                <a:gd name="connsiteX15" fmla="*/ 322642 w 521792"/>
                <a:gd name="connsiteY15" fmla="*/ 4059 h 294296"/>
                <a:gd name="connsiteX16" fmla="*/ 312688 w 521792"/>
                <a:gd name="connsiteY16" fmla="*/ 0 h 294296"/>
                <a:gd name="connsiteX17" fmla="*/ 312688 w 521792"/>
                <a:gd name="connsiteY17" fmla="*/ 0 h 294296"/>
                <a:gd name="connsiteX18" fmla="*/ 310878 w 521792"/>
                <a:gd name="connsiteY18" fmla="*/ 0 h 294296"/>
                <a:gd name="connsiteX19" fmla="*/ 309068 w 521792"/>
                <a:gd name="connsiteY19" fmla="*/ 0 h 294296"/>
                <a:gd name="connsiteX20" fmla="*/ 307711 w 521792"/>
                <a:gd name="connsiteY20" fmla="*/ 0 h 294296"/>
                <a:gd name="connsiteX21" fmla="*/ 307711 w 521792"/>
                <a:gd name="connsiteY21" fmla="*/ 0 h 294296"/>
                <a:gd name="connsiteX22" fmla="*/ 297757 w 521792"/>
                <a:gd name="connsiteY22" fmla="*/ 4059 h 294296"/>
                <a:gd name="connsiteX23" fmla="*/ 8178 w 521792"/>
                <a:gd name="connsiteY23" fmla="*/ 225487 h 294296"/>
                <a:gd name="connsiteX24" fmla="*/ 4106 w 521792"/>
                <a:gd name="connsiteY24" fmla="*/ 254349 h 294296"/>
                <a:gd name="connsiteX25" fmla="*/ 4106 w 521792"/>
                <a:gd name="connsiteY25" fmla="*/ 254349 h 29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21792" h="294296">
                  <a:moveTo>
                    <a:pt x="4106" y="254349"/>
                  </a:moveTo>
                  <a:cubicBezTo>
                    <a:pt x="10893" y="263368"/>
                    <a:pt x="24015" y="265172"/>
                    <a:pt x="33064" y="257957"/>
                  </a:cubicBezTo>
                  <a:cubicBezTo>
                    <a:pt x="33064" y="257957"/>
                    <a:pt x="33064" y="257957"/>
                    <a:pt x="33064" y="257957"/>
                  </a:cubicBezTo>
                  <a:lnTo>
                    <a:pt x="309973" y="46450"/>
                  </a:lnTo>
                  <a:lnTo>
                    <a:pt x="467884" y="166860"/>
                  </a:lnTo>
                  <a:lnTo>
                    <a:pt x="350695" y="256604"/>
                  </a:lnTo>
                  <a:cubicBezTo>
                    <a:pt x="341194" y="262917"/>
                    <a:pt x="338479" y="275545"/>
                    <a:pt x="344813" y="285015"/>
                  </a:cubicBezTo>
                  <a:cubicBezTo>
                    <a:pt x="351148" y="294486"/>
                    <a:pt x="363817" y="297191"/>
                    <a:pt x="373319" y="290878"/>
                  </a:cubicBezTo>
                  <a:cubicBezTo>
                    <a:pt x="374224" y="290427"/>
                    <a:pt x="375129" y="289525"/>
                    <a:pt x="375581" y="289074"/>
                  </a:cubicBezTo>
                  <a:lnTo>
                    <a:pt x="514036" y="183095"/>
                  </a:lnTo>
                  <a:lnTo>
                    <a:pt x="514036" y="183095"/>
                  </a:lnTo>
                  <a:lnTo>
                    <a:pt x="515393" y="181742"/>
                  </a:lnTo>
                  <a:lnTo>
                    <a:pt x="515393" y="181742"/>
                  </a:lnTo>
                  <a:cubicBezTo>
                    <a:pt x="516298" y="180840"/>
                    <a:pt x="516750" y="180389"/>
                    <a:pt x="517655" y="179487"/>
                  </a:cubicBezTo>
                  <a:cubicBezTo>
                    <a:pt x="524442" y="170468"/>
                    <a:pt x="522632" y="157390"/>
                    <a:pt x="514036" y="150625"/>
                  </a:cubicBezTo>
                  <a:lnTo>
                    <a:pt x="322642" y="4059"/>
                  </a:lnTo>
                  <a:cubicBezTo>
                    <a:pt x="319928" y="1804"/>
                    <a:pt x="316308" y="451"/>
                    <a:pt x="312688" y="0"/>
                  </a:cubicBezTo>
                  <a:lnTo>
                    <a:pt x="312688" y="0"/>
                  </a:lnTo>
                  <a:lnTo>
                    <a:pt x="310878" y="0"/>
                  </a:lnTo>
                  <a:lnTo>
                    <a:pt x="309068" y="0"/>
                  </a:lnTo>
                  <a:lnTo>
                    <a:pt x="307711" y="0"/>
                  </a:lnTo>
                  <a:lnTo>
                    <a:pt x="307711" y="0"/>
                  </a:lnTo>
                  <a:cubicBezTo>
                    <a:pt x="304091" y="451"/>
                    <a:pt x="300924" y="1804"/>
                    <a:pt x="297757" y="4059"/>
                  </a:cubicBezTo>
                  <a:lnTo>
                    <a:pt x="8178" y="225487"/>
                  </a:lnTo>
                  <a:cubicBezTo>
                    <a:pt x="-871" y="232251"/>
                    <a:pt x="-2681" y="245329"/>
                    <a:pt x="4106" y="254349"/>
                  </a:cubicBezTo>
                  <a:cubicBezTo>
                    <a:pt x="4106" y="254349"/>
                    <a:pt x="4106" y="254349"/>
                    <a:pt x="4106" y="254349"/>
                  </a:cubicBezTo>
                  <a:close/>
                </a:path>
              </a:pathLst>
            </a:custGeom>
            <a:solidFill>
              <a:srgbClr val="00B0F0"/>
            </a:solidFill>
            <a:ln w="4521" cap="flat">
              <a:noFill/>
              <a:prstDash val="solid"/>
              <a:miter/>
            </a:ln>
          </p:spPr>
          <p:txBody>
            <a:bodyPr rtlCol="0" anchor="ctr"/>
            <a:lstStyle/>
            <a:p>
              <a:endParaRPr lang="en-US"/>
            </a:p>
          </p:txBody>
        </p:sp>
        <p:sp>
          <p:nvSpPr>
            <p:cNvPr id="44" name="Freeform 43">
              <a:extLst>
                <a:ext uri="{FF2B5EF4-FFF2-40B4-BE49-F238E27FC236}">
                  <a16:creationId xmlns:a16="http://schemas.microsoft.com/office/drawing/2014/main" id="{D5EAE660-878A-A848-80D9-E4BDD658B4A6}"/>
                </a:ext>
              </a:extLst>
            </p:cNvPr>
            <p:cNvSpPr/>
            <p:nvPr/>
          </p:nvSpPr>
          <p:spPr>
            <a:xfrm>
              <a:off x="10170310" y="560595"/>
              <a:ext cx="331090" cy="262474"/>
            </a:xfrm>
            <a:custGeom>
              <a:avLst/>
              <a:gdLst>
                <a:gd name="connsiteX0" fmla="*/ 297665 w 331090"/>
                <a:gd name="connsiteY0" fmla="*/ 4124 h 262474"/>
                <a:gd name="connsiteX1" fmla="*/ 8087 w 331090"/>
                <a:gd name="connsiteY1" fmla="*/ 225552 h 262474"/>
                <a:gd name="connsiteX2" fmla="*/ 4467 w 331090"/>
                <a:gd name="connsiteY2" fmla="*/ 254414 h 262474"/>
                <a:gd name="connsiteX3" fmla="*/ 4467 w 331090"/>
                <a:gd name="connsiteY3" fmla="*/ 254414 h 262474"/>
                <a:gd name="connsiteX4" fmla="*/ 33425 w 331090"/>
                <a:gd name="connsiteY4" fmla="*/ 258022 h 262474"/>
                <a:gd name="connsiteX5" fmla="*/ 323003 w 331090"/>
                <a:gd name="connsiteY5" fmla="*/ 36594 h 262474"/>
                <a:gd name="connsiteX6" fmla="*/ 326623 w 331090"/>
                <a:gd name="connsiteY6" fmla="*/ 7732 h 262474"/>
                <a:gd name="connsiteX7" fmla="*/ 297665 w 331090"/>
                <a:gd name="connsiteY7" fmla="*/ 4124 h 262474"/>
                <a:gd name="connsiteX8" fmla="*/ 297665 w 331090"/>
                <a:gd name="connsiteY8" fmla="*/ 4124 h 262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1090" h="262474">
                  <a:moveTo>
                    <a:pt x="297665" y="4124"/>
                  </a:moveTo>
                  <a:lnTo>
                    <a:pt x="8087" y="225552"/>
                  </a:lnTo>
                  <a:cubicBezTo>
                    <a:pt x="-963" y="232316"/>
                    <a:pt x="-2772" y="245395"/>
                    <a:pt x="4467" y="254414"/>
                  </a:cubicBezTo>
                  <a:lnTo>
                    <a:pt x="4467" y="254414"/>
                  </a:lnTo>
                  <a:cubicBezTo>
                    <a:pt x="11254" y="263433"/>
                    <a:pt x="24376" y="265237"/>
                    <a:pt x="33425" y="258022"/>
                  </a:cubicBezTo>
                  <a:lnTo>
                    <a:pt x="323003" y="36594"/>
                  </a:lnTo>
                  <a:cubicBezTo>
                    <a:pt x="332053" y="29829"/>
                    <a:pt x="333862" y="16751"/>
                    <a:pt x="326623" y="7732"/>
                  </a:cubicBezTo>
                  <a:cubicBezTo>
                    <a:pt x="319384" y="-837"/>
                    <a:pt x="306714" y="-2641"/>
                    <a:pt x="297665" y="4124"/>
                  </a:cubicBezTo>
                  <a:lnTo>
                    <a:pt x="297665" y="4124"/>
                  </a:lnTo>
                  <a:close/>
                </a:path>
              </a:pathLst>
            </a:custGeom>
            <a:solidFill>
              <a:srgbClr val="00B0F0"/>
            </a:solidFill>
            <a:ln w="4521" cap="flat">
              <a:noFill/>
              <a:prstDash val="solid"/>
              <a:miter/>
            </a:ln>
          </p:spPr>
          <p:txBody>
            <a:bodyPr rtlCol="0" anchor="ctr"/>
            <a:lstStyle/>
            <a:p>
              <a:endParaRPr lang="en-US"/>
            </a:p>
          </p:txBody>
        </p:sp>
        <p:sp>
          <p:nvSpPr>
            <p:cNvPr id="45" name="Freeform 44">
              <a:extLst>
                <a:ext uri="{FF2B5EF4-FFF2-40B4-BE49-F238E27FC236}">
                  <a16:creationId xmlns:a16="http://schemas.microsoft.com/office/drawing/2014/main" id="{FD2F5612-1FCF-9549-9AF6-D7AD9ABE5386}"/>
                </a:ext>
              </a:extLst>
            </p:cNvPr>
            <p:cNvSpPr/>
            <p:nvPr/>
          </p:nvSpPr>
          <p:spPr>
            <a:xfrm>
              <a:off x="10146690" y="461954"/>
              <a:ext cx="354709" cy="280841"/>
            </a:xfrm>
            <a:custGeom>
              <a:avLst/>
              <a:gdLst>
                <a:gd name="connsiteX0" fmla="*/ 4106 w 354709"/>
                <a:gd name="connsiteY0" fmla="*/ 272781 h 280841"/>
                <a:gd name="connsiteX1" fmla="*/ 33064 w 354709"/>
                <a:gd name="connsiteY1" fmla="*/ 276389 h 280841"/>
                <a:gd name="connsiteX2" fmla="*/ 346623 w 354709"/>
                <a:gd name="connsiteY2" fmla="*/ 36922 h 280841"/>
                <a:gd name="connsiteX3" fmla="*/ 350243 w 354709"/>
                <a:gd name="connsiteY3" fmla="*/ 8060 h 280841"/>
                <a:gd name="connsiteX4" fmla="*/ 321285 w 354709"/>
                <a:gd name="connsiteY4" fmla="*/ 4452 h 280841"/>
                <a:gd name="connsiteX5" fmla="*/ 8178 w 354709"/>
                <a:gd name="connsiteY5" fmla="*/ 243919 h 280841"/>
                <a:gd name="connsiteX6" fmla="*/ 4106 w 354709"/>
                <a:gd name="connsiteY6" fmla="*/ 272781 h 280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709" h="280841">
                  <a:moveTo>
                    <a:pt x="4106" y="272781"/>
                  </a:moveTo>
                  <a:cubicBezTo>
                    <a:pt x="10893" y="281801"/>
                    <a:pt x="24015" y="283605"/>
                    <a:pt x="33064" y="276389"/>
                  </a:cubicBezTo>
                  <a:lnTo>
                    <a:pt x="346623" y="36922"/>
                  </a:lnTo>
                  <a:cubicBezTo>
                    <a:pt x="355672" y="30158"/>
                    <a:pt x="357482" y="17080"/>
                    <a:pt x="350243" y="8060"/>
                  </a:cubicBezTo>
                  <a:cubicBezTo>
                    <a:pt x="343456" y="-959"/>
                    <a:pt x="330334" y="-2763"/>
                    <a:pt x="321285" y="4452"/>
                  </a:cubicBezTo>
                  <a:lnTo>
                    <a:pt x="8178" y="243919"/>
                  </a:lnTo>
                  <a:cubicBezTo>
                    <a:pt x="-871" y="250684"/>
                    <a:pt x="-2681" y="263762"/>
                    <a:pt x="4106" y="272781"/>
                  </a:cubicBezTo>
                  <a:close/>
                </a:path>
              </a:pathLst>
            </a:custGeom>
            <a:solidFill>
              <a:srgbClr val="00B0F0"/>
            </a:solidFill>
            <a:ln w="4521" cap="flat">
              <a:noFill/>
              <a:prstDash val="solid"/>
              <a:miter/>
            </a:ln>
          </p:spPr>
          <p:txBody>
            <a:bodyPr rtlCol="0" anchor="ctr"/>
            <a:lstStyle/>
            <a:p>
              <a:endParaRPr lang="en-US"/>
            </a:p>
          </p:txBody>
        </p:sp>
        <p:sp>
          <p:nvSpPr>
            <p:cNvPr id="46" name="Freeform 45">
              <a:extLst>
                <a:ext uri="{FF2B5EF4-FFF2-40B4-BE49-F238E27FC236}">
                  <a16:creationId xmlns:a16="http://schemas.microsoft.com/office/drawing/2014/main" id="{97A067B7-32BF-9B4E-89AE-C67D6C605051}"/>
                </a:ext>
              </a:extLst>
            </p:cNvPr>
            <p:cNvSpPr/>
            <p:nvPr/>
          </p:nvSpPr>
          <p:spPr>
            <a:xfrm>
              <a:off x="9980151" y="627010"/>
              <a:ext cx="522276" cy="293526"/>
            </a:xfrm>
            <a:custGeom>
              <a:avLst/>
              <a:gdLst>
                <a:gd name="connsiteX0" fmla="*/ 518139 w 522276"/>
                <a:gd name="connsiteY0" fmla="*/ 39628 h 293526"/>
                <a:gd name="connsiteX1" fmla="*/ 518139 w 522276"/>
                <a:gd name="connsiteY1" fmla="*/ 39628 h 293526"/>
                <a:gd name="connsiteX2" fmla="*/ 489181 w 522276"/>
                <a:gd name="connsiteY2" fmla="*/ 36020 h 293526"/>
                <a:gd name="connsiteX3" fmla="*/ 212272 w 522276"/>
                <a:gd name="connsiteY3" fmla="*/ 247527 h 293526"/>
                <a:gd name="connsiteX4" fmla="*/ 54361 w 522276"/>
                <a:gd name="connsiteY4" fmla="*/ 126666 h 293526"/>
                <a:gd name="connsiteX5" fmla="*/ 171550 w 522276"/>
                <a:gd name="connsiteY5" fmla="*/ 36922 h 293526"/>
                <a:gd name="connsiteX6" fmla="*/ 175170 w 522276"/>
                <a:gd name="connsiteY6" fmla="*/ 8060 h 293526"/>
                <a:gd name="connsiteX7" fmla="*/ 146212 w 522276"/>
                <a:gd name="connsiteY7" fmla="*/ 4452 h 293526"/>
                <a:gd name="connsiteX8" fmla="*/ 7757 w 522276"/>
                <a:gd name="connsiteY8" fmla="*/ 110431 h 293526"/>
                <a:gd name="connsiteX9" fmla="*/ 7757 w 522276"/>
                <a:gd name="connsiteY9" fmla="*/ 110431 h 293526"/>
                <a:gd name="connsiteX10" fmla="*/ 6400 w 522276"/>
                <a:gd name="connsiteY10" fmla="*/ 111784 h 293526"/>
                <a:gd name="connsiteX11" fmla="*/ 6400 w 522276"/>
                <a:gd name="connsiteY11" fmla="*/ 111784 h 293526"/>
                <a:gd name="connsiteX12" fmla="*/ 4138 w 522276"/>
                <a:gd name="connsiteY12" fmla="*/ 114039 h 293526"/>
                <a:gd name="connsiteX13" fmla="*/ 7757 w 522276"/>
                <a:gd name="connsiteY13" fmla="*/ 142901 h 293526"/>
                <a:gd name="connsiteX14" fmla="*/ 199603 w 522276"/>
                <a:gd name="connsiteY14" fmla="*/ 289467 h 293526"/>
                <a:gd name="connsiteX15" fmla="*/ 209557 w 522276"/>
                <a:gd name="connsiteY15" fmla="*/ 293526 h 293526"/>
                <a:gd name="connsiteX16" fmla="*/ 209557 w 522276"/>
                <a:gd name="connsiteY16" fmla="*/ 293526 h 293526"/>
                <a:gd name="connsiteX17" fmla="*/ 211367 w 522276"/>
                <a:gd name="connsiteY17" fmla="*/ 293526 h 293526"/>
                <a:gd name="connsiteX18" fmla="*/ 213177 w 522276"/>
                <a:gd name="connsiteY18" fmla="*/ 293526 h 293526"/>
                <a:gd name="connsiteX19" fmla="*/ 214987 w 522276"/>
                <a:gd name="connsiteY19" fmla="*/ 293526 h 293526"/>
                <a:gd name="connsiteX20" fmla="*/ 214987 w 522276"/>
                <a:gd name="connsiteY20" fmla="*/ 293526 h 293526"/>
                <a:gd name="connsiteX21" fmla="*/ 224941 w 522276"/>
                <a:gd name="connsiteY21" fmla="*/ 289467 h 293526"/>
                <a:gd name="connsiteX22" fmla="*/ 514519 w 522276"/>
                <a:gd name="connsiteY22" fmla="*/ 68040 h 293526"/>
                <a:gd name="connsiteX23" fmla="*/ 518139 w 522276"/>
                <a:gd name="connsiteY23" fmla="*/ 39628 h 293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22276" h="293526">
                  <a:moveTo>
                    <a:pt x="518139" y="39628"/>
                  </a:moveTo>
                  <a:lnTo>
                    <a:pt x="518139" y="39628"/>
                  </a:lnTo>
                  <a:cubicBezTo>
                    <a:pt x="511352" y="30609"/>
                    <a:pt x="498231" y="28805"/>
                    <a:pt x="489181" y="36020"/>
                  </a:cubicBezTo>
                  <a:lnTo>
                    <a:pt x="212272" y="247527"/>
                  </a:lnTo>
                  <a:lnTo>
                    <a:pt x="54361" y="126666"/>
                  </a:lnTo>
                  <a:lnTo>
                    <a:pt x="171550" y="36922"/>
                  </a:lnTo>
                  <a:cubicBezTo>
                    <a:pt x="180599" y="30158"/>
                    <a:pt x="182409" y="17080"/>
                    <a:pt x="175170" y="8060"/>
                  </a:cubicBezTo>
                  <a:cubicBezTo>
                    <a:pt x="168383" y="-959"/>
                    <a:pt x="155261" y="-2763"/>
                    <a:pt x="146212" y="4452"/>
                  </a:cubicBezTo>
                  <a:lnTo>
                    <a:pt x="7757" y="110431"/>
                  </a:lnTo>
                  <a:lnTo>
                    <a:pt x="7757" y="110431"/>
                  </a:lnTo>
                  <a:cubicBezTo>
                    <a:pt x="7305" y="110882"/>
                    <a:pt x="6852" y="111333"/>
                    <a:pt x="6400" y="111784"/>
                  </a:cubicBezTo>
                  <a:lnTo>
                    <a:pt x="6400" y="111784"/>
                  </a:lnTo>
                  <a:cubicBezTo>
                    <a:pt x="5495" y="112686"/>
                    <a:pt x="5042" y="113137"/>
                    <a:pt x="4138" y="114039"/>
                  </a:cubicBezTo>
                  <a:cubicBezTo>
                    <a:pt x="-2649" y="123058"/>
                    <a:pt x="-840" y="135686"/>
                    <a:pt x="7757" y="142901"/>
                  </a:cubicBezTo>
                  <a:lnTo>
                    <a:pt x="199603" y="289467"/>
                  </a:lnTo>
                  <a:cubicBezTo>
                    <a:pt x="202318" y="291722"/>
                    <a:pt x="205937" y="293075"/>
                    <a:pt x="209557" y="293526"/>
                  </a:cubicBezTo>
                  <a:lnTo>
                    <a:pt x="209557" y="293526"/>
                  </a:lnTo>
                  <a:lnTo>
                    <a:pt x="211367" y="293526"/>
                  </a:lnTo>
                  <a:lnTo>
                    <a:pt x="213177" y="293526"/>
                  </a:lnTo>
                  <a:lnTo>
                    <a:pt x="214987" y="293526"/>
                  </a:lnTo>
                  <a:lnTo>
                    <a:pt x="214987" y="293526"/>
                  </a:lnTo>
                  <a:cubicBezTo>
                    <a:pt x="218606" y="293075"/>
                    <a:pt x="221774" y="291722"/>
                    <a:pt x="224941" y="289467"/>
                  </a:cubicBezTo>
                  <a:lnTo>
                    <a:pt x="514519" y="68040"/>
                  </a:lnTo>
                  <a:cubicBezTo>
                    <a:pt x="523116" y="61275"/>
                    <a:pt x="524926" y="48648"/>
                    <a:pt x="518139" y="39628"/>
                  </a:cubicBezTo>
                  <a:close/>
                </a:path>
              </a:pathLst>
            </a:custGeom>
            <a:solidFill>
              <a:srgbClr val="00B0F0"/>
            </a:solidFill>
            <a:ln w="4521" cap="flat">
              <a:noFill/>
              <a:prstDash val="solid"/>
              <a:miter/>
            </a:ln>
          </p:spPr>
          <p:txBody>
            <a:bodyPr rtlCol="0" anchor="ctr"/>
            <a:lstStyle/>
            <a:p>
              <a:endParaRPr lang="en-US"/>
            </a:p>
          </p:txBody>
        </p:sp>
      </p:grpSp>
    </p:spTree>
    <p:extLst>
      <p:ext uri="{BB962C8B-B14F-4D97-AF65-F5344CB8AC3E}">
        <p14:creationId xmlns:p14="http://schemas.microsoft.com/office/powerpoint/2010/main" val="3454747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40.xml"/><Relationship Id="rId21" Type="http://schemas.openxmlformats.org/officeDocument/2006/relationships/slideLayout" Target="../slideLayouts/slideLayout35.xml"/><Relationship Id="rId34" Type="http://schemas.openxmlformats.org/officeDocument/2006/relationships/slideLayout" Target="../slideLayouts/slideLayout48.xml"/><Relationship Id="rId42" Type="http://schemas.openxmlformats.org/officeDocument/2006/relationships/slideLayout" Target="../slideLayouts/slideLayout56.xml"/><Relationship Id="rId47" Type="http://schemas.openxmlformats.org/officeDocument/2006/relationships/slideLayout" Target="../slideLayouts/slideLayout61.xml"/><Relationship Id="rId50" Type="http://schemas.openxmlformats.org/officeDocument/2006/relationships/slideLayout" Target="../slideLayouts/slideLayout64.xml"/><Relationship Id="rId55" Type="http://schemas.openxmlformats.org/officeDocument/2006/relationships/slideLayout" Target="../slideLayouts/slideLayout69.xml"/><Relationship Id="rId63" Type="http://schemas.openxmlformats.org/officeDocument/2006/relationships/slideLayout" Target="../slideLayouts/slideLayout7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9" Type="http://schemas.openxmlformats.org/officeDocument/2006/relationships/slideLayout" Target="../slideLayouts/slideLayout43.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32" Type="http://schemas.openxmlformats.org/officeDocument/2006/relationships/slideLayout" Target="../slideLayouts/slideLayout46.xml"/><Relationship Id="rId37" Type="http://schemas.openxmlformats.org/officeDocument/2006/relationships/slideLayout" Target="../slideLayouts/slideLayout51.xml"/><Relationship Id="rId40" Type="http://schemas.openxmlformats.org/officeDocument/2006/relationships/slideLayout" Target="../slideLayouts/slideLayout54.xml"/><Relationship Id="rId45" Type="http://schemas.openxmlformats.org/officeDocument/2006/relationships/slideLayout" Target="../slideLayouts/slideLayout59.xml"/><Relationship Id="rId53" Type="http://schemas.openxmlformats.org/officeDocument/2006/relationships/slideLayout" Target="../slideLayouts/slideLayout67.xml"/><Relationship Id="rId58" Type="http://schemas.openxmlformats.org/officeDocument/2006/relationships/slideLayout" Target="../slideLayouts/slideLayout72.xml"/><Relationship Id="rId5" Type="http://schemas.openxmlformats.org/officeDocument/2006/relationships/slideLayout" Target="../slideLayouts/slideLayout19.xml"/><Relationship Id="rId61" Type="http://schemas.openxmlformats.org/officeDocument/2006/relationships/slideLayout" Target="../slideLayouts/slideLayout75.xml"/><Relationship Id="rId19" Type="http://schemas.openxmlformats.org/officeDocument/2006/relationships/slideLayout" Target="../slideLayouts/slideLayout33.xml"/><Relationship Id="rId14" Type="http://schemas.openxmlformats.org/officeDocument/2006/relationships/slideLayout" Target="../slideLayouts/slideLayout28.xml"/><Relationship Id="rId22" Type="http://schemas.openxmlformats.org/officeDocument/2006/relationships/slideLayout" Target="../slideLayouts/slideLayout36.xml"/><Relationship Id="rId27" Type="http://schemas.openxmlformats.org/officeDocument/2006/relationships/slideLayout" Target="../slideLayouts/slideLayout41.xml"/><Relationship Id="rId30" Type="http://schemas.openxmlformats.org/officeDocument/2006/relationships/slideLayout" Target="../slideLayouts/slideLayout44.xml"/><Relationship Id="rId35" Type="http://schemas.openxmlformats.org/officeDocument/2006/relationships/slideLayout" Target="../slideLayouts/slideLayout49.xml"/><Relationship Id="rId43" Type="http://schemas.openxmlformats.org/officeDocument/2006/relationships/slideLayout" Target="../slideLayouts/slideLayout57.xml"/><Relationship Id="rId48" Type="http://schemas.openxmlformats.org/officeDocument/2006/relationships/slideLayout" Target="../slideLayouts/slideLayout62.xml"/><Relationship Id="rId56" Type="http://schemas.openxmlformats.org/officeDocument/2006/relationships/slideLayout" Target="../slideLayouts/slideLayout70.xml"/><Relationship Id="rId64" Type="http://schemas.openxmlformats.org/officeDocument/2006/relationships/slideLayout" Target="../slideLayouts/slideLayout78.xml"/><Relationship Id="rId8" Type="http://schemas.openxmlformats.org/officeDocument/2006/relationships/slideLayout" Target="../slideLayouts/slideLayout22.xml"/><Relationship Id="rId51" Type="http://schemas.openxmlformats.org/officeDocument/2006/relationships/slideLayout" Target="../slideLayouts/slideLayout65.xml"/><Relationship Id="rId3" Type="http://schemas.openxmlformats.org/officeDocument/2006/relationships/slideLayout" Target="../slideLayouts/slideLayout17.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slideLayout" Target="../slideLayouts/slideLayout39.xml"/><Relationship Id="rId33" Type="http://schemas.openxmlformats.org/officeDocument/2006/relationships/slideLayout" Target="../slideLayouts/slideLayout47.xml"/><Relationship Id="rId38" Type="http://schemas.openxmlformats.org/officeDocument/2006/relationships/slideLayout" Target="../slideLayouts/slideLayout52.xml"/><Relationship Id="rId46" Type="http://schemas.openxmlformats.org/officeDocument/2006/relationships/slideLayout" Target="../slideLayouts/slideLayout60.xml"/><Relationship Id="rId59" Type="http://schemas.openxmlformats.org/officeDocument/2006/relationships/slideLayout" Target="../slideLayouts/slideLayout73.xml"/><Relationship Id="rId20" Type="http://schemas.openxmlformats.org/officeDocument/2006/relationships/slideLayout" Target="../slideLayouts/slideLayout34.xml"/><Relationship Id="rId41" Type="http://schemas.openxmlformats.org/officeDocument/2006/relationships/slideLayout" Target="../slideLayouts/slideLayout55.xml"/><Relationship Id="rId54" Type="http://schemas.openxmlformats.org/officeDocument/2006/relationships/slideLayout" Target="../slideLayouts/slideLayout68.xml"/><Relationship Id="rId62" Type="http://schemas.openxmlformats.org/officeDocument/2006/relationships/slideLayout" Target="../slideLayouts/slideLayout7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28" Type="http://schemas.openxmlformats.org/officeDocument/2006/relationships/slideLayout" Target="../slideLayouts/slideLayout42.xml"/><Relationship Id="rId36" Type="http://schemas.openxmlformats.org/officeDocument/2006/relationships/slideLayout" Target="../slideLayouts/slideLayout50.xml"/><Relationship Id="rId49" Type="http://schemas.openxmlformats.org/officeDocument/2006/relationships/slideLayout" Target="../slideLayouts/slideLayout63.xml"/><Relationship Id="rId57" Type="http://schemas.openxmlformats.org/officeDocument/2006/relationships/slideLayout" Target="../slideLayouts/slideLayout71.xml"/><Relationship Id="rId10" Type="http://schemas.openxmlformats.org/officeDocument/2006/relationships/slideLayout" Target="../slideLayouts/slideLayout24.xml"/><Relationship Id="rId31" Type="http://schemas.openxmlformats.org/officeDocument/2006/relationships/slideLayout" Target="../slideLayouts/slideLayout45.xml"/><Relationship Id="rId44" Type="http://schemas.openxmlformats.org/officeDocument/2006/relationships/slideLayout" Target="../slideLayouts/slideLayout58.xml"/><Relationship Id="rId52" Type="http://schemas.openxmlformats.org/officeDocument/2006/relationships/slideLayout" Target="../slideLayouts/slideLayout66.xml"/><Relationship Id="rId60" Type="http://schemas.openxmlformats.org/officeDocument/2006/relationships/slideLayout" Target="../slideLayouts/slideLayout74.xml"/><Relationship Id="rId65" Type="http://schemas.openxmlformats.org/officeDocument/2006/relationships/theme" Target="../theme/theme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9"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91.xml"/><Relationship Id="rId18" Type="http://schemas.openxmlformats.org/officeDocument/2006/relationships/slideLayout" Target="../slideLayouts/slideLayout96.xml"/><Relationship Id="rId26" Type="http://schemas.openxmlformats.org/officeDocument/2006/relationships/slideLayout" Target="../slideLayouts/slideLayout104.xml"/><Relationship Id="rId39" Type="http://schemas.openxmlformats.org/officeDocument/2006/relationships/slideLayout" Target="../slideLayouts/slideLayout117.xml"/><Relationship Id="rId21" Type="http://schemas.openxmlformats.org/officeDocument/2006/relationships/slideLayout" Target="../slideLayouts/slideLayout99.xml"/><Relationship Id="rId34" Type="http://schemas.openxmlformats.org/officeDocument/2006/relationships/slideLayout" Target="../slideLayouts/slideLayout112.xml"/><Relationship Id="rId42" Type="http://schemas.openxmlformats.org/officeDocument/2006/relationships/slideLayout" Target="../slideLayouts/slideLayout120.xml"/><Relationship Id="rId47" Type="http://schemas.openxmlformats.org/officeDocument/2006/relationships/slideLayout" Target="../slideLayouts/slideLayout125.xml"/><Relationship Id="rId50" Type="http://schemas.openxmlformats.org/officeDocument/2006/relationships/slideLayout" Target="../slideLayouts/slideLayout128.xml"/><Relationship Id="rId55" Type="http://schemas.openxmlformats.org/officeDocument/2006/relationships/slideLayout" Target="../slideLayouts/slideLayout133.xml"/><Relationship Id="rId7" Type="http://schemas.openxmlformats.org/officeDocument/2006/relationships/slideLayout" Target="../slideLayouts/slideLayout8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29" Type="http://schemas.openxmlformats.org/officeDocument/2006/relationships/slideLayout" Target="../slideLayouts/slideLayout107.xml"/><Relationship Id="rId11" Type="http://schemas.openxmlformats.org/officeDocument/2006/relationships/slideLayout" Target="../slideLayouts/slideLayout89.xml"/><Relationship Id="rId24" Type="http://schemas.openxmlformats.org/officeDocument/2006/relationships/slideLayout" Target="../slideLayouts/slideLayout102.xml"/><Relationship Id="rId32" Type="http://schemas.openxmlformats.org/officeDocument/2006/relationships/slideLayout" Target="../slideLayouts/slideLayout110.xml"/><Relationship Id="rId37" Type="http://schemas.openxmlformats.org/officeDocument/2006/relationships/slideLayout" Target="../slideLayouts/slideLayout115.xml"/><Relationship Id="rId40" Type="http://schemas.openxmlformats.org/officeDocument/2006/relationships/slideLayout" Target="../slideLayouts/slideLayout118.xml"/><Relationship Id="rId45" Type="http://schemas.openxmlformats.org/officeDocument/2006/relationships/slideLayout" Target="../slideLayouts/slideLayout123.xml"/><Relationship Id="rId53" Type="http://schemas.openxmlformats.org/officeDocument/2006/relationships/slideLayout" Target="../slideLayouts/slideLayout131.xml"/><Relationship Id="rId58" Type="http://schemas.openxmlformats.org/officeDocument/2006/relationships/slideLayout" Target="../slideLayouts/slideLayout136.xml"/><Relationship Id="rId5" Type="http://schemas.openxmlformats.org/officeDocument/2006/relationships/slideLayout" Target="../slideLayouts/slideLayout83.xml"/><Relationship Id="rId19" Type="http://schemas.openxmlformats.org/officeDocument/2006/relationships/slideLayout" Target="../slideLayouts/slideLayout97.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 Id="rId22" Type="http://schemas.openxmlformats.org/officeDocument/2006/relationships/slideLayout" Target="../slideLayouts/slideLayout100.xml"/><Relationship Id="rId27" Type="http://schemas.openxmlformats.org/officeDocument/2006/relationships/slideLayout" Target="../slideLayouts/slideLayout105.xml"/><Relationship Id="rId30" Type="http://schemas.openxmlformats.org/officeDocument/2006/relationships/slideLayout" Target="../slideLayouts/slideLayout108.xml"/><Relationship Id="rId35" Type="http://schemas.openxmlformats.org/officeDocument/2006/relationships/slideLayout" Target="../slideLayouts/slideLayout113.xml"/><Relationship Id="rId43" Type="http://schemas.openxmlformats.org/officeDocument/2006/relationships/slideLayout" Target="../slideLayouts/slideLayout121.xml"/><Relationship Id="rId48" Type="http://schemas.openxmlformats.org/officeDocument/2006/relationships/slideLayout" Target="../slideLayouts/slideLayout126.xml"/><Relationship Id="rId56" Type="http://schemas.openxmlformats.org/officeDocument/2006/relationships/slideLayout" Target="../slideLayouts/slideLayout134.xml"/><Relationship Id="rId8" Type="http://schemas.openxmlformats.org/officeDocument/2006/relationships/slideLayout" Target="../slideLayouts/slideLayout86.xml"/><Relationship Id="rId51" Type="http://schemas.openxmlformats.org/officeDocument/2006/relationships/slideLayout" Target="../slideLayouts/slideLayout129.xml"/><Relationship Id="rId3" Type="http://schemas.openxmlformats.org/officeDocument/2006/relationships/slideLayout" Target="../slideLayouts/slideLayout81.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5" Type="http://schemas.openxmlformats.org/officeDocument/2006/relationships/slideLayout" Target="../slideLayouts/slideLayout103.xml"/><Relationship Id="rId33" Type="http://schemas.openxmlformats.org/officeDocument/2006/relationships/slideLayout" Target="../slideLayouts/slideLayout111.xml"/><Relationship Id="rId38" Type="http://schemas.openxmlformats.org/officeDocument/2006/relationships/slideLayout" Target="../slideLayouts/slideLayout116.xml"/><Relationship Id="rId46" Type="http://schemas.openxmlformats.org/officeDocument/2006/relationships/slideLayout" Target="../slideLayouts/slideLayout124.xml"/><Relationship Id="rId59" Type="http://schemas.openxmlformats.org/officeDocument/2006/relationships/theme" Target="../theme/theme5.xml"/><Relationship Id="rId20" Type="http://schemas.openxmlformats.org/officeDocument/2006/relationships/slideLayout" Target="../slideLayouts/slideLayout98.xml"/><Relationship Id="rId41" Type="http://schemas.openxmlformats.org/officeDocument/2006/relationships/slideLayout" Target="../slideLayouts/slideLayout119.xml"/><Relationship Id="rId54" Type="http://schemas.openxmlformats.org/officeDocument/2006/relationships/slideLayout" Target="../slideLayouts/slideLayout132.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5" Type="http://schemas.openxmlformats.org/officeDocument/2006/relationships/slideLayout" Target="../slideLayouts/slideLayout93.xml"/><Relationship Id="rId23" Type="http://schemas.openxmlformats.org/officeDocument/2006/relationships/slideLayout" Target="../slideLayouts/slideLayout101.xml"/><Relationship Id="rId28" Type="http://schemas.openxmlformats.org/officeDocument/2006/relationships/slideLayout" Target="../slideLayouts/slideLayout106.xml"/><Relationship Id="rId36" Type="http://schemas.openxmlformats.org/officeDocument/2006/relationships/slideLayout" Target="../slideLayouts/slideLayout114.xml"/><Relationship Id="rId49" Type="http://schemas.openxmlformats.org/officeDocument/2006/relationships/slideLayout" Target="../slideLayouts/slideLayout127.xml"/><Relationship Id="rId57" Type="http://schemas.openxmlformats.org/officeDocument/2006/relationships/slideLayout" Target="../slideLayouts/slideLayout135.xml"/><Relationship Id="rId10" Type="http://schemas.openxmlformats.org/officeDocument/2006/relationships/slideLayout" Target="../slideLayouts/slideLayout88.xml"/><Relationship Id="rId31" Type="http://schemas.openxmlformats.org/officeDocument/2006/relationships/slideLayout" Target="../slideLayouts/slideLayout109.xml"/><Relationship Id="rId44" Type="http://schemas.openxmlformats.org/officeDocument/2006/relationships/slideLayout" Target="../slideLayouts/slideLayout122.xml"/><Relationship Id="rId52"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D6969CF-E0A6-B445-B1C1-52DD006524D9}"/>
              </a:ext>
            </a:extLst>
          </p:cNvPr>
          <p:cNvSpPr/>
          <p:nvPr userDrawn="1"/>
        </p:nvSpPr>
        <p:spPr>
          <a:xfrm flipV="1">
            <a:off x="0" y="-1"/>
            <a:ext cx="12192000" cy="110359"/>
          </a:xfrm>
          <a:prstGeom prst="rect">
            <a:avLst/>
          </a:prstGeom>
          <a:solidFill>
            <a:srgbClr val="15BE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9BE"/>
              </a:solidFill>
            </a:endParaRPr>
          </a:p>
        </p:txBody>
      </p:sp>
      <p:pic>
        <p:nvPicPr>
          <p:cNvPr id="6" name="Picture 5">
            <a:extLst>
              <a:ext uri="{FF2B5EF4-FFF2-40B4-BE49-F238E27FC236}">
                <a16:creationId xmlns:a16="http://schemas.microsoft.com/office/drawing/2014/main" id="{5AC08094-337B-45E2-B450-9B659EA7A340}"/>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07708" y="368871"/>
            <a:ext cx="1919627" cy="350769"/>
          </a:xfrm>
          <a:prstGeom prst="rect">
            <a:avLst/>
          </a:prstGeom>
        </p:spPr>
      </p:pic>
    </p:spTree>
    <p:extLst>
      <p:ext uri="{BB962C8B-B14F-4D97-AF65-F5344CB8AC3E}">
        <p14:creationId xmlns:p14="http://schemas.microsoft.com/office/powerpoint/2010/main" val="2939311769"/>
      </p:ext>
    </p:extLst>
  </p:cSld>
  <p:clrMap bg1="lt1" tx1="dk1" bg2="lt2" tx2="dk2" accent1="accent1" accent2="accent2" accent3="accent3" accent4="accent4" accent5="accent5" accent6="accent6" hlink="hlink" folHlink="folHlink"/>
  <p:sldLayoutIdLst>
    <p:sldLayoutId id="2147483812" r:id="rId1"/>
    <p:sldLayoutId id="2147483813" r:id="rId2"/>
    <p:sldLayoutId id="2147483828" r:id="rId3"/>
    <p:sldLayoutId id="2147483831" r:id="rId4"/>
    <p:sldLayoutId id="2147483832" r:id="rId5"/>
    <p:sldLayoutId id="2147483829" r:id="rId6"/>
  </p:sldLayoutIdLst>
  <p:hf hdr="0" ftr="0" dt="0"/>
  <p:txStyles>
    <p:titleStyle>
      <a:lvl1pPr algn="l" defTabSz="914400" rtl="0" eaLnBrk="1" latinLnBrk="0" hangingPunct="1">
        <a:lnSpc>
          <a:spcPct val="100000"/>
        </a:lnSpc>
        <a:spcBef>
          <a:spcPct val="0"/>
        </a:spcBef>
        <a:buNone/>
        <a:defRPr sz="4400" b="0" kern="1200">
          <a:solidFill>
            <a:schemeClr val="tx1"/>
          </a:solidFill>
          <a:latin typeface="Oswald Regular" panose="02000503000000000000"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ext Placeholder 20">
            <a:extLst>
              <a:ext uri="{FF2B5EF4-FFF2-40B4-BE49-F238E27FC236}">
                <a16:creationId xmlns:a16="http://schemas.microsoft.com/office/drawing/2014/main" id="{5207B94B-DEF4-9D48-AD2D-A15DF601362D}"/>
              </a:ext>
            </a:extLst>
          </p:cNvPr>
          <p:cNvSpPr txBox="1">
            <a:spLocks/>
          </p:cNvSpPr>
          <p:nvPr userDrawn="1"/>
        </p:nvSpPr>
        <p:spPr>
          <a:xfrm>
            <a:off x="274479" y="6493502"/>
            <a:ext cx="6116381"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0">
                <a:solidFill>
                  <a:srgbClr val="9798A5">
                    <a:alpha val="75000"/>
                  </a:srgbClr>
                </a:solidFill>
                <a:latin typeface="Raleway" panose="020B0003030101060003" pitchFamily="34" charset="0"/>
              </a:rPr>
              <a:t>© </a:t>
            </a:r>
            <a:r>
              <a:rPr lang="en-US" sz="975" b="0" i="0" spc="300">
                <a:solidFill>
                  <a:srgbClr val="9798A5">
                    <a:alpha val="75000"/>
                  </a:srgbClr>
                </a:solidFill>
                <a:latin typeface="Raleway" panose="020B0003030101060003" pitchFamily="34" charset="0"/>
              </a:rPr>
              <a:t>HINDUJA GLOBAL SOLUTIONS | A HINDUJA GROUP COMPANY</a:t>
            </a:r>
          </a:p>
        </p:txBody>
      </p:sp>
    </p:spTree>
    <p:extLst>
      <p:ext uri="{BB962C8B-B14F-4D97-AF65-F5344CB8AC3E}">
        <p14:creationId xmlns:p14="http://schemas.microsoft.com/office/powerpoint/2010/main" val="1263312024"/>
      </p:ext>
    </p:extLst>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Lst>
  <p:txStyles>
    <p:titleStyle>
      <a:lvl1pPr algn="l" defTabSz="914400" rtl="0" eaLnBrk="1" latinLnBrk="0" hangingPunct="1">
        <a:lnSpc>
          <a:spcPct val="12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0"/>
        </a:spcBef>
        <a:spcAft>
          <a:spcPts val="600"/>
        </a:spcAft>
        <a:buClr>
          <a:srgbClr val="353746"/>
        </a:buClr>
        <a:buFont typeface="Wingdings" panose="05000000000000000000" pitchFamily="2" charset="2"/>
        <a:buChar char="§"/>
        <a:defRPr lang="en-US" sz="1400" b="0" i="0" kern="1200" smtClean="0">
          <a:solidFill>
            <a:srgbClr val="353746"/>
          </a:solidFill>
          <a:latin typeface="Raleway" pitchFamily="2" charset="77"/>
          <a:ea typeface="+mn-ea"/>
          <a:cs typeface="+mn-cs"/>
        </a:defRPr>
      </a:lvl1pPr>
      <a:lvl2pPr marL="465138" indent="-239713" algn="l" defTabSz="914400" rtl="0" eaLnBrk="1" latinLnBrk="0" hangingPunct="1">
        <a:lnSpc>
          <a:spcPct val="130000"/>
        </a:lnSpc>
        <a:spcBef>
          <a:spcPts val="0"/>
        </a:spcBef>
        <a:spcAft>
          <a:spcPts val="600"/>
        </a:spcAft>
        <a:buClr>
          <a:srgbClr val="353746"/>
        </a:buClr>
        <a:buFont typeface="Raleway" panose="020B0503030101060003" pitchFamily="34" charset="0"/>
        <a:buChar char="–"/>
        <a:defRPr lang="en-US" sz="1400" b="0" i="0" kern="1200" smtClean="0">
          <a:solidFill>
            <a:srgbClr val="353746"/>
          </a:solidFill>
          <a:latin typeface="Raleway" pitchFamily="2" charset="77"/>
          <a:ea typeface="+mn-ea"/>
          <a:cs typeface="+mn-cs"/>
        </a:defRPr>
      </a:lvl2pPr>
      <a:lvl3pPr marL="688975" indent="-223838" algn="l" defTabSz="914400" rtl="0" eaLnBrk="1" latinLnBrk="0" hangingPunct="1">
        <a:lnSpc>
          <a:spcPct val="130000"/>
        </a:lnSpc>
        <a:spcBef>
          <a:spcPts val="0"/>
        </a:spcBef>
        <a:spcAft>
          <a:spcPts val="600"/>
        </a:spcAft>
        <a:buClr>
          <a:srgbClr val="353746"/>
        </a:buClr>
        <a:buFont typeface="Arial" panose="020B0604020202020204" pitchFamily="34" charset="0"/>
        <a:buChar char="•"/>
        <a:defRPr lang="en-US" sz="1400" b="0" i="0" kern="1200" smtClean="0">
          <a:solidFill>
            <a:srgbClr val="353746"/>
          </a:solidFill>
          <a:latin typeface="Raleway" pitchFamily="2" charset="77"/>
          <a:ea typeface="+mn-ea"/>
          <a:cs typeface="+mn-cs"/>
        </a:defRPr>
      </a:lvl3pPr>
      <a:lvl4pPr marL="914400" indent="-225425" algn="l" defTabSz="914400" rtl="0" eaLnBrk="1" latinLnBrk="0" hangingPunct="1">
        <a:lnSpc>
          <a:spcPct val="130000"/>
        </a:lnSpc>
        <a:spcBef>
          <a:spcPts val="0"/>
        </a:spcBef>
        <a:spcAft>
          <a:spcPts val="600"/>
        </a:spcAft>
        <a:buClr>
          <a:srgbClr val="353746"/>
        </a:buClr>
        <a:buFont typeface="Courier New" panose="02070309020205020404" pitchFamily="49" charset="0"/>
        <a:buChar char="o"/>
        <a:defRPr lang="en-US" sz="1400" b="0" i="0" kern="1200" smtClean="0">
          <a:solidFill>
            <a:srgbClr val="353746"/>
          </a:solidFill>
          <a:latin typeface="Raleway" pitchFamily="2" charset="77"/>
          <a:ea typeface="+mn-ea"/>
          <a:cs typeface="+mn-cs"/>
        </a:defRPr>
      </a:lvl4pPr>
      <a:lvl5pPr marL="1139825" indent="-225425" algn="l" defTabSz="914400" rtl="0" eaLnBrk="1" latinLnBrk="0" hangingPunct="1">
        <a:lnSpc>
          <a:spcPct val="130000"/>
        </a:lnSpc>
        <a:spcBef>
          <a:spcPts val="0"/>
        </a:spcBef>
        <a:spcAft>
          <a:spcPts val="600"/>
        </a:spcAft>
        <a:buClr>
          <a:srgbClr val="353746"/>
        </a:buClr>
        <a:buFont typeface="Wingdings" panose="05000000000000000000" pitchFamily="2" charset="2"/>
        <a:buChar char="ü"/>
        <a:defRPr lang="en-US" sz="1400" b="0" i="0" kern="1200" smtClean="0">
          <a:solidFill>
            <a:srgbClr val="353746"/>
          </a:solidFill>
          <a:latin typeface="Raleway"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ext Placeholder 20">
            <a:extLst>
              <a:ext uri="{FF2B5EF4-FFF2-40B4-BE49-F238E27FC236}">
                <a16:creationId xmlns:a16="http://schemas.microsoft.com/office/drawing/2014/main" id="{09A906F8-391F-C247-8917-A8894CF81B61}"/>
              </a:ext>
            </a:extLst>
          </p:cNvPr>
          <p:cNvSpPr txBox="1">
            <a:spLocks/>
          </p:cNvSpPr>
          <p:nvPr userDrawn="1"/>
        </p:nvSpPr>
        <p:spPr>
          <a:xfrm>
            <a:off x="274479" y="6493502"/>
            <a:ext cx="6116381"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0">
                <a:solidFill>
                  <a:srgbClr val="9798A5">
                    <a:alpha val="75000"/>
                  </a:srgbClr>
                </a:solidFill>
                <a:latin typeface="Raleway" panose="020B0003030101060003" pitchFamily="34" charset="0"/>
              </a:rPr>
              <a:t>© </a:t>
            </a:r>
            <a:r>
              <a:rPr lang="en-US" sz="975" b="0" i="0" spc="300">
                <a:solidFill>
                  <a:srgbClr val="9798A5">
                    <a:alpha val="75000"/>
                  </a:srgbClr>
                </a:solidFill>
                <a:latin typeface="Raleway" panose="020B0003030101060003" pitchFamily="34" charset="0"/>
              </a:rPr>
              <a:t>HINDUJA GLOBAL SOLUTIONS | A HINDUJA GROUP COMPANY</a:t>
            </a:r>
          </a:p>
        </p:txBody>
      </p:sp>
    </p:spTree>
    <p:extLst>
      <p:ext uri="{BB962C8B-B14F-4D97-AF65-F5344CB8AC3E}">
        <p14:creationId xmlns:p14="http://schemas.microsoft.com/office/powerpoint/2010/main" val="4286577472"/>
      </p:ext>
    </p:extLst>
  </p:cSld>
  <p:clrMap bg1="lt1" tx1="dk1" bg2="lt2" tx2="dk2" accent1="accent1" accent2="accent2" accent3="accent3" accent4="accent4" accent5="accent5" accent6="accent6" hlink="hlink" folHlink="folHlink"/>
  <p:sldLayoutIdLst>
    <p:sldLayoutId id="214748384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ext Placeholder 20">
            <a:extLst>
              <a:ext uri="{FF2B5EF4-FFF2-40B4-BE49-F238E27FC236}">
                <a16:creationId xmlns:a16="http://schemas.microsoft.com/office/drawing/2014/main" id="{5207B94B-DEF4-9D48-AD2D-A15DF601362D}"/>
              </a:ext>
            </a:extLst>
          </p:cNvPr>
          <p:cNvSpPr txBox="1">
            <a:spLocks/>
          </p:cNvSpPr>
          <p:nvPr userDrawn="1"/>
        </p:nvSpPr>
        <p:spPr>
          <a:xfrm>
            <a:off x="274480" y="6493502"/>
            <a:ext cx="5260046"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1000" b="0" i="0" spc="0" dirty="0">
                <a:solidFill>
                  <a:srgbClr val="9798A5">
                    <a:alpha val="50000"/>
                  </a:srgbClr>
                </a:solidFill>
                <a:latin typeface="Raleway" panose="020B0003030101060003" pitchFamily="34" charset="0"/>
              </a:rPr>
              <a:t>© </a:t>
            </a:r>
            <a:r>
              <a:rPr lang="en-US" sz="1000" b="0" i="0" spc="300" dirty="0">
                <a:solidFill>
                  <a:srgbClr val="9798A5">
                    <a:alpha val="50000"/>
                  </a:srgbClr>
                </a:solidFill>
                <a:latin typeface="Raleway" panose="020B0003030101060003" pitchFamily="34" charset="0"/>
              </a:rPr>
              <a:t>HGS DIGITAL</a:t>
            </a:r>
          </a:p>
        </p:txBody>
      </p:sp>
      <p:sp>
        <p:nvSpPr>
          <p:cNvPr id="3" name="Text Placeholder 20">
            <a:extLst>
              <a:ext uri="{FF2B5EF4-FFF2-40B4-BE49-F238E27FC236}">
                <a16:creationId xmlns:a16="http://schemas.microsoft.com/office/drawing/2014/main" id="{63B24C14-4D8B-2446-948C-3F1F70B2399F}"/>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spTree>
    <p:extLst>
      <p:ext uri="{BB962C8B-B14F-4D97-AF65-F5344CB8AC3E}">
        <p14:creationId xmlns:p14="http://schemas.microsoft.com/office/powerpoint/2010/main" val="1084918232"/>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 id="2147483855" r:id="rId12"/>
    <p:sldLayoutId id="2147483856" r:id="rId13"/>
    <p:sldLayoutId id="2147483857" r:id="rId14"/>
    <p:sldLayoutId id="2147483858" r:id="rId15"/>
    <p:sldLayoutId id="2147483859" r:id="rId16"/>
    <p:sldLayoutId id="2147483860" r:id="rId17"/>
    <p:sldLayoutId id="2147483861" r:id="rId18"/>
    <p:sldLayoutId id="2147483862" r:id="rId19"/>
    <p:sldLayoutId id="2147483863" r:id="rId20"/>
    <p:sldLayoutId id="2147483864" r:id="rId21"/>
    <p:sldLayoutId id="2147483865" r:id="rId22"/>
    <p:sldLayoutId id="2147483866" r:id="rId23"/>
    <p:sldLayoutId id="2147483867" r:id="rId24"/>
    <p:sldLayoutId id="2147483868" r:id="rId25"/>
    <p:sldLayoutId id="2147483869" r:id="rId26"/>
    <p:sldLayoutId id="2147483870" r:id="rId27"/>
    <p:sldLayoutId id="2147483871" r:id="rId28"/>
    <p:sldLayoutId id="2147483872" r:id="rId29"/>
    <p:sldLayoutId id="2147483873" r:id="rId30"/>
    <p:sldLayoutId id="2147483874" r:id="rId31"/>
    <p:sldLayoutId id="2147483875" r:id="rId32"/>
    <p:sldLayoutId id="2147483876" r:id="rId33"/>
    <p:sldLayoutId id="2147483877" r:id="rId34"/>
    <p:sldLayoutId id="2147483878" r:id="rId35"/>
    <p:sldLayoutId id="2147483879" r:id="rId36"/>
    <p:sldLayoutId id="2147483880" r:id="rId37"/>
    <p:sldLayoutId id="2147483881" r:id="rId38"/>
    <p:sldLayoutId id="2147483882" r:id="rId39"/>
    <p:sldLayoutId id="2147483883" r:id="rId40"/>
    <p:sldLayoutId id="2147483884" r:id="rId41"/>
    <p:sldLayoutId id="2147483885" r:id="rId42"/>
    <p:sldLayoutId id="2147483886" r:id="rId43"/>
    <p:sldLayoutId id="2147483887" r:id="rId44"/>
    <p:sldLayoutId id="2147483888" r:id="rId45"/>
    <p:sldLayoutId id="2147483889" r:id="rId46"/>
    <p:sldLayoutId id="2147483890" r:id="rId47"/>
    <p:sldLayoutId id="2147483891" r:id="rId48"/>
    <p:sldLayoutId id="2147483892" r:id="rId49"/>
    <p:sldLayoutId id="2147483893" r:id="rId50"/>
    <p:sldLayoutId id="2147483894" r:id="rId51"/>
    <p:sldLayoutId id="2147483895" r:id="rId52"/>
    <p:sldLayoutId id="2147483896" r:id="rId53"/>
    <p:sldLayoutId id="2147483897" r:id="rId54"/>
    <p:sldLayoutId id="2147483898" r:id="rId55"/>
    <p:sldLayoutId id="2147483899" r:id="rId56"/>
    <p:sldLayoutId id="2147483900" r:id="rId57"/>
    <p:sldLayoutId id="2147483901" r:id="rId58"/>
    <p:sldLayoutId id="2147483902" r:id="rId59"/>
    <p:sldLayoutId id="2147483903" r:id="rId60"/>
    <p:sldLayoutId id="2147483904" r:id="rId61"/>
    <p:sldLayoutId id="2147483905" r:id="rId62"/>
    <p:sldLayoutId id="2147483906" r:id="rId63"/>
    <p:sldLayoutId id="2147483907" r:id="rId64"/>
  </p:sldLayoutIdLst>
  <p:txStyles>
    <p:titleStyle>
      <a:lvl1pPr algn="l" defTabSz="914400" rtl="0" eaLnBrk="1" latinLnBrk="0" hangingPunct="1">
        <a:lnSpc>
          <a:spcPct val="12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0"/>
        </a:spcBef>
        <a:spcAft>
          <a:spcPts val="600"/>
        </a:spcAft>
        <a:buClr>
          <a:srgbClr val="353746"/>
        </a:buClr>
        <a:buFont typeface="Wingdings" panose="05000000000000000000" pitchFamily="2" charset="2"/>
        <a:buChar char="§"/>
        <a:defRPr lang="en-US" sz="1400" b="0" i="0" kern="1200" smtClean="0">
          <a:solidFill>
            <a:srgbClr val="353746"/>
          </a:solidFill>
          <a:latin typeface="Raleway" pitchFamily="2" charset="77"/>
          <a:ea typeface="+mn-ea"/>
          <a:cs typeface="+mn-cs"/>
        </a:defRPr>
      </a:lvl1pPr>
      <a:lvl2pPr marL="465138" indent="-239713" algn="l" defTabSz="914400" rtl="0" eaLnBrk="1" latinLnBrk="0" hangingPunct="1">
        <a:lnSpc>
          <a:spcPct val="130000"/>
        </a:lnSpc>
        <a:spcBef>
          <a:spcPts val="0"/>
        </a:spcBef>
        <a:spcAft>
          <a:spcPts val="600"/>
        </a:spcAft>
        <a:buClr>
          <a:srgbClr val="353746"/>
        </a:buClr>
        <a:buFont typeface="Raleway" panose="020B0503030101060003" pitchFamily="34" charset="0"/>
        <a:buChar char="–"/>
        <a:defRPr lang="en-US" sz="1400" b="0" i="0" kern="1200" smtClean="0">
          <a:solidFill>
            <a:srgbClr val="353746"/>
          </a:solidFill>
          <a:latin typeface="Raleway" pitchFamily="2" charset="77"/>
          <a:ea typeface="+mn-ea"/>
          <a:cs typeface="+mn-cs"/>
        </a:defRPr>
      </a:lvl2pPr>
      <a:lvl3pPr marL="688975" indent="-223838" algn="l" defTabSz="914400" rtl="0" eaLnBrk="1" latinLnBrk="0" hangingPunct="1">
        <a:lnSpc>
          <a:spcPct val="130000"/>
        </a:lnSpc>
        <a:spcBef>
          <a:spcPts val="0"/>
        </a:spcBef>
        <a:spcAft>
          <a:spcPts val="600"/>
        </a:spcAft>
        <a:buClr>
          <a:srgbClr val="353746"/>
        </a:buClr>
        <a:buFont typeface="Arial" panose="020B0604020202020204" pitchFamily="34" charset="0"/>
        <a:buChar char="•"/>
        <a:defRPr lang="en-US" sz="1400" b="0" i="0" kern="1200" smtClean="0">
          <a:solidFill>
            <a:srgbClr val="353746"/>
          </a:solidFill>
          <a:latin typeface="Raleway" pitchFamily="2" charset="77"/>
          <a:ea typeface="+mn-ea"/>
          <a:cs typeface="+mn-cs"/>
        </a:defRPr>
      </a:lvl3pPr>
      <a:lvl4pPr marL="914400" indent="-225425" algn="l" defTabSz="914400" rtl="0" eaLnBrk="1" latinLnBrk="0" hangingPunct="1">
        <a:lnSpc>
          <a:spcPct val="130000"/>
        </a:lnSpc>
        <a:spcBef>
          <a:spcPts val="0"/>
        </a:spcBef>
        <a:spcAft>
          <a:spcPts val="600"/>
        </a:spcAft>
        <a:buClr>
          <a:srgbClr val="353746"/>
        </a:buClr>
        <a:buFont typeface="Courier New" panose="02070309020205020404" pitchFamily="49" charset="0"/>
        <a:buChar char="o"/>
        <a:defRPr lang="en-US" sz="1400" b="0" i="0" kern="1200" smtClean="0">
          <a:solidFill>
            <a:srgbClr val="353746"/>
          </a:solidFill>
          <a:latin typeface="Raleway" pitchFamily="2" charset="77"/>
          <a:ea typeface="+mn-ea"/>
          <a:cs typeface="+mn-cs"/>
        </a:defRPr>
      </a:lvl4pPr>
      <a:lvl5pPr marL="1139825" indent="-225425" algn="l" defTabSz="914400" rtl="0" eaLnBrk="1" latinLnBrk="0" hangingPunct="1">
        <a:lnSpc>
          <a:spcPct val="130000"/>
        </a:lnSpc>
        <a:spcBef>
          <a:spcPts val="0"/>
        </a:spcBef>
        <a:spcAft>
          <a:spcPts val="600"/>
        </a:spcAft>
        <a:buClr>
          <a:srgbClr val="353746"/>
        </a:buClr>
        <a:buFont typeface="Wingdings" panose="05000000000000000000" pitchFamily="2" charset="2"/>
        <a:buChar char="ü"/>
        <a:defRPr lang="en-US" sz="1400" b="0" i="0" kern="1200" smtClean="0">
          <a:solidFill>
            <a:srgbClr val="353746"/>
          </a:solidFill>
          <a:latin typeface="Raleway"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0">
            <a:extLst>
              <a:ext uri="{FF2B5EF4-FFF2-40B4-BE49-F238E27FC236}">
                <a16:creationId xmlns:a16="http://schemas.microsoft.com/office/drawing/2014/main" id="{63B24C14-4D8B-2446-948C-3F1F70B2399F}"/>
              </a:ext>
            </a:extLst>
          </p:cNvPr>
          <p:cNvSpPr txBox="1">
            <a:spLocks/>
          </p:cNvSpPr>
          <p:nvPr userDrawn="1"/>
        </p:nvSpPr>
        <p:spPr>
          <a:xfrm>
            <a:off x="11736541" y="6496216"/>
            <a:ext cx="181139" cy="180690"/>
          </a:xfrm>
          <a:prstGeom prst="rect">
            <a:avLst/>
          </a:prstGeom>
        </p:spPr>
        <p:txBody>
          <a:bodyPr wrap="non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fld id="{C80B9218-6AA5-4AB8-867E-7D4B43D04A60}" type="slidenum">
              <a:rPr lang="en-US" sz="1000" b="0" i="0" smtClean="0">
                <a:solidFill>
                  <a:srgbClr val="9798A5">
                    <a:alpha val="49804"/>
                  </a:srgbClr>
                </a:solidFill>
                <a:latin typeface="Raleway" panose="020B0003030101060003" pitchFamily="34" charset="0"/>
              </a:rPr>
              <a:pPr/>
              <a:t>‹#›</a:t>
            </a:fld>
            <a:endParaRPr lang="en-US" sz="1000" b="0" i="0" dirty="0">
              <a:solidFill>
                <a:srgbClr val="9798A5">
                  <a:alpha val="49804"/>
                </a:srgbClr>
              </a:solidFill>
              <a:latin typeface="Raleway" panose="020B0003030101060003" pitchFamily="34" charset="0"/>
            </a:endParaRPr>
          </a:p>
        </p:txBody>
      </p:sp>
      <p:sp>
        <p:nvSpPr>
          <p:cNvPr id="4" name="Text Placeholder 20">
            <a:extLst>
              <a:ext uri="{FF2B5EF4-FFF2-40B4-BE49-F238E27FC236}">
                <a16:creationId xmlns:a16="http://schemas.microsoft.com/office/drawing/2014/main" id="{6AA735D2-5D5C-494D-84D3-21CC871CB308}"/>
              </a:ext>
            </a:extLst>
          </p:cNvPr>
          <p:cNvSpPr txBox="1">
            <a:spLocks/>
          </p:cNvSpPr>
          <p:nvPr userDrawn="1"/>
        </p:nvSpPr>
        <p:spPr>
          <a:xfrm>
            <a:off x="274479" y="6493502"/>
            <a:ext cx="6116381" cy="180690"/>
          </a:xfrm>
          <a:prstGeom prst="rect">
            <a:avLst/>
          </a:prstGeom>
        </p:spPr>
        <p:txBody>
          <a:bodyPr wrap="square" lIns="0" tIns="0" rIns="0" bIns="0" anchor="b" anchorCtr="0">
            <a:spAutoFit/>
          </a:bodyPr>
          <a:lstStyle>
            <a:lvl1pPr marL="0" indent="0" algn="r"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smtClean="0">
                <a:solidFill>
                  <a:schemeClr val="bg1"/>
                </a:solidFill>
                <a:latin typeface="+mn-lt"/>
                <a:ea typeface="+mn-ea"/>
                <a:cs typeface="+mn-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200" kern="1200" dirty="0" smtClean="0">
                <a:solidFill>
                  <a:schemeClr val="tx1">
                    <a:tint val="75000"/>
                  </a:schemeClr>
                </a:solidFill>
                <a:latin typeface="+mn-lt"/>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200" kern="1200" dirty="0" smtClean="0">
                <a:solidFill>
                  <a:schemeClr val="tx1">
                    <a:tint val="75000"/>
                  </a:schemeClr>
                </a:solidFill>
                <a:latin typeface="+mn-lt"/>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200" kern="1200" dirty="0" smtClean="0">
                <a:solidFill>
                  <a:schemeClr val="tx1">
                    <a:tint val="75000"/>
                  </a:schemeClr>
                </a:solidFill>
                <a:latin typeface="+mn-lt"/>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200" kern="1200" dirty="0">
                <a:solidFill>
                  <a:schemeClr val="tx1">
                    <a:tint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sz="975" b="0" i="0" spc="0" dirty="0">
                <a:solidFill>
                  <a:srgbClr val="9798A5">
                    <a:alpha val="75000"/>
                  </a:srgbClr>
                </a:solidFill>
                <a:latin typeface="Raleway" panose="020B0003030101060003" pitchFamily="34" charset="0"/>
              </a:rPr>
              <a:t>© </a:t>
            </a:r>
            <a:r>
              <a:rPr lang="en-US" sz="975" b="0" i="0" spc="300" dirty="0">
                <a:solidFill>
                  <a:srgbClr val="9798A5">
                    <a:alpha val="75000"/>
                  </a:srgbClr>
                </a:solidFill>
                <a:latin typeface="Raleway" panose="020B0003030101060003" pitchFamily="34" charset="0"/>
              </a:rPr>
              <a:t>HINDUJA GLOBAL SOLUTIONS</a:t>
            </a:r>
          </a:p>
        </p:txBody>
      </p:sp>
    </p:spTree>
    <p:extLst>
      <p:ext uri="{BB962C8B-B14F-4D97-AF65-F5344CB8AC3E}">
        <p14:creationId xmlns:p14="http://schemas.microsoft.com/office/powerpoint/2010/main" val="1398879080"/>
      </p:ext>
    </p:extLst>
  </p:cSld>
  <p:clrMap bg1="lt1" tx1="dk1" bg2="lt2" tx2="dk2" accent1="accent1" accent2="accent2" accent3="accent3" accent4="accent4" accent5="accent5" accent6="accent6" hlink="hlink" folHlink="folHlink"/>
  <p:sldLayoutIdLst>
    <p:sldLayoutId id="2147483909" r:id="rId1"/>
    <p:sldLayoutId id="2147483910" r:id="rId2"/>
    <p:sldLayoutId id="2147483911" r:id="rId3"/>
    <p:sldLayoutId id="2147483912" r:id="rId4"/>
    <p:sldLayoutId id="2147483913" r:id="rId5"/>
    <p:sldLayoutId id="2147483914" r:id="rId6"/>
    <p:sldLayoutId id="2147483915" r:id="rId7"/>
    <p:sldLayoutId id="2147483916" r:id="rId8"/>
    <p:sldLayoutId id="2147483917" r:id="rId9"/>
    <p:sldLayoutId id="2147483918" r:id="rId10"/>
    <p:sldLayoutId id="2147483919" r:id="rId11"/>
    <p:sldLayoutId id="2147483920" r:id="rId12"/>
    <p:sldLayoutId id="2147483921" r:id="rId13"/>
    <p:sldLayoutId id="2147483922" r:id="rId14"/>
    <p:sldLayoutId id="2147483923" r:id="rId15"/>
    <p:sldLayoutId id="2147483924" r:id="rId16"/>
    <p:sldLayoutId id="2147483925" r:id="rId17"/>
    <p:sldLayoutId id="2147483926" r:id="rId18"/>
    <p:sldLayoutId id="2147483927" r:id="rId19"/>
    <p:sldLayoutId id="2147483928" r:id="rId20"/>
    <p:sldLayoutId id="2147483929" r:id="rId21"/>
    <p:sldLayoutId id="2147483930" r:id="rId22"/>
    <p:sldLayoutId id="2147483931" r:id="rId23"/>
    <p:sldLayoutId id="2147483932" r:id="rId24"/>
    <p:sldLayoutId id="2147483933" r:id="rId25"/>
    <p:sldLayoutId id="2147483934" r:id="rId26"/>
    <p:sldLayoutId id="2147483935" r:id="rId27"/>
    <p:sldLayoutId id="2147483936" r:id="rId28"/>
    <p:sldLayoutId id="2147483937" r:id="rId29"/>
    <p:sldLayoutId id="2147483938" r:id="rId30"/>
    <p:sldLayoutId id="2147483939" r:id="rId31"/>
    <p:sldLayoutId id="2147483940" r:id="rId32"/>
    <p:sldLayoutId id="2147483941" r:id="rId33"/>
    <p:sldLayoutId id="2147483942" r:id="rId34"/>
    <p:sldLayoutId id="2147483943" r:id="rId35"/>
    <p:sldLayoutId id="2147483944" r:id="rId36"/>
    <p:sldLayoutId id="2147483945" r:id="rId37"/>
    <p:sldLayoutId id="2147483946" r:id="rId38"/>
    <p:sldLayoutId id="2147483947" r:id="rId39"/>
    <p:sldLayoutId id="2147483948" r:id="rId40"/>
    <p:sldLayoutId id="2147483949" r:id="rId41"/>
    <p:sldLayoutId id="2147483950" r:id="rId42"/>
    <p:sldLayoutId id="2147483951" r:id="rId43"/>
    <p:sldLayoutId id="2147483952" r:id="rId44"/>
    <p:sldLayoutId id="2147483953" r:id="rId45"/>
    <p:sldLayoutId id="2147483954" r:id="rId46"/>
    <p:sldLayoutId id="2147483955" r:id="rId47"/>
    <p:sldLayoutId id="2147483956" r:id="rId48"/>
    <p:sldLayoutId id="2147483957" r:id="rId49"/>
    <p:sldLayoutId id="2147483958" r:id="rId50"/>
    <p:sldLayoutId id="2147483959" r:id="rId51"/>
    <p:sldLayoutId id="2147483960" r:id="rId52"/>
    <p:sldLayoutId id="2147483961" r:id="rId53"/>
    <p:sldLayoutId id="2147483962" r:id="rId54"/>
    <p:sldLayoutId id="2147483963" r:id="rId55"/>
    <p:sldLayoutId id="2147483964" r:id="rId56"/>
    <p:sldLayoutId id="2147483965" r:id="rId57"/>
    <p:sldLayoutId id="2147483966" r:id="rId58"/>
  </p:sldLayoutIdLst>
  <p:txStyles>
    <p:titleStyle>
      <a:lvl1pPr algn="l" defTabSz="914400" rtl="0" eaLnBrk="1" latinLnBrk="0" hangingPunct="1">
        <a:lnSpc>
          <a:spcPct val="120000"/>
        </a:lnSpc>
        <a:spcBef>
          <a:spcPct val="0"/>
        </a:spcBef>
        <a:buNone/>
        <a:defRPr sz="2800" kern="120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0"/>
        </a:spcBef>
        <a:spcAft>
          <a:spcPts val="600"/>
        </a:spcAft>
        <a:buClr>
          <a:srgbClr val="353746"/>
        </a:buClr>
        <a:buFont typeface="Wingdings" panose="05000000000000000000" pitchFamily="2" charset="2"/>
        <a:buChar char="§"/>
        <a:defRPr lang="en-US" sz="1400" b="0" i="0" kern="1200" smtClean="0">
          <a:solidFill>
            <a:srgbClr val="353746"/>
          </a:solidFill>
          <a:latin typeface="Raleway" pitchFamily="2" charset="77"/>
          <a:ea typeface="+mn-ea"/>
          <a:cs typeface="+mn-cs"/>
        </a:defRPr>
      </a:lvl1pPr>
      <a:lvl2pPr marL="465138" indent="-239713" algn="l" defTabSz="914400" rtl="0" eaLnBrk="1" latinLnBrk="0" hangingPunct="1">
        <a:lnSpc>
          <a:spcPct val="130000"/>
        </a:lnSpc>
        <a:spcBef>
          <a:spcPts val="0"/>
        </a:spcBef>
        <a:spcAft>
          <a:spcPts val="600"/>
        </a:spcAft>
        <a:buClr>
          <a:srgbClr val="353746"/>
        </a:buClr>
        <a:buFont typeface="Raleway" panose="020B0503030101060003" pitchFamily="34" charset="0"/>
        <a:buChar char="–"/>
        <a:defRPr lang="en-US" sz="1400" b="0" i="0" kern="1200" smtClean="0">
          <a:solidFill>
            <a:srgbClr val="353746"/>
          </a:solidFill>
          <a:latin typeface="Raleway" pitchFamily="2" charset="77"/>
          <a:ea typeface="+mn-ea"/>
          <a:cs typeface="+mn-cs"/>
        </a:defRPr>
      </a:lvl2pPr>
      <a:lvl3pPr marL="688975" indent="-223838" algn="l" defTabSz="914400" rtl="0" eaLnBrk="1" latinLnBrk="0" hangingPunct="1">
        <a:lnSpc>
          <a:spcPct val="130000"/>
        </a:lnSpc>
        <a:spcBef>
          <a:spcPts val="0"/>
        </a:spcBef>
        <a:spcAft>
          <a:spcPts val="600"/>
        </a:spcAft>
        <a:buClr>
          <a:srgbClr val="353746"/>
        </a:buClr>
        <a:buFont typeface="Arial" panose="020B0604020202020204" pitchFamily="34" charset="0"/>
        <a:buChar char="•"/>
        <a:defRPr lang="en-US" sz="1400" b="0" i="0" kern="1200" smtClean="0">
          <a:solidFill>
            <a:srgbClr val="353746"/>
          </a:solidFill>
          <a:latin typeface="Raleway" pitchFamily="2" charset="77"/>
          <a:ea typeface="+mn-ea"/>
          <a:cs typeface="+mn-cs"/>
        </a:defRPr>
      </a:lvl3pPr>
      <a:lvl4pPr marL="914400" indent="-225425" algn="l" defTabSz="914400" rtl="0" eaLnBrk="1" latinLnBrk="0" hangingPunct="1">
        <a:lnSpc>
          <a:spcPct val="130000"/>
        </a:lnSpc>
        <a:spcBef>
          <a:spcPts val="0"/>
        </a:spcBef>
        <a:spcAft>
          <a:spcPts val="600"/>
        </a:spcAft>
        <a:buClr>
          <a:srgbClr val="353746"/>
        </a:buClr>
        <a:buFont typeface="Courier New" panose="02070309020205020404" pitchFamily="49" charset="0"/>
        <a:buChar char="o"/>
        <a:defRPr lang="en-US" sz="1400" b="0" i="0" kern="1200" smtClean="0">
          <a:solidFill>
            <a:srgbClr val="353746"/>
          </a:solidFill>
          <a:latin typeface="Raleway" pitchFamily="2" charset="77"/>
          <a:ea typeface="+mn-ea"/>
          <a:cs typeface="+mn-cs"/>
        </a:defRPr>
      </a:lvl4pPr>
      <a:lvl5pPr marL="1139825" indent="-225425" algn="l" defTabSz="914400" rtl="0" eaLnBrk="1" latinLnBrk="0" hangingPunct="1">
        <a:lnSpc>
          <a:spcPct val="130000"/>
        </a:lnSpc>
        <a:spcBef>
          <a:spcPts val="0"/>
        </a:spcBef>
        <a:spcAft>
          <a:spcPts val="600"/>
        </a:spcAft>
        <a:buClr>
          <a:srgbClr val="353746"/>
        </a:buClr>
        <a:buFont typeface="Wingdings" panose="05000000000000000000" pitchFamily="2" charset="2"/>
        <a:buChar char="ü"/>
        <a:defRPr lang="en-US" sz="1400" b="0" i="0" kern="1200" smtClean="0">
          <a:solidFill>
            <a:srgbClr val="353746"/>
          </a:solidFill>
          <a:latin typeface="Raleway"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7.sv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notesSlide" Target="../notesSlides/notesSlide1.xml"/><Relationship Id="rId1" Type="http://schemas.openxmlformats.org/officeDocument/2006/relationships/slideLayout" Target="../slideLayouts/slideLayout105.xml"/><Relationship Id="rId6" Type="http://schemas.openxmlformats.org/officeDocument/2006/relationships/image" Target="../media/image95.svg"/><Relationship Id="rId5" Type="http://schemas.openxmlformats.org/officeDocument/2006/relationships/image" Target="../media/image94.png"/><Relationship Id="rId4" Type="http://schemas.openxmlformats.org/officeDocument/2006/relationships/image" Target="../media/image93.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5.xml"/></Relationships>
</file>

<file path=ppt/slides/_rels/slide4.xml.rels><?xml version="1.0" encoding="UTF-8" standalone="yes"?>
<Relationships xmlns="http://schemas.openxmlformats.org/package/2006/relationships"><Relationship Id="rId8" Type="http://schemas.microsoft.com/office/2007/relationships/hdphoto" Target="../media/hdphoto4.wdp"/><Relationship Id="rId13" Type="http://schemas.openxmlformats.org/officeDocument/2006/relationships/image" Target="../media/image103.png"/><Relationship Id="rId18" Type="http://schemas.microsoft.com/office/2007/relationships/hdphoto" Target="../media/hdphoto9.wdp"/><Relationship Id="rId3" Type="http://schemas.openxmlformats.org/officeDocument/2006/relationships/image" Target="../media/image98.png"/><Relationship Id="rId7" Type="http://schemas.openxmlformats.org/officeDocument/2006/relationships/image" Target="../media/image100.png"/><Relationship Id="rId12" Type="http://schemas.microsoft.com/office/2007/relationships/hdphoto" Target="../media/hdphoto6.wdp"/><Relationship Id="rId17" Type="http://schemas.openxmlformats.org/officeDocument/2006/relationships/image" Target="../media/image105.png"/><Relationship Id="rId2" Type="http://schemas.openxmlformats.org/officeDocument/2006/relationships/notesSlide" Target="../notesSlides/notesSlide3.xml"/><Relationship Id="rId16" Type="http://schemas.microsoft.com/office/2007/relationships/hdphoto" Target="../media/hdphoto8.wdp"/><Relationship Id="rId20" Type="http://schemas.microsoft.com/office/2007/relationships/hdphoto" Target="../media/hdphoto10.wdp"/><Relationship Id="rId1" Type="http://schemas.openxmlformats.org/officeDocument/2006/relationships/slideLayout" Target="../slideLayouts/slideLayout105.xml"/><Relationship Id="rId6" Type="http://schemas.microsoft.com/office/2007/relationships/hdphoto" Target="../media/hdphoto3.wdp"/><Relationship Id="rId11" Type="http://schemas.openxmlformats.org/officeDocument/2006/relationships/image" Target="../media/image102.png"/><Relationship Id="rId5" Type="http://schemas.openxmlformats.org/officeDocument/2006/relationships/image" Target="../media/image99.png"/><Relationship Id="rId15" Type="http://schemas.openxmlformats.org/officeDocument/2006/relationships/image" Target="../media/image104.png"/><Relationship Id="rId10" Type="http://schemas.microsoft.com/office/2007/relationships/hdphoto" Target="../media/hdphoto5.wdp"/><Relationship Id="rId19" Type="http://schemas.openxmlformats.org/officeDocument/2006/relationships/image" Target="../media/image106.png"/><Relationship Id="rId4" Type="http://schemas.microsoft.com/office/2007/relationships/hdphoto" Target="../media/hdphoto2.wdp"/><Relationship Id="rId9" Type="http://schemas.openxmlformats.org/officeDocument/2006/relationships/image" Target="../media/image101.png"/><Relationship Id="rId14" Type="http://schemas.microsoft.com/office/2007/relationships/hdphoto" Target="../media/hdphoto7.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94.xml"/><Relationship Id="rId4" Type="http://schemas.openxmlformats.org/officeDocument/2006/relationships/image" Target="../media/image109.png"/></Relationships>
</file>

<file path=ppt/slides/_rels/slide7.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94.xml"/><Relationship Id="rId5" Type="http://schemas.openxmlformats.org/officeDocument/2006/relationships/image" Target="../media/image113.png"/><Relationship Id="rId4" Type="http://schemas.openxmlformats.org/officeDocument/2006/relationships/image" Target="../media/image1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6"/>
          </p:nvPr>
        </p:nvSpPr>
        <p:spPr>
          <a:xfrm>
            <a:off x="787024" y="4449281"/>
            <a:ext cx="4521948" cy="252762"/>
          </a:xfrm>
        </p:spPr>
        <p:txBody>
          <a:bodyPr/>
          <a:lstStyle/>
          <a:p>
            <a:r>
              <a:rPr lang="en-US"/>
              <a:t>OCTOBER </a:t>
            </a:r>
            <a:r>
              <a:rPr lang="en-US" dirty="0"/>
              <a:t>2024</a:t>
            </a:r>
            <a:endParaRPr lang="en-IN" dirty="0"/>
          </a:p>
        </p:txBody>
      </p:sp>
      <p:sp>
        <p:nvSpPr>
          <p:cNvPr id="3" name="Title 2">
            <a:extLst>
              <a:ext uri="{FF2B5EF4-FFF2-40B4-BE49-F238E27FC236}">
                <a16:creationId xmlns:a16="http://schemas.microsoft.com/office/drawing/2014/main" id="{34D02D0B-B029-BD49-896A-5AED7D2E72B0}"/>
              </a:ext>
            </a:extLst>
          </p:cNvPr>
          <p:cNvSpPr>
            <a:spLocks noGrp="1"/>
          </p:cNvSpPr>
          <p:nvPr>
            <p:ph type="ctrTitle"/>
          </p:nvPr>
        </p:nvSpPr>
        <p:spPr>
          <a:xfrm>
            <a:off x="787024" y="2790319"/>
            <a:ext cx="7790919" cy="541367"/>
          </a:xfrm>
        </p:spPr>
        <p:txBody>
          <a:bodyPr/>
          <a:lstStyle/>
          <a:p>
            <a:r>
              <a:rPr lang="en-US" dirty="0"/>
              <a:t>INTERACTION INTELLIGENCE</a:t>
            </a:r>
          </a:p>
        </p:txBody>
      </p:sp>
      <p:sp>
        <p:nvSpPr>
          <p:cNvPr id="5" name="Title 2">
            <a:extLst>
              <a:ext uri="{FF2B5EF4-FFF2-40B4-BE49-F238E27FC236}">
                <a16:creationId xmlns:a16="http://schemas.microsoft.com/office/drawing/2014/main" id="{E1750C1B-56AF-2C4D-A15B-3EB3B8B8F5F2}"/>
              </a:ext>
            </a:extLst>
          </p:cNvPr>
          <p:cNvSpPr txBox="1">
            <a:spLocks/>
          </p:cNvSpPr>
          <p:nvPr/>
        </p:nvSpPr>
        <p:spPr>
          <a:xfrm>
            <a:off x="787023" y="3516677"/>
            <a:ext cx="7790919" cy="270715"/>
          </a:xfrm>
          <a:prstGeom prst="rect">
            <a:avLst/>
          </a:prstGeom>
        </p:spPr>
        <p:txBody>
          <a:bodyPr wrap="square" lIns="0" tIns="0" rIns="0" bIns="0" anchor="b">
            <a:spAutoFit/>
          </a:bodyPr>
          <a:lstStyle>
            <a:lvl1pPr algn="l" defTabSz="914400" rtl="0" eaLnBrk="1" latinLnBrk="0" hangingPunct="1">
              <a:lnSpc>
                <a:spcPct val="120000"/>
              </a:lnSpc>
              <a:spcBef>
                <a:spcPct val="0"/>
              </a:spcBef>
              <a:buNone/>
              <a:defRPr lang="en-US" sz="3200" b="1" kern="1200" dirty="0">
                <a:solidFill>
                  <a:schemeClr val="bg1"/>
                </a:solidFill>
                <a:latin typeface="Raleway ExtraBold" panose="020B0003030101060003" pitchFamily="34" charset="0"/>
                <a:ea typeface="+mj-ea"/>
                <a:cs typeface="+mj-cs"/>
              </a:defRPr>
            </a:lvl1pPr>
          </a:lstStyle>
          <a:p>
            <a:r>
              <a:rPr lang="en-US" sz="1600" dirty="0"/>
              <a:t>AUTOMATED QA/QC + SPEECH ANALYTICS</a:t>
            </a:r>
          </a:p>
        </p:txBody>
      </p:sp>
      <p:sp>
        <p:nvSpPr>
          <p:cNvPr id="2" name="Text Placeholder 6">
            <a:extLst>
              <a:ext uri="{FF2B5EF4-FFF2-40B4-BE49-F238E27FC236}">
                <a16:creationId xmlns:a16="http://schemas.microsoft.com/office/drawing/2014/main" id="{FE71F3AE-14A2-DC39-76E5-A9A8E4DD99DC}"/>
              </a:ext>
            </a:extLst>
          </p:cNvPr>
          <p:cNvSpPr>
            <a:spLocks noGrp="1"/>
          </p:cNvSpPr>
          <p:nvPr>
            <p:ph type="body" sz="quarter" idx="14"/>
          </p:nvPr>
        </p:nvSpPr>
        <p:spPr>
          <a:xfrm>
            <a:off x="826351" y="2237530"/>
            <a:ext cx="7790919" cy="338362"/>
          </a:xfrm>
        </p:spPr>
        <p:txBody>
          <a:bodyPr/>
          <a:lstStyle/>
          <a:p>
            <a:r>
              <a:rPr lang="en-US" dirty="0"/>
              <a:t>Agent X</a:t>
            </a:r>
          </a:p>
        </p:txBody>
      </p:sp>
    </p:spTree>
    <p:extLst>
      <p:ext uri="{BB962C8B-B14F-4D97-AF65-F5344CB8AC3E}">
        <p14:creationId xmlns:p14="http://schemas.microsoft.com/office/powerpoint/2010/main" val="2592744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07F4D-570B-40B6-EC32-CD74BDA9C082}"/>
              </a:ext>
            </a:extLst>
          </p:cNvPr>
          <p:cNvSpPr>
            <a:spLocks noGrp="1"/>
          </p:cNvSpPr>
          <p:nvPr>
            <p:ph type="ctrTitle"/>
          </p:nvPr>
        </p:nvSpPr>
        <p:spPr>
          <a:effectLst/>
        </p:spPr>
        <p:txBody>
          <a:bodyPr>
            <a:normAutofit fontScale="90000"/>
          </a:bodyPr>
          <a:lstStyle/>
          <a:p>
            <a:r>
              <a:rPr lang="en-US" dirty="0">
                <a:solidFill>
                  <a:schemeClr val="bg1"/>
                </a:solidFill>
                <a:latin typeface="Aptos" panose="020B0004020202020204" pitchFamily="34" charset="0"/>
              </a:rPr>
              <a:t>What is HGS – AgentX “Interaction Intelligence”</a:t>
            </a:r>
          </a:p>
        </p:txBody>
      </p:sp>
      <p:sp>
        <p:nvSpPr>
          <p:cNvPr id="3" name="Text Box 4">
            <a:extLst>
              <a:ext uri="{FF2B5EF4-FFF2-40B4-BE49-F238E27FC236}">
                <a16:creationId xmlns:a16="http://schemas.microsoft.com/office/drawing/2014/main" id="{E4DC1430-995E-B715-94FD-6A9F7F5179E4}"/>
              </a:ext>
            </a:extLst>
          </p:cNvPr>
          <p:cNvSpPr txBox="1">
            <a:spLocks noChangeArrowheads="1"/>
          </p:cNvSpPr>
          <p:nvPr/>
        </p:nvSpPr>
        <p:spPr bwMode="auto">
          <a:xfrm>
            <a:off x="6254263" y="2289219"/>
            <a:ext cx="5730239" cy="4131900"/>
          </a:xfrm>
          <a:prstGeom prst="roundRect">
            <a:avLst>
              <a:gd name="adj" fmla="val 4853"/>
            </a:avLst>
          </a:prstGeom>
          <a:solidFill>
            <a:schemeClr val="bg1"/>
          </a:solidFill>
          <a:ln w="9525">
            <a:solidFill>
              <a:schemeClr val="accent5">
                <a:lumMod val="60000"/>
                <a:lumOff val="40000"/>
              </a:schemeClr>
            </a:solidFill>
            <a:miter lim="800000"/>
            <a:headEnd/>
            <a:tailEnd/>
          </a:ln>
        </p:spPr>
        <p:txBody>
          <a:bodyPr lIns="45720" tIns="45720" rIns="45720" bIns="45720"/>
          <a:lstStyle/>
          <a:p>
            <a:pPr marL="60325" marR="0" lvl="0" indent="-9525" algn="l"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endPar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endParaRPr>
          </a:p>
        </p:txBody>
      </p:sp>
      <p:sp>
        <p:nvSpPr>
          <p:cNvPr id="4" name="Text Box 49">
            <a:extLst>
              <a:ext uri="{FF2B5EF4-FFF2-40B4-BE49-F238E27FC236}">
                <a16:creationId xmlns:a16="http://schemas.microsoft.com/office/drawing/2014/main" id="{0D5D543A-D19C-33CE-CC23-087C10D3E02A}"/>
              </a:ext>
            </a:extLst>
          </p:cNvPr>
          <p:cNvSpPr txBox="1">
            <a:spLocks noChangeArrowheads="1"/>
          </p:cNvSpPr>
          <p:nvPr/>
        </p:nvSpPr>
        <p:spPr bwMode="auto">
          <a:xfrm>
            <a:off x="365760" y="1024644"/>
            <a:ext cx="11454765" cy="703609"/>
          </a:xfrm>
          <a:prstGeom prst="roundRect">
            <a:avLst>
              <a:gd name="adj" fmla="val 10362"/>
            </a:avLst>
          </a:prstGeom>
          <a:solidFill>
            <a:srgbClr val="003F8A"/>
          </a:soli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ysClr val="window" lastClr="FFFFFF"/>
                </a:solidFill>
                <a:effectLst/>
                <a:uLnTx/>
                <a:uFillTx/>
                <a:latin typeface="Aptos" panose="020B0004020202020204" pitchFamily="34" charset="0"/>
                <a:ea typeface="+mn-ea"/>
                <a:cs typeface="+mn-cs"/>
              </a:rPr>
              <a:t>Interaction Intelligence harnesses Language Model (LLM) and Machine Learning (ML) capabilities tailored for call center environments, enabling businesses to glean valuable insights and conduct rigorous QA/QC on Customer interactions. </a:t>
            </a:r>
            <a:endParaRPr kumimoji="0" lang="en-US" sz="1400" b="0" i="0" u="none" strike="noStrike" kern="0" cap="none" spc="0" normalizeH="0" baseline="0" noProof="0" dirty="0">
              <a:ln>
                <a:noFill/>
              </a:ln>
              <a:solidFill>
                <a:sysClr val="window" lastClr="FFFFFF"/>
              </a:solidFill>
              <a:effectLst/>
              <a:uLnTx/>
              <a:uFillTx/>
              <a:latin typeface="Aptos" panose="020B0004020202020204" pitchFamily="34" charset="0"/>
              <a:ea typeface="+mn-ea"/>
              <a:cs typeface="+mn-cs"/>
            </a:endParaRPr>
          </a:p>
        </p:txBody>
      </p:sp>
      <p:sp>
        <p:nvSpPr>
          <p:cNvPr id="5" name="Text Box 4">
            <a:extLst>
              <a:ext uri="{FF2B5EF4-FFF2-40B4-BE49-F238E27FC236}">
                <a16:creationId xmlns:a16="http://schemas.microsoft.com/office/drawing/2014/main" id="{F393EB2D-2497-F586-1AFA-79E3877A6201}"/>
              </a:ext>
            </a:extLst>
          </p:cNvPr>
          <p:cNvSpPr txBox="1">
            <a:spLocks noChangeArrowheads="1"/>
          </p:cNvSpPr>
          <p:nvPr/>
        </p:nvSpPr>
        <p:spPr bwMode="auto">
          <a:xfrm>
            <a:off x="365760" y="1879191"/>
            <a:ext cx="4344051" cy="621117"/>
          </a:xfrm>
          <a:prstGeom prst="roundRect">
            <a:avLst>
              <a:gd name="adj" fmla="val 13708"/>
            </a:avLst>
          </a:prstGeom>
          <a:solidFill>
            <a:srgbClr val="003F8A"/>
          </a:solidFill>
          <a:ln w="9525">
            <a:solidFill>
              <a:srgbClr val="003F8A"/>
            </a:solidFill>
            <a:miter lim="800000"/>
            <a:headEnd/>
            <a:tailEnd/>
          </a:ln>
        </p:spPr>
        <p:txBody>
          <a:bodyPr lIns="45720" tIns="45720" rIns="45720" bIns="45720"/>
          <a:lstStyle/>
          <a:p>
            <a:pPr marL="60325" marR="0" lvl="0" indent="-9525" algn="l"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rPr>
              <a:t>Key Features</a:t>
            </a:r>
            <a:endParaRPr kumimoji="0" lang="en-US" sz="1400" b="0"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endParaRPr>
          </a:p>
        </p:txBody>
      </p:sp>
      <p:sp>
        <p:nvSpPr>
          <p:cNvPr id="6" name="Text Box 4">
            <a:extLst>
              <a:ext uri="{FF2B5EF4-FFF2-40B4-BE49-F238E27FC236}">
                <a16:creationId xmlns:a16="http://schemas.microsoft.com/office/drawing/2014/main" id="{2A965C7E-5A7E-119F-0610-DF43ED5708B1}"/>
              </a:ext>
            </a:extLst>
          </p:cNvPr>
          <p:cNvSpPr txBox="1">
            <a:spLocks noChangeArrowheads="1"/>
          </p:cNvSpPr>
          <p:nvPr/>
        </p:nvSpPr>
        <p:spPr bwMode="auto">
          <a:xfrm>
            <a:off x="365761" y="2289218"/>
            <a:ext cx="5730239" cy="4131901"/>
          </a:xfrm>
          <a:prstGeom prst="roundRect">
            <a:avLst>
              <a:gd name="adj" fmla="val 4853"/>
            </a:avLst>
          </a:prstGeom>
          <a:solidFill>
            <a:schemeClr val="bg1"/>
          </a:solidFill>
          <a:ln w="9525">
            <a:solidFill>
              <a:schemeClr val="accent5">
                <a:lumMod val="60000"/>
                <a:lumOff val="40000"/>
              </a:schemeClr>
            </a:solidFill>
            <a:miter lim="800000"/>
            <a:headEnd/>
            <a:tailEnd/>
          </a:ln>
        </p:spPr>
        <p:txBody>
          <a:bodyPr lIns="45720" tIns="45720" rIns="45720" bIns="45720"/>
          <a:lstStyle/>
          <a:p>
            <a:pPr marL="60325" marR="0" lvl="0" indent="-9525" algn="ctr"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r>
              <a:rPr kumimoji="0" lang="en-US" sz="14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 robust analysis tool for extracting actionable insights, ensuring the addressal of critical business challenges.</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Daily Insights based on </a:t>
            </a: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API-based data extraction</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from the source systems.</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Insights to improve sales, analyze marketing campaigns, reduce operational costs, and drive Agent training.</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Affirmative </a:t>
            </a: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impacts to topline &amp; bottom-line</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Fully Automated QA monitoring</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via configurable questionnaires, using pre-defined templates and fine-tuned data models.</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Dashboard </a:t>
            </a: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on traceable key performance indicators</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Capability to </a:t>
            </a: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analyze 100% of interactions</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Multi-language support</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Reports available 24x7.</a:t>
            </a:r>
          </a:p>
          <a:p>
            <a:pPr marL="347472" marR="0" lvl="0" indent="-347472" algn="l" defTabSz="995363" rtl="0" eaLnBrk="1" fontAlgn="auto" latinLnBrk="0" hangingPunct="1">
              <a:lnSpc>
                <a:spcPct val="150000"/>
              </a:lnSpc>
              <a:spcBef>
                <a:spcPts val="0"/>
              </a:spcBef>
              <a:spcAft>
                <a:spcPts val="800"/>
              </a:spcAft>
              <a:buClr>
                <a:srgbClr val="353746"/>
              </a:buClr>
              <a:buSzPct val="125000"/>
              <a:buFont typeface="Wingdings" pitchFamily="2" charset="2"/>
              <a:buChar char="ü"/>
              <a:tabLst/>
              <a:defRPr/>
            </a:pP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Transcripts </a:t>
            </a:r>
            <a:r>
              <a:rPr kumimoji="0" lang="en-US" sz="1200" b="1"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encrypted for security</a:t>
            </a:r>
            <a:r>
              <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with PII redacted to protect privacy.</a:t>
            </a:r>
          </a:p>
        </p:txBody>
      </p:sp>
      <p:grpSp>
        <p:nvGrpSpPr>
          <p:cNvPr id="7" name="Group 6">
            <a:extLst>
              <a:ext uri="{FF2B5EF4-FFF2-40B4-BE49-F238E27FC236}">
                <a16:creationId xmlns:a16="http://schemas.microsoft.com/office/drawing/2014/main" id="{AA59D40F-4F40-6F69-647C-BCE07C6F3E0F}"/>
              </a:ext>
            </a:extLst>
          </p:cNvPr>
          <p:cNvGrpSpPr/>
          <p:nvPr/>
        </p:nvGrpSpPr>
        <p:grpSpPr>
          <a:xfrm>
            <a:off x="6549538" y="3156923"/>
            <a:ext cx="2089739" cy="611647"/>
            <a:chOff x="4778428" y="2311530"/>
            <a:chExt cx="2089739" cy="640365"/>
          </a:xfrm>
        </p:grpSpPr>
        <p:sp>
          <p:nvSpPr>
            <p:cNvPr id="9" name="TextBox 8">
              <a:extLst>
                <a:ext uri="{FF2B5EF4-FFF2-40B4-BE49-F238E27FC236}">
                  <a16:creationId xmlns:a16="http://schemas.microsoft.com/office/drawing/2014/main" id="{8E400688-34CC-E07E-D080-6E415EF1FCE2}"/>
                </a:ext>
              </a:extLst>
            </p:cNvPr>
            <p:cNvSpPr txBox="1"/>
            <p:nvPr/>
          </p:nvSpPr>
          <p:spPr>
            <a:xfrm>
              <a:off x="4778428" y="2311530"/>
              <a:ext cx="2089739" cy="386673"/>
            </a:xfrm>
            <a:prstGeom prst="rect">
              <a:avLst/>
            </a:prstGeom>
            <a:solidFill>
              <a:schemeClr val="accent2"/>
            </a:solid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ptos" panose="020B0004020202020204" pitchFamily="34" charset="0"/>
                  <a:ea typeface="+mn-ea"/>
                  <a:cs typeface="+mn-cs"/>
                </a:rPr>
                <a:t>Interaction Insights</a:t>
              </a:r>
            </a:p>
          </p:txBody>
        </p:sp>
        <p:sp>
          <p:nvSpPr>
            <p:cNvPr id="10" name="TextBox 9">
              <a:extLst>
                <a:ext uri="{FF2B5EF4-FFF2-40B4-BE49-F238E27FC236}">
                  <a16:creationId xmlns:a16="http://schemas.microsoft.com/office/drawing/2014/main" id="{C46AAD46-DA92-2AE8-EF50-3E9528B8E0EF}"/>
                </a:ext>
              </a:extLst>
            </p:cNvPr>
            <p:cNvSpPr txBox="1"/>
            <p:nvPr/>
          </p:nvSpPr>
          <p:spPr>
            <a:xfrm>
              <a:off x="5672720" y="2661890"/>
              <a:ext cx="184731" cy="29000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endParaRPr>
            </a:p>
          </p:txBody>
        </p:sp>
      </p:grpSp>
      <p:grpSp>
        <p:nvGrpSpPr>
          <p:cNvPr id="11" name="Group 10">
            <a:extLst>
              <a:ext uri="{FF2B5EF4-FFF2-40B4-BE49-F238E27FC236}">
                <a16:creationId xmlns:a16="http://schemas.microsoft.com/office/drawing/2014/main" id="{EFE5F96E-8A68-8E35-15FA-FDA01D7684EF}"/>
              </a:ext>
            </a:extLst>
          </p:cNvPr>
          <p:cNvGrpSpPr/>
          <p:nvPr/>
        </p:nvGrpSpPr>
        <p:grpSpPr>
          <a:xfrm>
            <a:off x="7301276" y="2467560"/>
            <a:ext cx="612811" cy="599222"/>
            <a:chOff x="2852928" y="2185416"/>
            <a:chExt cx="448056" cy="438912"/>
          </a:xfrm>
        </p:grpSpPr>
        <p:sp>
          <p:nvSpPr>
            <p:cNvPr id="12" name="Oval 11">
              <a:extLst>
                <a:ext uri="{FF2B5EF4-FFF2-40B4-BE49-F238E27FC236}">
                  <a16:creationId xmlns:a16="http://schemas.microsoft.com/office/drawing/2014/main" id="{5FA849AC-7E41-4753-9C82-2D7F1BD3F579}"/>
                </a:ext>
              </a:extLst>
            </p:cNvPr>
            <p:cNvSpPr/>
            <p:nvPr/>
          </p:nvSpPr>
          <p:spPr>
            <a:xfrm>
              <a:off x="2852928" y="2185416"/>
              <a:ext cx="448056" cy="438912"/>
            </a:xfrm>
            <a:prstGeom prst="ellipse">
              <a:avLst/>
            </a:prstGeom>
            <a:solidFill>
              <a:srgbClr val="002060">
                <a:alpha val="9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pic>
          <p:nvPicPr>
            <p:cNvPr id="13" name="Graphic 12" descr="Voice with solid fill">
              <a:extLst>
                <a:ext uri="{FF2B5EF4-FFF2-40B4-BE49-F238E27FC236}">
                  <a16:creationId xmlns:a16="http://schemas.microsoft.com/office/drawing/2014/main" id="{7F5EFEDB-5A4B-4182-330D-8F2AA672295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31753" y="2246864"/>
              <a:ext cx="307001" cy="324795"/>
            </a:xfrm>
            <a:prstGeom prst="rect">
              <a:avLst/>
            </a:prstGeom>
          </p:spPr>
        </p:pic>
      </p:grpSp>
      <p:grpSp>
        <p:nvGrpSpPr>
          <p:cNvPr id="14" name="Group 13">
            <a:extLst>
              <a:ext uri="{FF2B5EF4-FFF2-40B4-BE49-F238E27FC236}">
                <a16:creationId xmlns:a16="http://schemas.microsoft.com/office/drawing/2014/main" id="{FCC904B3-788D-F510-A1C5-F7B272F0351E}"/>
              </a:ext>
            </a:extLst>
          </p:cNvPr>
          <p:cNvGrpSpPr/>
          <p:nvPr/>
        </p:nvGrpSpPr>
        <p:grpSpPr>
          <a:xfrm>
            <a:off x="9434135" y="2527618"/>
            <a:ext cx="2367340" cy="998637"/>
            <a:chOff x="4659782" y="3565108"/>
            <a:chExt cx="2367340" cy="998637"/>
          </a:xfrm>
        </p:grpSpPr>
        <p:pic>
          <p:nvPicPr>
            <p:cNvPr id="15" name="Graphic 14" descr="Lights On with solid fill">
              <a:extLst>
                <a:ext uri="{FF2B5EF4-FFF2-40B4-BE49-F238E27FC236}">
                  <a16:creationId xmlns:a16="http://schemas.microsoft.com/office/drawing/2014/main" id="{84B90674-14BC-3398-CEA7-07D2A6220371}"/>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513358" y="3565108"/>
              <a:ext cx="503434" cy="475040"/>
            </a:xfrm>
            <a:prstGeom prst="rect">
              <a:avLst/>
            </a:prstGeom>
          </p:spPr>
        </p:pic>
        <p:sp>
          <p:nvSpPr>
            <p:cNvPr id="16" name="TextBox 15">
              <a:extLst>
                <a:ext uri="{FF2B5EF4-FFF2-40B4-BE49-F238E27FC236}">
                  <a16:creationId xmlns:a16="http://schemas.microsoft.com/office/drawing/2014/main" id="{24658284-F1C1-B3C7-C55B-4C17034CDBE4}"/>
                </a:ext>
              </a:extLst>
            </p:cNvPr>
            <p:cNvSpPr txBox="1"/>
            <p:nvPr/>
          </p:nvSpPr>
          <p:spPr>
            <a:xfrm>
              <a:off x="4659782" y="4194413"/>
              <a:ext cx="2367340" cy="369332"/>
            </a:xfrm>
            <a:prstGeom prst="rect">
              <a:avLst/>
            </a:prstGeom>
            <a:solidFill>
              <a:schemeClr val="accent2"/>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C000"/>
                  </a:solidFill>
                  <a:effectLst/>
                  <a:uLnTx/>
                  <a:uFillTx/>
                  <a:latin typeface="Aptos" panose="020B0004020202020204" pitchFamily="34" charset="0"/>
                  <a:ea typeface="+mn-ea"/>
                  <a:cs typeface="+mn-cs"/>
                </a:rPr>
                <a:t>Automated QA/QC</a:t>
              </a:r>
            </a:p>
          </p:txBody>
        </p:sp>
      </p:grpSp>
      <p:sp>
        <p:nvSpPr>
          <p:cNvPr id="17" name="Oval 16">
            <a:extLst>
              <a:ext uri="{FF2B5EF4-FFF2-40B4-BE49-F238E27FC236}">
                <a16:creationId xmlns:a16="http://schemas.microsoft.com/office/drawing/2014/main" id="{B0DDC8C6-230F-3D24-9DAE-074489E97676}"/>
              </a:ext>
            </a:extLst>
          </p:cNvPr>
          <p:cNvSpPr/>
          <p:nvPr/>
        </p:nvSpPr>
        <p:spPr>
          <a:xfrm>
            <a:off x="10329421" y="2454134"/>
            <a:ext cx="603504" cy="612648"/>
          </a:xfrm>
          <a:prstGeom prst="ellipse">
            <a:avLst/>
          </a:prstGeom>
          <a:solidFill>
            <a:srgbClr val="002060">
              <a:alpha val="9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pic>
        <p:nvPicPr>
          <p:cNvPr id="18" name="Graphic 17" descr="Clipboard with solid fill">
            <a:extLst>
              <a:ext uri="{FF2B5EF4-FFF2-40B4-BE49-F238E27FC236}">
                <a16:creationId xmlns:a16="http://schemas.microsoft.com/office/drawing/2014/main" id="{5C47FA59-373E-7532-7795-27A9386A6B0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0406592" y="2526210"/>
            <a:ext cx="436815" cy="450476"/>
          </a:xfrm>
          <a:prstGeom prst="rect">
            <a:avLst/>
          </a:prstGeom>
        </p:spPr>
      </p:pic>
      <p:sp>
        <p:nvSpPr>
          <p:cNvPr id="19" name="TextBox 18">
            <a:extLst>
              <a:ext uri="{FF2B5EF4-FFF2-40B4-BE49-F238E27FC236}">
                <a16:creationId xmlns:a16="http://schemas.microsoft.com/office/drawing/2014/main" id="{B07E7204-D644-D37B-5AC5-F825BE260D8F}"/>
              </a:ext>
            </a:extLst>
          </p:cNvPr>
          <p:cNvSpPr txBox="1"/>
          <p:nvPr/>
        </p:nvSpPr>
        <p:spPr>
          <a:xfrm>
            <a:off x="6254263" y="3831715"/>
            <a:ext cx="3121189" cy="2316660"/>
          </a:xfrm>
          <a:prstGeom prst="rect">
            <a:avLst/>
          </a:prstGeom>
          <a:noFill/>
        </p:spPr>
        <p:txBody>
          <a:bodyPr wrap="square" rtlCol="0">
            <a:spAutoFit/>
          </a:bodyPr>
          <a:lstStyle/>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40+ Metrics + Custom metrics</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PII masking + Encryption</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Sales Pitch Analysis</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Call Driver analysis</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Topics &amp; Keywords</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Sentiment, Analysis</a:t>
            </a:r>
          </a:p>
          <a:p>
            <a:pPr marL="171450" marR="0" lvl="0" indent="-171450" algn="l" defTabSz="914400" rtl="0" eaLnBrk="1" fontAlgn="auto" latinLnBrk="0" hangingPunct="1">
              <a:lnSpc>
                <a:spcPct val="150000"/>
              </a:lnSpc>
              <a:spcBef>
                <a:spcPts val="0"/>
              </a:spcBef>
              <a:spcAft>
                <a:spcPts val="0"/>
              </a:spcAft>
              <a:buClrTx/>
              <a:buSzPct val="103000"/>
              <a:buFont typeface="Wingdings" pitchFamily="2" charset="2"/>
              <a:buChar char="v"/>
              <a:tabLst/>
              <a:defRPr/>
            </a:pPr>
            <a:endPar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endParaRPr>
          </a:p>
        </p:txBody>
      </p:sp>
      <p:sp>
        <p:nvSpPr>
          <p:cNvPr id="20" name="TextBox 19">
            <a:extLst>
              <a:ext uri="{FF2B5EF4-FFF2-40B4-BE49-F238E27FC236}">
                <a16:creationId xmlns:a16="http://schemas.microsoft.com/office/drawing/2014/main" id="{A5279CA8-8ACA-A644-B15A-FD6CF8F8BDDD}"/>
              </a:ext>
            </a:extLst>
          </p:cNvPr>
          <p:cNvSpPr txBox="1"/>
          <p:nvPr/>
        </p:nvSpPr>
        <p:spPr>
          <a:xfrm>
            <a:off x="9208902" y="3828712"/>
            <a:ext cx="3121189" cy="1670329"/>
          </a:xfrm>
          <a:prstGeom prst="rect">
            <a:avLst/>
          </a:prstGeom>
          <a:noFill/>
        </p:spPr>
        <p:txBody>
          <a:bodyPr wrap="square">
            <a:spAutoFit/>
          </a:bodyPr>
          <a:lstStyle/>
          <a:p>
            <a:pPr marL="171450" marR="0" lvl="0" indent="-17145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Compliance Management</a:t>
            </a:r>
          </a:p>
          <a:p>
            <a:pPr marL="171450" marR="0" lvl="0" indent="-17145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CSAT and Sales Insights</a:t>
            </a:r>
          </a:p>
          <a:p>
            <a:pPr marL="171450" marR="0" lvl="0" indent="-17145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Quality vs Sentiment</a:t>
            </a:r>
          </a:p>
          <a:p>
            <a:pPr marL="171450" marR="0" lvl="0" indent="-17145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Customer Retention Analysis</a:t>
            </a:r>
          </a:p>
          <a:p>
            <a:pPr marL="171450" marR="0" lvl="0" indent="-171450" algn="l" defTabSz="914400" rtl="0" eaLnBrk="1" fontAlgn="auto" latinLnBrk="0" hangingPunct="1">
              <a:lnSpc>
                <a:spcPct val="150000"/>
              </a:lnSpc>
              <a:spcBef>
                <a:spcPts val="0"/>
              </a:spcBef>
              <a:spcAft>
                <a:spcPts val="0"/>
              </a:spcAft>
              <a:buClrTx/>
              <a:buSzTx/>
              <a:buFont typeface="Wingdings" pitchFamily="2" charset="2"/>
              <a:buChar char="v"/>
              <a:tabLst/>
              <a:defRPr/>
            </a:pPr>
            <a:r>
              <a:rPr kumimoji="0" lang="en-US" sz="1400" b="0" i="0" u="none" strike="noStrike" kern="1200" cap="none" spc="0" normalizeH="0" baseline="0" noProof="0" dirty="0">
                <a:ln>
                  <a:noFill/>
                </a:ln>
                <a:solidFill>
                  <a:srgbClr val="002060"/>
                </a:solidFill>
                <a:effectLst/>
                <a:uLnTx/>
                <a:uFillTx/>
                <a:latin typeface="Aptos" panose="020B0004020202020204" pitchFamily="34" charset="0"/>
                <a:ea typeface="+mn-ea"/>
                <a:cs typeface="+mn-cs"/>
              </a:rPr>
              <a:t>   Multi-language support</a:t>
            </a:r>
          </a:p>
        </p:txBody>
      </p:sp>
      <p:sp>
        <p:nvSpPr>
          <p:cNvPr id="21" name="TextBox 20">
            <a:extLst>
              <a:ext uri="{FF2B5EF4-FFF2-40B4-BE49-F238E27FC236}">
                <a16:creationId xmlns:a16="http://schemas.microsoft.com/office/drawing/2014/main" id="{E167A91A-1EE2-E924-C186-58426D3FF9CA}"/>
              </a:ext>
            </a:extLst>
          </p:cNvPr>
          <p:cNvSpPr txBox="1"/>
          <p:nvPr/>
        </p:nvSpPr>
        <p:spPr>
          <a:xfrm>
            <a:off x="7628561" y="5935116"/>
            <a:ext cx="2978305" cy="307777"/>
          </a:xfrm>
          <a:prstGeom prst="rect">
            <a:avLst/>
          </a:prstGeom>
          <a:solidFill>
            <a:schemeClr val="accent2"/>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Pct val="103000"/>
              <a:buFontTx/>
              <a:buNone/>
              <a:tabLst/>
              <a:defRPr/>
            </a:pPr>
            <a:r>
              <a:rPr kumimoji="0" lang="en-US" sz="14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Dashboards &amp; Reports with Insights</a:t>
            </a:r>
          </a:p>
        </p:txBody>
      </p:sp>
    </p:spTree>
    <p:extLst>
      <p:ext uri="{BB962C8B-B14F-4D97-AF65-F5344CB8AC3E}">
        <p14:creationId xmlns:p14="http://schemas.microsoft.com/office/powerpoint/2010/main" val="1474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7" grpId="0" animBg="1"/>
      <p:bldP spid="19" grpId="0"/>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07F4D-570B-40B6-EC32-CD74BDA9C082}"/>
              </a:ext>
            </a:extLst>
          </p:cNvPr>
          <p:cNvSpPr>
            <a:spLocks noGrp="1"/>
          </p:cNvSpPr>
          <p:nvPr>
            <p:ph type="ctrTitle"/>
          </p:nvPr>
        </p:nvSpPr>
        <p:spPr>
          <a:effectLst/>
        </p:spPr>
        <p:txBody>
          <a:bodyPr>
            <a:normAutofit fontScale="90000"/>
          </a:bodyPr>
          <a:lstStyle/>
          <a:p>
            <a:r>
              <a:rPr lang="en-US" dirty="0">
                <a:solidFill>
                  <a:schemeClr val="bg1"/>
                </a:solidFill>
                <a:latin typeface="Aptos" panose="020B0004020202020204" pitchFamily="34" charset="0"/>
              </a:rPr>
              <a:t>Value HGS delivers in comparison to Manual QA solutions</a:t>
            </a:r>
          </a:p>
        </p:txBody>
      </p:sp>
      <p:sp>
        <p:nvSpPr>
          <p:cNvPr id="8" name="Text Box 4">
            <a:extLst>
              <a:ext uri="{FF2B5EF4-FFF2-40B4-BE49-F238E27FC236}">
                <a16:creationId xmlns:a16="http://schemas.microsoft.com/office/drawing/2014/main" id="{484027AE-2E15-5246-F786-87BB540A161F}"/>
              </a:ext>
            </a:extLst>
          </p:cNvPr>
          <p:cNvSpPr txBox="1">
            <a:spLocks noChangeArrowheads="1"/>
          </p:cNvSpPr>
          <p:nvPr/>
        </p:nvSpPr>
        <p:spPr bwMode="auto">
          <a:xfrm>
            <a:off x="446398" y="1175333"/>
            <a:ext cx="4344051" cy="583849"/>
          </a:xfrm>
          <a:prstGeom prst="roundRect">
            <a:avLst>
              <a:gd name="adj" fmla="val 13708"/>
            </a:avLst>
          </a:prstGeom>
          <a:solidFill>
            <a:srgbClr val="003F8A"/>
          </a:solidFill>
          <a:ln w="9525">
            <a:solidFill>
              <a:srgbClr val="003F8A"/>
            </a:solidFill>
            <a:miter lim="800000"/>
            <a:headEnd/>
            <a:tailEnd/>
          </a:ln>
        </p:spPr>
        <p:txBody>
          <a:bodyPr lIns="45720" tIns="45720" rIns="45720" bIns="45720"/>
          <a:lstStyle/>
          <a:p>
            <a:pPr marL="60325" marR="0" lvl="0" indent="-9525" algn="l"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rPr>
              <a:t>HGS – Automated Solution</a:t>
            </a:r>
            <a:endParaRPr kumimoji="0" lang="en-US" sz="1400" b="0"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endParaRPr>
          </a:p>
        </p:txBody>
      </p:sp>
      <p:sp>
        <p:nvSpPr>
          <p:cNvPr id="29" name="Text Box 4">
            <a:extLst>
              <a:ext uri="{FF2B5EF4-FFF2-40B4-BE49-F238E27FC236}">
                <a16:creationId xmlns:a16="http://schemas.microsoft.com/office/drawing/2014/main" id="{8D694160-34BE-357F-F942-673A2E7FB9D0}"/>
              </a:ext>
            </a:extLst>
          </p:cNvPr>
          <p:cNvSpPr txBox="1">
            <a:spLocks noChangeArrowheads="1"/>
          </p:cNvSpPr>
          <p:nvPr/>
        </p:nvSpPr>
        <p:spPr bwMode="auto">
          <a:xfrm>
            <a:off x="446398" y="1589683"/>
            <a:ext cx="5506661" cy="2702399"/>
          </a:xfrm>
          <a:prstGeom prst="roundRect">
            <a:avLst>
              <a:gd name="adj" fmla="val 4853"/>
            </a:avLst>
          </a:prstGeom>
          <a:solidFill>
            <a:schemeClr val="bg1"/>
          </a:solidFill>
          <a:ln w="9525">
            <a:solidFill>
              <a:schemeClr val="accent5">
                <a:lumMod val="60000"/>
                <a:lumOff val="40000"/>
              </a:schemeClr>
            </a:solidFill>
            <a:miter lim="800000"/>
            <a:headEnd/>
            <a:tailEnd/>
          </a:ln>
        </p:spPr>
        <p:txBody>
          <a:bodyPr lIns="45720" tIns="45720" rIns="45720" bIns="45720"/>
          <a:lstStyle/>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Ability to automated 100% of QA evaluation process</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Less than 24 to 36hrs. Turnaround time for QA evaluation forms</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Actionable insights with </a:t>
            </a:r>
            <a:r>
              <a:rPr lang="en-US" sz="1400" kern="1200" dirty="0">
                <a:solidFill>
                  <a:srgbClr val="353746"/>
                </a:solidFill>
                <a:latin typeface="Aptos" panose="020B0004020202020204" pitchFamily="34" charset="0"/>
                <a:ea typeface="+mn-ea"/>
                <a:cs typeface="Calibri" pitchFamily="34" charset="0"/>
              </a:rPr>
              <a:t>30</a:t>
            </a: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 speech attributes</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Dashboard detailing Interaction insights by persona. </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Reporting includes insights across Quality, Sales, Training, Operations, &amp; Marketing</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Secured, Compliant and automated process using API Integration</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lang="en-US" sz="1400" kern="1200" dirty="0">
                <a:solidFill>
                  <a:srgbClr val="353746"/>
                </a:solidFill>
                <a:latin typeface="Aptos" panose="020B0004020202020204" pitchFamily="34" charset="0"/>
                <a:ea typeface="+mn-ea"/>
                <a:cs typeface="Calibri" pitchFamily="34" charset="0"/>
              </a:rPr>
              <a:t>Multi-language support</a:t>
            </a:r>
            <a:endPar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endParaRPr>
          </a:p>
        </p:txBody>
      </p:sp>
      <p:sp>
        <p:nvSpPr>
          <p:cNvPr id="33" name="Rectangle: Rounded Corners 24">
            <a:extLst>
              <a:ext uri="{FF2B5EF4-FFF2-40B4-BE49-F238E27FC236}">
                <a16:creationId xmlns:a16="http://schemas.microsoft.com/office/drawing/2014/main" id="{BC3F476E-111D-E582-1AF6-8A7AA63D37C0}"/>
              </a:ext>
            </a:extLst>
          </p:cNvPr>
          <p:cNvSpPr/>
          <p:nvPr/>
        </p:nvSpPr>
        <p:spPr>
          <a:xfrm>
            <a:off x="1064365" y="4862843"/>
            <a:ext cx="1875212" cy="1163825"/>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sp>
        <p:nvSpPr>
          <p:cNvPr id="35" name="Rectangle 34">
            <a:extLst>
              <a:ext uri="{FF2B5EF4-FFF2-40B4-BE49-F238E27FC236}">
                <a16:creationId xmlns:a16="http://schemas.microsoft.com/office/drawing/2014/main" id="{3666B65B-31A5-1529-7D89-A05345E8E197}"/>
              </a:ext>
            </a:extLst>
          </p:cNvPr>
          <p:cNvSpPr/>
          <p:nvPr/>
        </p:nvSpPr>
        <p:spPr>
          <a:xfrm>
            <a:off x="1296831" y="4710006"/>
            <a:ext cx="1438683" cy="308439"/>
          </a:xfrm>
          <a:prstGeom prst="rect">
            <a:avLst/>
          </a:prstGeom>
          <a:solidFill>
            <a:srgbClr val="003F8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~100% THROUGHPUT</a:t>
            </a:r>
          </a:p>
        </p:txBody>
      </p:sp>
      <p:sp>
        <p:nvSpPr>
          <p:cNvPr id="36" name="TextBox 35">
            <a:extLst>
              <a:ext uri="{FF2B5EF4-FFF2-40B4-BE49-F238E27FC236}">
                <a16:creationId xmlns:a16="http://schemas.microsoft.com/office/drawing/2014/main" id="{0A4A4E20-C962-E6C5-6966-74038395D9AF}"/>
              </a:ext>
            </a:extLst>
          </p:cNvPr>
          <p:cNvSpPr txBox="1"/>
          <p:nvPr/>
        </p:nvSpPr>
        <p:spPr>
          <a:xfrm>
            <a:off x="1064365" y="5086837"/>
            <a:ext cx="1796671" cy="689997"/>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100"/>
              </a:spcAft>
              <a:buClrTx/>
              <a:buSzTx/>
              <a:buFontTx/>
              <a:buNone/>
              <a:tabLst/>
              <a:defRPr/>
            </a:pP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Overall throughput </a:t>
            </a:r>
            <a:r>
              <a:rPr kumimoji="0" lang="en-US" sz="1100" b="1"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of ~100%, </a:t>
            </a: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in contrast to 2-3% manual throughput.</a:t>
            </a:r>
          </a:p>
        </p:txBody>
      </p:sp>
      <p:sp>
        <p:nvSpPr>
          <p:cNvPr id="37" name="Rectangle: Rounded Corners 24">
            <a:extLst>
              <a:ext uri="{FF2B5EF4-FFF2-40B4-BE49-F238E27FC236}">
                <a16:creationId xmlns:a16="http://schemas.microsoft.com/office/drawing/2014/main" id="{9A25E156-5168-3D53-0146-13E5FDEC217A}"/>
              </a:ext>
            </a:extLst>
          </p:cNvPr>
          <p:cNvSpPr/>
          <p:nvPr/>
        </p:nvSpPr>
        <p:spPr>
          <a:xfrm>
            <a:off x="3193329" y="4862843"/>
            <a:ext cx="1875212" cy="1163825"/>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sp>
        <p:nvSpPr>
          <p:cNvPr id="38" name="Rectangle 37">
            <a:extLst>
              <a:ext uri="{FF2B5EF4-FFF2-40B4-BE49-F238E27FC236}">
                <a16:creationId xmlns:a16="http://schemas.microsoft.com/office/drawing/2014/main" id="{93499678-6468-24B0-8BCF-70A999093BA9}"/>
              </a:ext>
            </a:extLst>
          </p:cNvPr>
          <p:cNvSpPr/>
          <p:nvPr/>
        </p:nvSpPr>
        <p:spPr>
          <a:xfrm>
            <a:off x="3240117" y="4710006"/>
            <a:ext cx="1782704" cy="308439"/>
          </a:xfrm>
          <a:prstGeom prst="rect">
            <a:avLst/>
          </a:prstGeom>
          <a:solidFill>
            <a:srgbClr val="003F8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RESULTS ACROSS VERTICALS</a:t>
            </a:r>
          </a:p>
        </p:txBody>
      </p:sp>
      <p:sp>
        <p:nvSpPr>
          <p:cNvPr id="49" name="TextBox 48">
            <a:extLst>
              <a:ext uri="{FF2B5EF4-FFF2-40B4-BE49-F238E27FC236}">
                <a16:creationId xmlns:a16="http://schemas.microsoft.com/office/drawing/2014/main" id="{8B372B52-EAE1-B31F-98FF-E39948D41DE4}"/>
              </a:ext>
            </a:extLst>
          </p:cNvPr>
          <p:cNvSpPr txBox="1"/>
          <p:nvPr/>
        </p:nvSpPr>
        <p:spPr>
          <a:xfrm>
            <a:off x="3193329" y="5058844"/>
            <a:ext cx="1875212" cy="893130"/>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100"/>
              </a:spcAft>
              <a:buClrTx/>
              <a:buSzTx/>
              <a:buFontTx/>
              <a:buNone/>
              <a:tabLst/>
              <a:defRPr/>
            </a:pP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Insights across verticals such as </a:t>
            </a:r>
            <a:r>
              <a:rPr kumimoji="0" lang="en-US" sz="1100" b="1"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Quality, Sales, Operations, Marketing, etc.</a:t>
            </a:r>
          </a:p>
        </p:txBody>
      </p:sp>
      <p:sp>
        <p:nvSpPr>
          <p:cNvPr id="50" name="Rectangle: Rounded Corners 24">
            <a:extLst>
              <a:ext uri="{FF2B5EF4-FFF2-40B4-BE49-F238E27FC236}">
                <a16:creationId xmlns:a16="http://schemas.microsoft.com/office/drawing/2014/main" id="{D576C421-4530-8557-E8C7-6DEC587FEB27}"/>
              </a:ext>
            </a:extLst>
          </p:cNvPr>
          <p:cNvSpPr/>
          <p:nvPr/>
        </p:nvSpPr>
        <p:spPr>
          <a:xfrm>
            <a:off x="7449030" y="4845534"/>
            <a:ext cx="1875212" cy="1163825"/>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sp>
        <p:nvSpPr>
          <p:cNvPr id="51" name="Rectangle 50">
            <a:extLst>
              <a:ext uri="{FF2B5EF4-FFF2-40B4-BE49-F238E27FC236}">
                <a16:creationId xmlns:a16="http://schemas.microsoft.com/office/drawing/2014/main" id="{1FC518EC-9114-6675-9D0C-C58BA3CEE16F}"/>
              </a:ext>
            </a:extLst>
          </p:cNvPr>
          <p:cNvSpPr/>
          <p:nvPr/>
        </p:nvSpPr>
        <p:spPr>
          <a:xfrm>
            <a:off x="7542837" y="4724699"/>
            <a:ext cx="1647137" cy="308439"/>
          </a:xfrm>
          <a:prstGeom prst="rect">
            <a:avLst/>
          </a:prstGeom>
          <a:solidFill>
            <a:srgbClr val="003F8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REDUCED TIME TO ACTION</a:t>
            </a:r>
          </a:p>
        </p:txBody>
      </p:sp>
      <p:sp>
        <p:nvSpPr>
          <p:cNvPr id="52" name="TextBox 51">
            <a:extLst>
              <a:ext uri="{FF2B5EF4-FFF2-40B4-BE49-F238E27FC236}">
                <a16:creationId xmlns:a16="http://schemas.microsoft.com/office/drawing/2014/main" id="{A44E9D3C-2120-0094-A0B4-195C4ED0C971}"/>
              </a:ext>
            </a:extLst>
          </p:cNvPr>
          <p:cNvSpPr txBox="1"/>
          <p:nvPr/>
        </p:nvSpPr>
        <p:spPr>
          <a:xfrm>
            <a:off x="7448747" y="5042470"/>
            <a:ext cx="1875495" cy="893130"/>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100"/>
              </a:spcAft>
              <a:buClrTx/>
              <a:buSzTx/>
              <a:buFontTx/>
              <a:buNone/>
              <a:tabLst/>
              <a:defRPr/>
            </a:pPr>
            <a:r>
              <a:rPr kumimoji="0" lang="en-US" sz="1100" b="1"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Reports published in with lesser turnaround time</a:t>
            </a: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 in contrast to 7-8 days for manual processes.</a:t>
            </a:r>
          </a:p>
        </p:txBody>
      </p:sp>
      <p:sp>
        <p:nvSpPr>
          <p:cNvPr id="53" name="Rectangle: Rounded Corners 24">
            <a:extLst>
              <a:ext uri="{FF2B5EF4-FFF2-40B4-BE49-F238E27FC236}">
                <a16:creationId xmlns:a16="http://schemas.microsoft.com/office/drawing/2014/main" id="{C0DE780D-E697-C976-AA3D-DD70A583E1C5}"/>
              </a:ext>
            </a:extLst>
          </p:cNvPr>
          <p:cNvSpPr/>
          <p:nvPr/>
        </p:nvSpPr>
        <p:spPr>
          <a:xfrm>
            <a:off x="5321038" y="4849888"/>
            <a:ext cx="1875212" cy="1163825"/>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sp>
        <p:nvSpPr>
          <p:cNvPr id="54" name="Rectangle 53">
            <a:extLst>
              <a:ext uri="{FF2B5EF4-FFF2-40B4-BE49-F238E27FC236}">
                <a16:creationId xmlns:a16="http://schemas.microsoft.com/office/drawing/2014/main" id="{6F56FF4D-EA80-9221-253D-AF82CEBEF4F2}"/>
              </a:ext>
            </a:extLst>
          </p:cNvPr>
          <p:cNvSpPr/>
          <p:nvPr/>
        </p:nvSpPr>
        <p:spPr>
          <a:xfrm>
            <a:off x="5499057" y="4724700"/>
            <a:ext cx="1564205" cy="308439"/>
          </a:xfrm>
          <a:prstGeom prst="rect">
            <a:avLst/>
          </a:prstGeom>
          <a:solidFill>
            <a:srgbClr val="003F8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OPERATIONAL INSIGHTS</a:t>
            </a:r>
          </a:p>
        </p:txBody>
      </p:sp>
      <p:sp>
        <p:nvSpPr>
          <p:cNvPr id="55" name="TextBox 54">
            <a:extLst>
              <a:ext uri="{FF2B5EF4-FFF2-40B4-BE49-F238E27FC236}">
                <a16:creationId xmlns:a16="http://schemas.microsoft.com/office/drawing/2014/main" id="{488F2BDD-3AB0-42F5-1910-727DB78C1D6D}"/>
              </a:ext>
            </a:extLst>
          </p:cNvPr>
          <p:cNvSpPr txBox="1"/>
          <p:nvPr/>
        </p:nvSpPr>
        <p:spPr>
          <a:xfrm>
            <a:off x="5470571" y="5092544"/>
            <a:ext cx="1647138" cy="689997"/>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100"/>
              </a:spcAft>
              <a:buClrTx/>
              <a:buSzTx/>
              <a:buFontTx/>
              <a:buNone/>
              <a:tabLst/>
              <a:defRPr/>
            </a:pP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Insights on </a:t>
            </a:r>
            <a:r>
              <a:rPr kumimoji="0" lang="en-US" sz="1100" b="1"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operational gains</a:t>
            </a: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 and opportunities of efficiency.</a:t>
            </a:r>
          </a:p>
        </p:txBody>
      </p:sp>
      <p:sp>
        <p:nvSpPr>
          <p:cNvPr id="56" name="Text Box 4">
            <a:extLst>
              <a:ext uri="{FF2B5EF4-FFF2-40B4-BE49-F238E27FC236}">
                <a16:creationId xmlns:a16="http://schemas.microsoft.com/office/drawing/2014/main" id="{9C425918-3CD9-0E37-0D45-5814F466333F}"/>
              </a:ext>
            </a:extLst>
          </p:cNvPr>
          <p:cNvSpPr txBox="1">
            <a:spLocks noChangeArrowheads="1"/>
          </p:cNvSpPr>
          <p:nvPr/>
        </p:nvSpPr>
        <p:spPr bwMode="auto">
          <a:xfrm rot="16200000">
            <a:off x="-64360" y="5180465"/>
            <a:ext cx="1363480" cy="341963"/>
          </a:xfrm>
          <a:prstGeom prst="roundRect">
            <a:avLst>
              <a:gd name="adj" fmla="val 13708"/>
            </a:avLst>
          </a:prstGeom>
          <a:solidFill>
            <a:srgbClr val="003F8A"/>
          </a:solidFill>
          <a:ln w="9525">
            <a:solidFill>
              <a:srgbClr val="003F8A"/>
            </a:solidFill>
            <a:miter lim="800000"/>
            <a:headEnd/>
            <a:tailEnd/>
          </a:ln>
        </p:spPr>
        <p:txBody>
          <a:bodyPr lIns="45720" tIns="45720" rIns="45720" bIns="45720"/>
          <a:lstStyle/>
          <a:p>
            <a:pPr marL="60325" marR="0" lvl="0" indent="-9525" algn="l"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r>
              <a:rPr kumimoji="0" lang="en-US" sz="1400" b="1"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rPr>
              <a:t>HGS Brings In</a:t>
            </a:r>
            <a:endParaRPr kumimoji="0" lang="en-US" sz="1400" b="0"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endParaRPr>
          </a:p>
        </p:txBody>
      </p:sp>
      <p:sp>
        <p:nvSpPr>
          <p:cNvPr id="57" name="Rectangle: Rounded Corners 24">
            <a:extLst>
              <a:ext uri="{FF2B5EF4-FFF2-40B4-BE49-F238E27FC236}">
                <a16:creationId xmlns:a16="http://schemas.microsoft.com/office/drawing/2014/main" id="{F1AF040F-EBD3-074D-AE89-30C9395E9172}"/>
              </a:ext>
            </a:extLst>
          </p:cNvPr>
          <p:cNvSpPr/>
          <p:nvPr/>
        </p:nvSpPr>
        <p:spPr>
          <a:xfrm>
            <a:off x="9577994" y="4825699"/>
            <a:ext cx="1875212" cy="1163825"/>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endParaRPr>
          </a:p>
        </p:txBody>
      </p:sp>
      <p:sp>
        <p:nvSpPr>
          <p:cNvPr id="58" name="Rectangle 57">
            <a:extLst>
              <a:ext uri="{FF2B5EF4-FFF2-40B4-BE49-F238E27FC236}">
                <a16:creationId xmlns:a16="http://schemas.microsoft.com/office/drawing/2014/main" id="{140D6094-3051-9BE7-0073-848002E409DE}"/>
              </a:ext>
            </a:extLst>
          </p:cNvPr>
          <p:cNvSpPr/>
          <p:nvPr/>
        </p:nvSpPr>
        <p:spPr>
          <a:xfrm>
            <a:off x="9810460" y="4700855"/>
            <a:ext cx="1438683" cy="308439"/>
          </a:xfrm>
          <a:prstGeom prst="rect">
            <a:avLst/>
          </a:prstGeom>
          <a:solidFill>
            <a:srgbClr val="003F8A"/>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ptos" panose="020B0004020202020204" pitchFamily="34" charset="0"/>
                <a:ea typeface="+mn-ea"/>
                <a:cs typeface="+mn-cs"/>
              </a:rPr>
              <a:t>AGENT TRAINING</a:t>
            </a:r>
          </a:p>
        </p:txBody>
      </p:sp>
      <p:sp>
        <p:nvSpPr>
          <p:cNvPr id="59" name="TextBox 58">
            <a:extLst>
              <a:ext uri="{FF2B5EF4-FFF2-40B4-BE49-F238E27FC236}">
                <a16:creationId xmlns:a16="http://schemas.microsoft.com/office/drawing/2014/main" id="{B1877358-DFA7-8E2F-DBC0-CED386775D52}"/>
              </a:ext>
            </a:extLst>
          </p:cNvPr>
          <p:cNvSpPr txBox="1"/>
          <p:nvPr/>
        </p:nvSpPr>
        <p:spPr>
          <a:xfrm>
            <a:off x="9727527" y="5020924"/>
            <a:ext cx="1647138" cy="893130"/>
          </a:xfrm>
          <a:prstGeom prst="rect">
            <a:avLst/>
          </a:prstGeom>
          <a:noFill/>
        </p:spPr>
        <p:txBody>
          <a:bodyPr wrap="square" rtlCol="0">
            <a:spAutoFit/>
          </a:bodyPr>
          <a:lstStyle/>
          <a:p>
            <a:pPr marL="0" marR="0" lvl="0" indent="0" algn="ctr" defTabSz="914400" rtl="0" eaLnBrk="1" fontAlgn="auto" latinLnBrk="0" hangingPunct="1">
              <a:lnSpc>
                <a:spcPct val="120000"/>
              </a:lnSpc>
              <a:spcBef>
                <a:spcPts val="0"/>
              </a:spcBef>
              <a:spcAft>
                <a:spcPts val="100"/>
              </a:spcAft>
              <a:buClrTx/>
              <a:buSzTx/>
              <a:buFontTx/>
              <a:buNone/>
              <a:tabLst/>
              <a:defRPr/>
            </a:pPr>
            <a:r>
              <a:rPr kumimoji="0" lang="en-US" sz="1100" b="1"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Identify specific topics &amp; area of improvement </a:t>
            </a:r>
            <a:r>
              <a:rPr kumimoji="0" lang="en-US" sz="1100" b="0" i="0" u="none" strike="noStrike" kern="1200" cap="none" spc="0" normalizeH="0" baseline="0" noProof="0" dirty="0">
                <a:ln>
                  <a:noFill/>
                </a:ln>
                <a:solidFill>
                  <a:srgbClr val="353746"/>
                </a:solidFill>
                <a:effectLst/>
                <a:uLnTx/>
                <a:uFillTx/>
                <a:latin typeface="Aptos" panose="020B0004020202020204" pitchFamily="34" charset="0"/>
                <a:ea typeface="+mn-ea"/>
                <a:cs typeface="+mn-cs"/>
              </a:rPr>
              <a:t>tailored for Agents/Teams.</a:t>
            </a:r>
          </a:p>
        </p:txBody>
      </p:sp>
      <p:sp>
        <p:nvSpPr>
          <p:cNvPr id="61" name="Text Box 4">
            <a:extLst>
              <a:ext uri="{FF2B5EF4-FFF2-40B4-BE49-F238E27FC236}">
                <a16:creationId xmlns:a16="http://schemas.microsoft.com/office/drawing/2014/main" id="{3CA36D78-A3B1-D801-4E7A-30A381345F0E}"/>
              </a:ext>
            </a:extLst>
          </p:cNvPr>
          <p:cNvSpPr txBox="1">
            <a:spLocks noChangeArrowheads="1"/>
          </p:cNvSpPr>
          <p:nvPr/>
        </p:nvSpPr>
        <p:spPr bwMode="auto">
          <a:xfrm>
            <a:off x="6503042" y="1176670"/>
            <a:ext cx="4344051" cy="583849"/>
          </a:xfrm>
          <a:prstGeom prst="roundRect">
            <a:avLst>
              <a:gd name="adj" fmla="val 13708"/>
            </a:avLst>
          </a:prstGeom>
          <a:solidFill>
            <a:srgbClr val="003F8A"/>
          </a:solidFill>
          <a:ln w="9525">
            <a:solidFill>
              <a:srgbClr val="003F8A"/>
            </a:solidFill>
            <a:miter lim="800000"/>
            <a:headEnd/>
            <a:tailEnd/>
          </a:ln>
        </p:spPr>
        <p:txBody>
          <a:bodyPr lIns="45720" tIns="45720" rIns="45720" bIns="45720"/>
          <a:lstStyle/>
          <a:p>
            <a:pPr marL="60325" marR="0" lvl="0" indent="-9525" algn="l" defTabSz="995363" rtl="0" eaLnBrk="1" fontAlgn="auto" latinLnBrk="0" hangingPunct="1">
              <a:lnSpc>
                <a:spcPct val="100000"/>
              </a:lnSpc>
              <a:spcBef>
                <a:spcPct val="60000"/>
              </a:spcBef>
              <a:spcAft>
                <a:spcPts val="800"/>
              </a:spcAft>
              <a:buClr>
                <a:srgbClr val="91B52D"/>
              </a:buClr>
              <a:buSzTx/>
              <a:buFont typeface="Wingdings" pitchFamily="2" charset="2"/>
              <a:buNone/>
              <a:tabLst/>
              <a:defRPr/>
            </a:pPr>
            <a:r>
              <a:rPr lang="en-US" sz="1400" b="1" kern="1200" dirty="0">
                <a:solidFill>
                  <a:srgbClr val="FFFFFF"/>
                </a:solidFill>
                <a:latin typeface="Aptos" panose="020B0004020202020204" pitchFamily="34" charset="0"/>
                <a:ea typeface="+mn-ea"/>
                <a:cs typeface="Calibri" pitchFamily="34" charset="0"/>
              </a:rPr>
              <a:t>Manual</a:t>
            </a:r>
            <a:r>
              <a:rPr kumimoji="0" lang="en-US" sz="1400" b="1"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rPr>
              <a:t> Solution</a:t>
            </a:r>
            <a:endParaRPr kumimoji="0" lang="en-US" sz="1400" b="0" i="0" u="none" strike="noStrike" kern="1200" cap="none" spc="0" normalizeH="0" baseline="0" noProof="0" dirty="0">
              <a:ln>
                <a:noFill/>
              </a:ln>
              <a:solidFill>
                <a:srgbClr val="FFFFFF"/>
              </a:solidFill>
              <a:effectLst/>
              <a:uLnTx/>
              <a:uFillTx/>
              <a:latin typeface="Aptos" panose="020B0004020202020204" pitchFamily="34" charset="0"/>
              <a:ea typeface="+mn-ea"/>
              <a:cs typeface="Calibri" pitchFamily="34" charset="0"/>
            </a:endParaRPr>
          </a:p>
        </p:txBody>
      </p:sp>
      <p:sp>
        <p:nvSpPr>
          <p:cNvPr id="74" name="Text Box 4">
            <a:extLst>
              <a:ext uri="{FF2B5EF4-FFF2-40B4-BE49-F238E27FC236}">
                <a16:creationId xmlns:a16="http://schemas.microsoft.com/office/drawing/2014/main" id="{CC2D1CAA-8855-9A1C-F701-79E8CC79AFBA}"/>
              </a:ext>
            </a:extLst>
          </p:cNvPr>
          <p:cNvSpPr txBox="1">
            <a:spLocks noChangeArrowheads="1"/>
          </p:cNvSpPr>
          <p:nvPr/>
        </p:nvSpPr>
        <p:spPr bwMode="auto">
          <a:xfrm>
            <a:off x="6503043" y="1586699"/>
            <a:ext cx="5242559" cy="2316320"/>
          </a:xfrm>
          <a:prstGeom prst="roundRect">
            <a:avLst>
              <a:gd name="adj" fmla="val 4853"/>
            </a:avLst>
          </a:prstGeom>
          <a:solidFill>
            <a:schemeClr val="bg1"/>
          </a:solidFill>
          <a:ln w="9525">
            <a:solidFill>
              <a:schemeClr val="accent5">
                <a:lumMod val="60000"/>
                <a:lumOff val="40000"/>
              </a:schemeClr>
            </a:solidFill>
            <a:miter lim="800000"/>
            <a:headEnd/>
            <a:tailEnd/>
          </a:ln>
        </p:spPr>
        <p:txBody>
          <a:bodyPr lIns="45720" tIns="45720" rIns="45720" bIns="45720"/>
          <a:lstStyle/>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Less than 2-3% of calls being QA’ manually</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Up to 7 days of QA evaluation report turnaround time</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No call Analytics: Call drivers reports</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No actionable insights with speech attributes</a:t>
            </a:r>
            <a:endParaRPr kumimoji="0" lang="en-IN"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endParaRP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Limited opportunities to drive training needs</a:t>
            </a:r>
          </a:p>
          <a:p>
            <a:pPr marL="347472" marR="0" lvl="0" indent="-347472" algn="l" defTabSz="995363" rtl="0" eaLnBrk="1" fontAlgn="auto" latinLnBrk="0" hangingPunct="1">
              <a:lnSpc>
                <a:spcPct val="100000"/>
              </a:lnSpc>
              <a:spcBef>
                <a:spcPts val="0"/>
              </a:spcBef>
              <a:spcAft>
                <a:spcPts val="800"/>
              </a:spcAft>
              <a:buClr>
                <a:srgbClr val="353746"/>
              </a:buClr>
              <a:buSzPct val="125000"/>
              <a:buFont typeface="Arial" panose="020B0604020202020204" pitchFamily="34" charset="0"/>
              <a:buChar char="•"/>
              <a:tabLst/>
              <a:defRPr/>
            </a:pPr>
            <a:r>
              <a:rPr kumimoji="0" lang="en-US"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rPr>
              <a:t>Manual process with limitations</a:t>
            </a:r>
            <a:endParaRPr kumimoji="0" lang="en-IN" sz="1400" b="0" i="0" u="none" strike="noStrike" kern="1200" cap="none" spc="0" normalizeH="0" baseline="0" noProof="0" dirty="0">
              <a:ln>
                <a:noFill/>
              </a:ln>
              <a:solidFill>
                <a:srgbClr val="353746"/>
              </a:solidFill>
              <a:effectLst/>
              <a:uLnTx/>
              <a:uFillTx/>
              <a:latin typeface="Aptos" panose="020B0004020202020204" pitchFamily="34" charset="0"/>
              <a:ea typeface="+mn-ea"/>
              <a:cs typeface="Calibri" pitchFamily="34" charset="0"/>
            </a:endParaRPr>
          </a:p>
        </p:txBody>
      </p:sp>
    </p:spTree>
    <p:extLst>
      <p:ext uri="{BB962C8B-B14F-4D97-AF65-F5344CB8AC3E}">
        <p14:creationId xmlns:p14="http://schemas.microsoft.com/office/powerpoint/2010/main" val="990607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9" grpId="0" animBg="1"/>
      <p:bldP spid="33" grpId="0" animBg="1"/>
      <p:bldP spid="35" grpId="0" animBg="1"/>
      <p:bldP spid="36" grpId="0"/>
      <p:bldP spid="37" grpId="0" animBg="1"/>
      <p:bldP spid="38" grpId="0" animBg="1"/>
      <p:bldP spid="49" grpId="0"/>
      <p:bldP spid="50" grpId="0" animBg="1"/>
      <p:bldP spid="51" grpId="0" animBg="1"/>
      <p:bldP spid="52" grpId="0"/>
      <p:bldP spid="53" grpId="0" animBg="1"/>
      <p:bldP spid="54" grpId="0" animBg="1"/>
      <p:bldP spid="55" grpId="0"/>
      <p:bldP spid="56" grpId="0" animBg="1"/>
      <p:bldP spid="57" grpId="0" animBg="1"/>
      <p:bldP spid="58" grpId="0" animBg="1"/>
      <p:bldP spid="59" grpId="0"/>
      <p:bldP spid="61" grpId="0" animBg="1"/>
      <p:bldP spid="7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07F4D-570B-40B6-EC32-CD74BDA9C082}"/>
              </a:ext>
            </a:extLst>
          </p:cNvPr>
          <p:cNvSpPr>
            <a:spLocks noGrp="1"/>
          </p:cNvSpPr>
          <p:nvPr>
            <p:ph type="ctrTitle"/>
          </p:nvPr>
        </p:nvSpPr>
        <p:spPr>
          <a:effectLst/>
        </p:spPr>
        <p:txBody>
          <a:bodyPr>
            <a:normAutofit fontScale="90000"/>
          </a:bodyPr>
          <a:lstStyle/>
          <a:p>
            <a:r>
              <a:rPr lang="en-US" dirty="0">
                <a:solidFill>
                  <a:schemeClr val="bg1"/>
                </a:solidFill>
                <a:latin typeface="Aptos" panose="020B0004020202020204" pitchFamily="34" charset="0"/>
              </a:rPr>
              <a:t>“Interaction Intelligence” Process Overview</a:t>
            </a:r>
          </a:p>
        </p:txBody>
      </p:sp>
      <p:sp>
        <p:nvSpPr>
          <p:cNvPr id="3" name="Rectangle 2">
            <a:extLst>
              <a:ext uri="{FF2B5EF4-FFF2-40B4-BE49-F238E27FC236}">
                <a16:creationId xmlns:a16="http://schemas.microsoft.com/office/drawing/2014/main" id="{C75474E7-5AF6-EDF9-67F2-69470044A43F}"/>
              </a:ext>
            </a:extLst>
          </p:cNvPr>
          <p:cNvSpPr/>
          <p:nvPr/>
        </p:nvSpPr>
        <p:spPr>
          <a:xfrm>
            <a:off x="1036420" y="4530661"/>
            <a:ext cx="1408922" cy="609604"/>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FFFFFF"/>
                </a:solidFill>
                <a:effectLst/>
                <a:uLnTx/>
                <a:uFillTx/>
                <a:latin typeface="Raleway"/>
                <a:ea typeface="+mn-ea"/>
                <a:cs typeface="+mn-cs"/>
              </a:rPr>
              <a:t>API integration for Call/Chat interaction data</a:t>
            </a:r>
          </a:p>
        </p:txBody>
      </p:sp>
      <p:sp>
        <p:nvSpPr>
          <p:cNvPr id="5" name="Rectangle 4">
            <a:extLst>
              <a:ext uri="{FF2B5EF4-FFF2-40B4-BE49-F238E27FC236}">
                <a16:creationId xmlns:a16="http://schemas.microsoft.com/office/drawing/2014/main" id="{61634C36-BBCF-E94A-363A-EF7C5E85061E}"/>
              </a:ext>
            </a:extLst>
          </p:cNvPr>
          <p:cNvSpPr/>
          <p:nvPr/>
        </p:nvSpPr>
        <p:spPr>
          <a:xfrm>
            <a:off x="1036420" y="2256155"/>
            <a:ext cx="1408922"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FFFFFF"/>
                </a:solidFill>
                <a:effectLst/>
                <a:uLnTx/>
                <a:uFillTx/>
                <a:latin typeface="Raleway"/>
                <a:ea typeface="+mn-ea"/>
                <a:cs typeface="+mn-cs"/>
              </a:rPr>
              <a:t>Audio quality enhancement</a:t>
            </a:r>
          </a:p>
        </p:txBody>
      </p:sp>
      <p:sp>
        <p:nvSpPr>
          <p:cNvPr id="6" name="Rectangle 5">
            <a:extLst>
              <a:ext uri="{FF2B5EF4-FFF2-40B4-BE49-F238E27FC236}">
                <a16:creationId xmlns:a16="http://schemas.microsoft.com/office/drawing/2014/main" id="{C2B33D8B-8A8F-886C-AA95-C35BAD4EE480}"/>
              </a:ext>
            </a:extLst>
          </p:cNvPr>
          <p:cNvSpPr/>
          <p:nvPr/>
        </p:nvSpPr>
        <p:spPr>
          <a:xfrm>
            <a:off x="1036420" y="1201226"/>
            <a:ext cx="1408922"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FFFFFF"/>
                </a:solidFill>
                <a:effectLst/>
                <a:uLnTx/>
                <a:uFillTx/>
                <a:latin typeface="Raleway"/>
                <a:ea typeface="+mn-ea"/>
                <a:cs typeface="+mn-cs"/>
              </a:rPr>
              <a:t>PII/PCI masking &amp; encryption</a:t>
            </a:r>
          </a:p>
        </p:txBody>
      </p:sp>
      <p:sp>
        <p:nvSpPr>
          <p:cNvPr id="8" name="Rectangle 7">
            <a:extLst>
              <a:ext uri="{FF2B5EF4-FFF2-40B4-BE49-F238E27FC236}">
                <a16:creationId xmlns:a16="http://schemas.microsoft.com/office/drawing/2014/main" id="{CA6261D9-BAF4-B4AD-3CC9-869EF6B3402F}"/>
              </a:ext>
            </a:extLst>
          </p:cNvPr>
          <p:cNvSpPr/>
          <p:nvPr/>
        </p:nvSpPr>
        <p:spPr>
          <a:xfrm>
            <a:off x="9079260" y="1144002"/>
            <a:ext cx="1751045"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Raleway"/>
                <a:ea typeface="+mn-ea"/>
                <a:cs typeface="+mn-cs"/>
              </a:rPr>
              <a:t>Actionable insights on sales, marketing, operations, compliance, &amp; training</a:t>
            </a:r>
          </a:p>
        </p:txBody>
      </p:sp>
      <p:sp>
        <p:nvSpPr>
          <p:cNvPr id="29" name="Rectangle 28">
            <a:extLst>
              <a:ext uri="{FF2B5EF4-FFF2-40B4-BE49-F238E27FC236}">
                <a16:creationId xmlns:a16="http://schemas.microsoft.com/office/drawing/2014/main" id="{33A43A00-AE3C-35B3-AA3A-A4045FAF98A0}"/>
              </a:ext>
            </a:extLst>
          </p:cNvPr>
          <p:cNvSpPr/>
          <p:nvPr/>
        </p:nvSpPr>
        <p:spPr>
          <a:xfrm>
            <a:off x="3964679" y="1201226"/>
            <a:ext cx="1713721"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Raleway"/>
                <a:ea typeface="+mn-ea"/>
                <a:cs typeface="+mn-cs"/>
              </a:rPr>
              <a:t>NLU/NLP based speech recognition and transcription</a:t>
            </a:r>
            <a:endParaRPr kumimoji="0" lang="en-IN" sz="1200" b="0" i="0" u="none" strike="noStrike" kern="1200" cap="none" spc="0" normalizeH="0" baseline="0" noProof="0" dirty="0">
              <a:ln>
                <a:noFill/>
              </a:ln>
              <a:solidFill>
                <a:srgbClr val="FFFFFF"/>
              </a:solidFill>
              <a:effectLst/>
              <a:uLnTx/>
              <a:uFillTx/>
              <a:latin typeface="Raleway"/>
              <a:ea typeface="+mn-ea"/>
              <a:cs typeface="+mn-cs"/>
            </a:endParaRPr>
          </a:p>
        </p:txBody>
      </p:sp>
      <p:sp>
        <p:nvSpPr>
          <p:cNvPr id="30" name="Rectangle 29">
            <a:extLst>
              <a:ext uri="{FF2B5EF4-FFF2-40B4-BE49-F238E27FC236}">
                <a16:creationId xmlns:a16="http://schemas.microsoft.com/office/drawing/2014/main" id="{88894CDC-DB11-EF25-3301-6710EA662DC4}"/>
              </a:ext>
            </a:extLst>
          </p:cNvPr>
          <p:cNvSpPr/>
          <p:nvPr/>
        </p:nvSpPr>
        <p:spPr>
          <a:xfrm>
            <a:off x="3964679" y="3759247"/>
            <a:ext cx="1718940"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Raleway"/>
                <a:ea typeface="+mn-ea"/>
                <a:cs typeface="+mn-cs"/>
              </a:rPr>
              <a:t>Sentiment, Sales Pitch, Customer retention analysis &amp; more</a:t>
            </a:r>
            <a:endParaRPr kumimoji="0" lang="en-IN" sz="1200" b="0" i="0" u="none" strike="noStrike" kern="1200" cap="none" spc="0" normalizeH="0" baseline="0" noProof="0" dirty="0">
              <a:ln>
                <a:noFill/>
              </a:ln>
              <a:solidFill>
                <a:srgbClr val="FFFFFF"/>
              </a:solidFill>
              <a:effectLst/>
              <a:uLnTx/>
              <a:uFillTx/>
              <a:latin typeface="Raleway"/>
              <a:ea typeface="+mn-ea"/>
              <a:cs typeface="+mn-cs"/>
            </a:endParaRPr>
          </a:p>
        </p:txBody>
      </p:sp>
      <p:sp>
        <p:nvSpPr>
          <p:cNvPr id="31" name="Rectangle 30">
            <a:extLst>
              <a:ext uri="{FF2B5EF4-FFF2-40B4-BE49-F238E27FC236}">
                <a16:creationId xmlns:a16="http://schemas.microsoft.com/office/drawing/2014/main" id="{63C0CD3A-4B01-CF17-3E0E-51E6C49E5F38}"/>
              </a:ext>
            </a:extLst>
          </p:cNvPr>
          <p:cNvSpPr/>
          <p:nvPr/>
        </p:nvSpPr>
        <p:spPr>
          <a:xfrm>
            <a:off x="6428553" y="5569822"/>
            <a:ext cx="1751046"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FFFFFF"/>
                </a:solidFill>
                <a:effectLst/>
                <a:uLnTx/>
                <a:uFillTx/>
                <a:latin typeface="Raleway"/>
                <a:ea typeface="+mn-ea"/>
                <a:cs typeface="+mn-cs"/>
              </a:rPr>
              <a:t>LLM-based </a:t>
            </a:r>
            <a:r>
              <a:rPr kumimoji="0" lang="en-IN" sz="1200" b="1" i="0" u="none" strike="noStrike" kern="1200" cap="none" spc="0" normalizeH="0" baseline="0" noProof="0" dirty="0">
                <a:ln>
                  <a:noFill/>
                </a:ln>
                <a:solidFill>
                  <a:srgbClr val="FFFFFF"/>
                </a:solidFill>
                <a:effectLst/>
                <a:uLnTx/>
                <a:uFillTx/>
                <a:latin typeface="Raleway"/>
                <a:ea typeface="+mn-ea"/>
                <a:cs typeface="+mn-cs"/>
              </a:rPr>
              <a:t>Automated QA/QC</a:t>
            </a:r>
            <a:r>
              <a:rPr kumimoji="0" lang="en-IN" sz="1200" b="0" i="0" u="none" strike="noStrike" kern="1200" cap="none" spc="0" normalizeH="0" baseline="0" noProof="0" dirty="0">
                <a:ln>
                  <a:noFill/>
                </a:ln>
                <a:solidFill>
                  <a:srgbClr val="FFFFFF"/>
                </a:solidFill>
                <a:effectLst/>
                <a:uLnTx/>
                <a:uFillTx/>
                <a:latin typeface="Raleway"/>
                <a:ea typeface="+mn-ea"/>
                <a:cs typeface="+mn-cs"/>
              </a:rPr>
              <a:t> &amp; Compliance checks</a:t>
            </a:r>
          </a:p>
        </p:txBody>
      </p:sp>
      <p:sp>
        <p:nvSpPr>
          <p:cNvPr id="32" name="Rectangle 31">
            <a:extLst>
              <a:ext uri="{FF2B5EF4-FFF2-40B4-BE49-F238E27FC236}">
                <a16:creationId xmlns:a16="http://schemas.microsoft.com/office/drawing/2014/main" id="{3B09149F-4C27-B4B3-6F74-8D69AC2023ED}"/>
              </a:ext>
            </a:extLst>
          </p:cNvPr>
          <p:cNvSpPr/>
          <p:nvPr/>
        </p:nvSpPr>
        <p:spPr>
          <a:xfrm>
            <a:off x="6609602" y="2729070"/>
            <a:ext cx="1408922"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200" b="0" i="0" u="none" strike="noStrike" kern="1200" cap="none" spc="0" normalizeH="0" baseline="0" noProof="0" dirty="0">
                <a:ln>
                  <a:noFill/>
                </a:ln>
                <a:solidFill>
                  <a:srgbClr val="FFFFFF"/>
                </a:solidFill>
                <a:effectLst/>
                <a:uLnTx/>
                <a:uFillTx/>
                <a:latin typeface="Raleway"/>
                <a:ea typeface="+mn-ea"/>
                <a:cs typeface="+mn-cs"/>
              </a:rPr>
              <a:t>Secure RBAC based access to </a:t>
            </a:r>
            <a:r>
              <a:rPr lang="en-IN" sz="1200" kern="1200" dirty="0">
                <a:solidFill>
                  <a:srgbClr val="FFFFFF"/>
                </a:solidFill>
                <a:latin typeface="Raleway"/>
              </a:rPr>
              <a:t>dashboards</a:t>
            </a:r>
            <a:endParaRPr kumimoji="0" lang="en-IN" sz="1200" b="0" i="0" u="none" strike="noStrike" kern="1200" cap="none" spc="0" normalizeH="0" baseline="0" noProof="0" dirty="0">
              <a:ln>
                <a:noFill/>
              </a:ln>
              <a:solidFill>
                <a:srgbClr val="FFFFFF"/>
              </a:solidFill>
              <a:effectLst/>
              <a:uLnTx/>
              <a:uFillTx/>
              <a:latin typeface="Raleway"/>
              <a:ea typeface="+mn-ea"/>
              <a:cs typeface="+mn-cs"/>
            </a:endParaRPr>
          </a:p>
        </p:txBody>
      </p:sp>
      <p:pic>
        <p:nvPicPr>
          <p:cNvPr id="39" name="Picture 38" descr="A black background with a black square">
            <a:extLst>
              <a:ext uri="{FF2B5EF4-FFF2-40B4-BE49-F238E27FC236}">
                <a16:creationId xmlns:a16="http://schemas.microsoft.com/office/drawing/2014/main" id="{E40EB8D6-C8A8-2A77-03EA-7ABB788497C3}"/>
              </a:ext>
            </a:extLst>
          </p:cNvPr>
          <p:cNvPicPr>
            <a:picLocks noChangeAspect="1"/>
          </p:cNvPicPr>
          <p:nvPr/>
        </p:nvPicPr>
        <p:blipFill>
          <a:blip r:embed="rId3" cstate="print">
            <a:lum bright="70000" contrast="-70000"/>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tretch>
            <a:fillRect/>
          </a:stretch>
        </p:blipFill>
        <p:spPr>
          <a:xfrm>
            <a:off x="1390205" y="5615312"/>
            <a:ext cx="630596" cy="630596"/>
          </a:xfrm>
          <a:prstGeom prst="rect">
            <a:avLst/>
          </a:prstGeom>
        </p:spPr>
      </p:pic>
      <p:pic>
        <p:nvPicPr>
          <p:cNvPr id="40" name="Picture 4" descr="Image result for AWS S3">
            <a:extLst>
              <a:ext uri="{FF2B5EF4-FFF2-40B4-BE49-F238E27FC236}">
                <a16:creationId xmlns:a16="http://schemas.microsoft.com/office/drawing/2014/main" id="{26CAE38F-07DB-5F14-BA7E-E244D5EC1EE4}"/>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295102" y="3311085"/>
            <a:ext cx="785814" cy="94297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descr="A black background with a black square&#10;&#10;Description automatically generated with medium confidence">
            <a:extLst>
              <a:ext uri="{FF2B5EF4-FFF2-40B4-BE49-F238E27FC236}">
                <a16:creationId xmlns:a16="http://schemas.microsoft.com/office/drawing/2014/main" id="{82BA348C-7462-C05F-4BC0-3F148C307606}"/>
              </a:ext>
            </a:extLst>
          </p:cNvPr>
          <p:cNvPicPr>
            <a:picLocks noChangeAspect="1"/>
          </p:cNvPicPr>
          <p:nvPr/>
        </p:nvPicPr>
        <p:blipFill>
          <a:blip r:embed="rId7" cstate="print">
            <a:lum bright="70000" contrast="-70000"/>
            <a:extLst>
              <a:ext uri="{BEBA8EAE-BF5A-486C-A8C5-ECC9F3942E4B}">
                <a14:imgProps xmlns:a14="http://schemas.microsoft.com/office/drawing/2010/main">
                  <a14:imgLayer r:embed="rId8">
                    <a14:imgEffect>
                      <a14:artisticPhotocopy/>
                    </a14:imgEffect>
                  </a14:imgLayer>
                </a14:imgProps>
              </a:ext>
              <a:ext uri="{28A0092B-C50C-407E-A947-70E740481C1C}">
                <a14:useLocalDpi xmlns:a14="http://schemas.microsoft.com/office/drawing/2010/main" val="0"/>
              </a:ext>
            </a:extLst>
          </a:blip>
          <a:stretch>
            <a:fillRect/>
          </a:stretch>
        </p:blipFill>
        <p:spPr>
          <a:xfrm>
            <a:off x="2865375" y="1201226"/>
            <a:ext cx="755780" cy="755780"/>
          </a:xfrm>
          <a:prstGeom prst="rect">
            <a:avLst/>
          </a:prstGeom>
        </p:spPr>
      </p:pic>
      <p:pic>
        <p:nvPicPr>
          <p:cNvPr id="44" name="Picture 43" descr="A black background with a black square&#10;&#10;Description automatically generated with medium confidence">
            <a:extLst>
              <a:ext uri="{FF2B5EF4-FFF2-40B4-BE49-F238E27FC236}">
                <a16:creationId xmlns:a16="http://schemas.microsoft.com/office/drawing/2014/main" id="{916FF5C9-310B-BEC2-1BDB-78795BB76F9E}"/>
              </a:ext>
            </a:extLst>
          </p:cNvPr>
          <p:cNvPicPr>
            <a:picLocks noChangeAspect="1"/>
          </p:cNvPicPr>
          <p:nvPr/>
        </p:nvPicPr>
        <p:blipFill>
          <a:blip r:embed="rId9" cstate="print">
            <a:lum bright="70000" contrast="-70000"/>
            <a:extLst>
              <a:ext uri="{BEBA8EAE-BF5A-486C-A8C5-ECC9F3942E4B}">
                <a14:imgProps xmlns:a14="http://schemas.microsoft.com/office/drawing/2010/main">
                  <a14:imgLayer r:embed="rId10">
                    <a14:imgEffect>
                      <a14:artisticPhotocopy/>
                    </a14:imgEffect>
                  </a14:imgLayer>
                </a14:imgProps>
              </a:ext>
              <a:ext uri="{28A0092B-C50C-407E-A947-70E740481C1C}">
                <a14:useLocalDpi xmlns:a14="http://schemas.microsoft.com/office/drawing/2010/main" val="0"/>
              </a:ext>
            </a:extLst>
          </a:blip>
          <a:stretch>
            <a:fillRect/>
          </a:stretch>
        </p:blipFill>
        <p:spPr>
          <a:xfrm>
            <a:off x="4564553" y="5076728"/>
            <a:ext cx="619079" cy="619079"/>
          </a:xfrm>
          <a:prstGeom prst="rect">
            <a:avLst/>
          </a:prstGeom>
          <a:ln w="6350">
            <a:solidFill>
              <a:schemeClr val="tx1"/>
            </a:solidFill>
          </a:ln>
        </p:spPr>
      </p:pic>
      <p:pic>
        <p:nvPicPr>
          <p:cNvPr id="46" name="Picture 45" descr="A black background with a black square&#10;&#10;Description automatically generated with medium confidence">
            <a:extLst>
              <a:ext uri="{FF2B5EF4-FFF2-40B4-BE49-F238E27FC236}">
                <a16:creationId xmlns:a16="http://schemas.microsoft.com/office/drawing/2014/main" id="{FD4EC751-CF5B-E077-6C5F-57574427E934}"/>
              </a:ext>
            </a:extLst>
          </p:cNvPr>
          <p:cNvPicPr>
            <a:picLocks noChangeAspect="1"/>
          </p:cNvPicPr>
          <p:nvPr/>
        </p:nvPicPr>
        <p:blipFill>
          <a:blip r:embed="rId11" cstate="print">
            <a:lum bright="70000" contrast="-70000"/>
            <a:extLst>
              <a:ext uri="{BEBA8EAE-BF5A-486C-A8C5-ECC9F3942E4B}">
                <a14:imgProps xmlns:a14="http://schemas.microsoft.com/office/drawing/2010/main">
                  <a14:imgLayer r:embed="rId12">
                    <a14:imgEffect>
                      <a14:artisticPhotocopy/>
                    </a14:imgEffect>
                  </a14:imgLayer>
                </a14:imgProps>
              </a:ext>
              <a:ext uri="{28A0092B-C50C-407E-A947-70E740481C1C}">
                <a14:useLocalDpi xmlns:a14="http://schemas.microsoft.com/office/drawing/2010/main" val="0"/>
              </a:ext>
            </a:extLst>
          </a:blip>
          <a:stretch>
            <a:fillRect/>
          </a:stretch>
        </p:blipFill>
        <p:spPr>
          <a:xfrm>
            <a:off x="4443649" y="2421573"/>
            <a:ext cx="755780" cy="755780"/>
          </a:xfrm>
          <a:prstGeom prst="rect">
            <a:avLst/>
          </a:prstGeom>
        </p:spPr>
      </p:pic>
      <p:pic>
        <p:nvPicPr>
          <p:cNvPr id="48" name="Picture 47" descr="A black background with a black square&#10;&#10;Description automatically generated with medium confidence">
            <a:extLst>
              <a:ext uri="{FF2B5EF4-FFF2-40B4-BE49-F238E27FC236}">
                <a16:creationId xmlns:a16="http://schemas.microsoft.com/office/drawing/2014/main" id="{77A0C7D8-4F00-7FBC-5133-DE44856C9171}"/>
              </a:ext>
            </a:extLst>
          </p:cNvPr>
          <p:cNvPicPr>
            <a:picLocks noChangeAspect="1"/>
          </p:cNvPicPr>
          <p:nvPr/>
        </p:nvPicPr>
        <p:blipFill>
          <a:blip r:embed="rId13" cstate="print">
            <a:biLevel thresh="25000"/>
            <a:extLst>
              <a:ext uri="{BEBA8EAE-BF5A-486C-A8C5-ECC9F3942E4B}">
                <a14:imgProps xmlns:a14="http://schemas.microsoft.com/office/drawing/2010/main">
                  <a14:imgLayer r:embed="rId14">
                    <a14:imgEffect>
                      <a14:artisticPhotocopy/>
                    </a14:imgEffect>
                  </a14:imgLayer>
                </a14:imgProps>
              </a:ext>
              <a:ext uri="{28A0092B-C50C-407E-A947-70E740481C1C}">
                <a14:useLocalDpi xmlns:a14="http://schemas.microsoft.com/office/drawing/2010/main" val="0"/>
              </a:ext>
            </a:extLst>
          </a:blip>
          <a:stretch>
            <a:fillRect/>
          </a:stretch>
        </p:blipFill>
        <p:spPr>
          <a:xfrm>
            <a:off x="7004523" y="1275290"/>
            <a:ext cx="619079" cy="619079"/>
          </a:xfrm>
          <a:prstGeom prst="rect">
            <a:avLst/>
          </a:prstGeom>
        </p:spPr>
      </p:pic>
      <p:pic>
        <p:nvPicPr>
          <p:cNvPr id="50" name="Picture 49" descr="A black background with a black square&#10;&#10;Description automatically generated with medium confidence">
            <a:extLst>
              <a:ext uri="{FF2B5EF4-FFF2-40B4-BE49-F238E27FC236}">
                <a16:creationId xmlns:a16="http://schemas.microsoft.com/office/drawing/2014/main" id="{CBF2A206-900E-03CE-E15C-6740E2FFE872}"/>
              </a:ext>
            </a:extLst>
          </p:cNvPr>
          <p:cNvPicPr>
            <a:picLocks noChangeAspect="1"/>
          </p:cNvPicPr>
          <p:nvPr/>
        </p:nvPicPr>
        <p:blipFill>
          <a:blip r:embed="rId15" cstate="print">
            <a:lum bright="70000" contrast="-70000"/>
            <a:extLst>
              <a:ext uri="{BEBA8EAE-BF5A-486C-A8C5-ECC9F3942E4B}">
                <a14:imgProps xmlns:a14="http://schemas.microsoft.com/office/drawing/2010/main">
                  <a14:imgLayer r:embed="rId16">
                    <a14:imgEffect>
                      <a14:artisticPhotocopy/>
                    </a14:imgEffect>
                  </a14:imgLayer>
                </a14:imgProps>
              </a:ext>
              <a:ext uri="{28A0092B-C50C-407E-A947-70E740481C1C}">
                <a14:useLocalDpi xmlns:a14="http://schemas.microsoft.com/office/drawing/2010/main" val="0"/>
              </a:ext>
            </a:extLst>
          </a:blip>
          <a:stretch>
            <a:fillRect/>
          </a:stretch>
        </p:blipFill>
        <p:spPr>
          <a:xfrm>
            <a:off x="7009335" y="4331400"/>
            <a:ext cx="640550" cy="640550"/>
          </a:xfrm>
          <a:prstGeom prst="rect">
            <a:avLst/>
          </a:prstGeom>
        </p:spPr>
      </p:pic>
      <p:sp>
        <p:nvSpPr>
          <p:cNvPr id="51" name="Rectangle 50">
            <a:extLst>
              <a:ext uri="{FF2B5EF4-FFF2-40B4-BE49-F238E27FC236}">
                <a16:creationId xmlns:a16="http://schemas.microsoft.com/office/drawing/2014/main" id="{FBA046B4-D013-4F1B-5F91-C41BE7808AFA}"/>
              </a:ext>
            </a:extLst>
          </p:cNvPr>
          <p:cNvSpPr/>
          <p:nvPr/>
        </p:nvSpPr>
        <p:spPr>
          <a:xfrm>
            <a:off x="9200556" y="3792922"/>
            <a:ext cx="1508452" cy="755780"/>
          </a:xfrm>
          <a:prstGeom prst="rect">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Raleway"/>
                <a:ea typeface="+mn-ea"/>
                <a:cs typeface="+mn-cs"/>
              </a:rPr>
              <a:t>Manual audit for continuous model fine-tuning</a:t>
            </a:r>
          </a:p>
        </p:txBody>
      </p:sp>
      <p:cxnSp>
        <p:nvCxnSpPr>
          <p:cNvPr id="57" name="Straight Arrow Connector 56">
            <a:extLst>
              <a:ext uri="{FF2B5EF4-FFF2-40B4-BE49-F238E27FC236}">
                <a16:creationId xmlns:a16="http://schemas.microsoft.com/office/drawing/2014/main" id="{12744AAD-CB10-6325-2976-8C377FBF82D9}"/>
              </a:ext>
            </a:extLst>
          </p:cNvPr>
          <p:cNvCxnSpPr>
            <a:cxnSpLocks/>
          </p:cNvCxnSpPr>
          <p:nvPr/>
        </p:nvCxnSpPr>
        <p:spPr>
          <a:xfrm flipV="1">
            <a:off x="1696323" y="4218502"/>
            <a:ext cx="0" cy="315523"/>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4051ABCB-C4F2-2172-2E20-E4F03868213C}"/>
              </a:ext>
            </a:extLst>
          </p:cNvPr>
          <p:cNvCxnSpPr>
            <a:cxnSpLocks/>
          </p:cNvCxnSpPr>
          <p:nvPr/>
        </p:nvCxnSpPr>
        <p:spPr>
          <a:xfrm flipV="1">
            <a:off x="1704924" y="5140265"/>
            <a:ext cx="0" cy="396935"/>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9F65139-9E1C-AB89-F634-6164A7264E1A}"/>
              </a:ext>
            </a:extLst>
          </p:cNvPr>
          <p:cNvCxnSpPr>
            <a:cxnSpLocks/>
          </p:cNvCxnSpPr>
          <p:nvPr/>
        </p:nvCxnSpPr>
        <p:spPr>
          <a:xfrm flipV="1">
            <a:off x="1690081" y="3011935"/>
            <a:ext cx="0" cy="221038"/>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97487B48-E8DF-8C47-A4B8-0D6A9D089A82}"/>
              </a:ext>
            </a:extLst>
          </p:cNvPr>
          <p:cNvCxnSpPr>
            <a:cxnSpLocks/>
            <a:endCxn id="29" idx="1"/>
          </p:cNvCxnSpPr>
          <p:nvPr/>
        </p:nvCxnSpPr>
        <p:spPr>
          <a:xfrm>
            <a:off x="3621155" y="1579116"/>
            <a:ext cx="343524" cy="0"/>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53AF18F6-CC40-DE64-04A0-B7C2F382C6BF}"/>
              </a:ext>
            </a:extLst>
          </p:cNvPr>
          <p:cNvCxnSpPr>
            <a:cxnSpLocks/>
          </p:cNvCxnSpPr>
          <p:nvPr/>
        </p:nvCxnSpPr>
        <p:spPr>
          <a:xfrm flipV="1">
            <a:off x="1695161" y="1957006"/>
            <a:ext cx="0" cy="299149"/>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8646F5A7-DA5F-6F4A-C66F-C2A61CC452F6}"/>
              </a:ext>
            </a:extLst>
          </p:cNvPr>
          <p:cNvCxnSpPr>
            <a:cxnSpLocks/>
          </p:cNvCxnSpPr>
          <p:nvPr/>
        </p:nvCxnSpPr>
        <p:spPr>
          <a:xfrm>
            <a:off x="2443480" y="1571781"/>
            <a:ext cx="34036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CFC9F343-5315-98BE-0B00-D93045EA4249}"/>
              </a:ext>
            </a:extLst>
          </p:cNvPr>
          <p:cNvCxnSpPr>
            <a:cxnSpLocks/>
          </p:cNvCxnSpPr>
          <p:nvPr/>
        </p:nvCxnSpPr>
        <p:spPr>
          <a:xfrm>
            <a:off x="4821539" y="1950720"/>
            <a:ext cx="0" cy="376276"/>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75" name="Straight Arrow Connector 74">
            <a:extLst>
              <a:ext uri="{FF2B5EF4-FFF2-40B4-BE49-F238E27FC236}">
                <a16:creationId xmlns:a16="http://schemas.microsoft.com/office/drawing/2014/main" id="{FAC009BD-EE1C-0AB1-F428-674FCE603E6A}"/>
              </a:ext>
            </a:extLst>
          </p:cNvPr>
          <p:cNvCxnSpPr>
            <a:cxnSpLocks/>
          </p:cNvCxnSpPr>
          <p:nvPr/>
        </p:nvCxnSpPr>
        <p:spPr>
          <a:xfrm>
            <a:off x="4849532" y="3320416"/>
            <a:ext cx="2610" cy="448162"/>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1A8B1C10-E54C-3E57-C202-598C336C10DD}"/>
              </a:ext>
            </a:extLst>
          </p:cNvPr>
          <p:cNvCxnSpPr>
            <a:cxnSpLocks/>
          </p:cNvCxnSpPr>
          <p:nvPr/>
        </p:nvCxnSpPr>
        <p:spPr>
          <a:xfrm>
            <a:off x="4882810" y="4515767"/>
            <a:ext cx="0" cy="456283"/>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CB0FDA73-ECE7-6D19-B35B-A2E38745E57E}"/>
              </a:ext>
            </a:extLst>
          </p:cNvPr>
          <p:cNvCxnSpPr>
            <a:cxnSpLocks/>
          </p:cNvCxnSpPr>
          <p:nvPr/>
        </p:nvCxnSpPr>
        <p:spPr>
          <a:xfrm flipV="1">
            <a:off x="7304076" y="5076728"/>
            <a:ext cx="0" cy="493094"/>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5" name="Straight Arrow Connector 84">
            <a:extLst>
              <a:ext uri="{FF2B5EF4-FFF2-40B4-BE49-F238E27FC236}">
                <a16:creationId xmlns:a16="http://schemas.microsoft.com/office/drawing/2014/main" id="{16434BCE-2998-1069-CD96-BC1DCE750D22}"/>
              </a:ext>
            </a:extLst>
          </p:cNvPr>
          <p:cNvCxnSpPr>
            <a:cxnSpLocks/>
          </p:cNvCxnSpPr>
          <p:nvPr/>
        </p:nvCxnSpPr>
        <p:spPr>
          <a:xfrm flipV="1">
            <a:off x="7291201" y="3484850"/>
            <a:ext cx="2" cy="741772"/>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A18C049F-3248-7476-D5A2-A1797BE43711}"/>
              </a:ext>
            </a:extLst>
          </p:cNvPr>
          <p:cNvCxnSpPr>
            <a:cxnSpLocks/>
            <a:endCxn id="32" idx="0"/>
          </p:cNvCxnSpPr>
          <p:nvPr/>
        </p:nvCxnSpPr>
        <p:spPr>
          <a:xfrm>
            <a:off x="7314061" y="1950720"/>
            <a:ext cx="2" cy="77835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2" name="Straight Arrow Connector 91">
            <a:extLst>
              <a:ext uri="{FF2B5EF4-FFF2-40B4-BE49-F238E27FC236}">
                <a16:creationId xmlns:a16="http://schemas.microsoft.com/office/drawing/2014/main" id="{97079B02-D3FB-9714-DC4B-771B1798A43C}"/>
              </a:ext>
            </a:extLst>
          </p:cNvPr>
          <p:cNvCxnSpPr>
            <a:cxnSpLocks/>
          </p:cNvCxnSpPr>
          <p:nvPr/>
        </p:nvCxnSpPr>
        <p:spPr>
          <a:xfrm>
            <a:off x="7734687" y="1564261"/>
            <a:ext cx="1269613" cy="0"/>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BE14500F-5080-68B6-1227-F2EB1A6E0991}"/>
              </a:ext>
            </a:extLst>
          </p:cNvPr>
          <p:cNvCxnSpPr>
            <a:cxnSpLocks/>
          </p:cNvCxnSpPr>
          <p:nvPr/>
        </p:nvCxnSpPr>
        <p:spPr>
          <a:xfrm flipH="1">
            <a:off x="4874092" y="5761727"/>
            <a:ext cx="619" cy="256517"/>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6" name="Straight Arrow Connector 105">
            <a:extLst>
              <a:ext uri="{FF2B5EF4-FFF2-40B4-BE49-F238E27FC236}">
                <a16:creationId xmlns:a16="http://schemas.microsoft.com/office/drawing/2014/main" id="{1F69C915-1A51-D662-89C4-DBEC8BEA7F81}"/>
              </a:ext>
            </a:extLst>
          </p:cNvPr>
          <p:cNvCxnSpPr>
            <a:cxnSpLocks/>
          </p:cNvCxnSpPr>
          <p:nvPr/>
        </p:nvCxnSpPr>
        <p:spPr>
          <a:xfrm>
            <a:off x="4869012" y="6017414"/>
            <a:ext cx="1547349" cy="0"/>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pic>
        <p:nvPicPr>
          <p:cNvPr id="120" name="Picture 119" descr="A black background with a black square&#10;&#10;Description automatically generated with medium confidence">
            <a:extLst>
              <a:ext uri="{FF2B5EF4-FFF2-40B4-BE49-F238E27FC236}">
                <a16:creationId xmlns:a16="http://schemas.microsoft.com/office/drawing/2014/main" id="{65998EC8-C057-281B-BD77-5DB766C865EB}"/>
              </a:ext>
            </a:extLst>
          </p:cNvPr>
          <p:cNvPicPr>
            <a:picLocks noChangeAspect="1"/>
          </p:cNvPicPr>
          <p:nvPr/>
        </p:nvPicPr>
        <p:blipFill>
          <a:blip r:embed="rId17" cstate="print">
            <a:lum bright="70000" contrast="-70000"/>
            <a:extLst>
              <a:ext uri="{BEBA8EAE-BF5A-486C-A8C5-ECC9F3942E4B}">
                <a14:imgProps xmlns:a14="http://schemas.microsoft.com/office/drawing/2010/main">
                  <a14:imgLayer r:embed="rId18">
                    <a14:imgEffect>
                      <a14:artisticPhotocopy/>
                    </a14:imgEffect>
                  </a14:imgLayer>
                </a14:imgProps>
              </a:ext>
              <a:ext uri="{28A0092B-C50C-407E-A947-70E740481C1C}">
                <a14:useLocalDpi xmlns:a14="http://schemas.microsoft.com/office/drawing/2010/main" val="0"/>
              </a:ext>
            </a:extLst>
          </a:blip>
          <a:stretch>
            <a:fillRect/>
          </a:stretch>
        </p:blipFill>
        <p:spPr>
          <a:xfrm>
            <a:off x="9482064" y="2441178"/>
            <a:ext cx="945436" cy="945436"/>
          </a:xfrm>
          <a:prstGeom prst="rect">
            <a:avLst/>
          </a:prstGeom>
        </p:spPr>
      </p:pic>
      <p:pic>
        <p:nvPicPr>
          <p:cNvPr id="122" name="Picture 121" descr="A black background with a black square&#10;&#10;Description automatically generated with medium confidence">
            <a:extLst>
              <a:ext uri="{FF2B5EF4-FFF2-40B4-BE49-F238E27FC236}">
                <a16:creationId xmlns:a16="http://schemas.microsoft.com/office/drawing/2014/main" id="{7F9D5C45-22C9-954E-7E6D-431BF27E4AC1}"/>
              </a:ext>
            </a:extLst>
          </p:cNvPr>
          <p:cNvPicPr>
            <a:picLocks noChangeAspect="1"/>
          </p:cNvPicPr>
          <p:nvPr/>
        </p:nvPicPr>
        <p:blipFill>
          <a:blip r:embed="rId19" cstate="print">
            <a:lum bright="70000" contrast="-70000"/>
            <a:extLst>
              <a:ext uri="{BEBA8EAE-BF5A-486C-A8C5-ECC9F3942E4B}">
                <a14:imgProps xmlns:a14="http://schemas.microsoft.com/office/drawing/2010/main">
                  <a14:imgLayer r:embed="rId20">
                    <a14:imgEffect>
                      <a14:artisticPhotocopy/>
                    </a14:imgEffect>
                  </a14:imgLayer>
                </a14:imgProps>
              </a:ext>
              <a:ext uri="{28A0092B-C50C-407E-A947-70E740481C1C}">
                <a14:useLocalDpi xmlns:a14="http://schemas.microsoft.com/office/drawing/2010/main" val="0"/>
              </a:ext>
            </a:extLst>
          </a:blip>
          <a:stretch>
            <a:fillRect/>
          </a:stretch>
        </p:blipFill>
        <p:spPr>
          <a:xfrm>
            <a:off x="9770329" y="5041201"/>
            <a:ext cx="619080" cy="619080"/>
          </a:xfrm>
          <a:prstGeom prst="rect">
            <a:avLst/>
          </a:prstGeom>
        </p:spPr>
      </p:pic>
      <p:cxnSp>
        <p:nvCxnSpPr>
          <p:cNvPr id="123" name="Straight Connector 122">
            <a:extLst>
              <a:ext uri="{FF2B5EF4-FFF2-40B4-BE49-F238E27FC236}">
                <a16:creationId xmlns:a16="http://schemas.microsoft.com/office/drawing/2014/main" id="{22EAF4F2-D59A-0A1C-73DA-481EDF8DF52C}"/>
              </a:ext>
            </a:extLst>
          </p:cNvPr>
          <p:cNvCxnSpPr>
            <a:cxnSpLocks/>
          </p:cNvCxnSpPr>
          <p:nvPr/>
        </p:nvCxnSpPr>
        <p:spPr>
          <a:xfrm>
            <a:off x="9944622" y="1915221"/>
            <a:ext cx="0" cy="424674"/>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4" name="Straight Arrow Connector 123">
            <a:extLst>
              <a:ext uri="{FF2B5EF4-FFF2-40B4-BE49-F238E27FC236}">
                <a16:creationId xmlns:a16="http://schemas.microsoft.com/office/drawing/2014/main" id="{0FA54F37-5A25-06D3-6FA4-366046680964}"/>
              </a:ext>
            </a:extLst>
          </p:cNvPr>
          <p:cNvCxnSpPr>
            <a:cxnSpLocks/>
          </p:cNvCxnSpPr>
          <p:nvPr/>
        </p:nvCxnSpPr>
        <p:spPr>
          <a:xfrm>
            <a:off x="9954782" y="3422174"/>
            <a:ext cx="2610" cy="335188"/>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AD654FF2-E10E-889D-1453-0F9D6B8462CE}"/>
              </a:ext>
            </a:extLst>
          </p:cNvPr>
          <p:cNvCxnSpPr>
            <a:cxnSpLocks/>
          </p:cNvCxnSpPr>
          <p:nvPr/>
        </p:nvCxnSpPr>
        <p:spPr>
          <a:xfrm>
            <a:off x="9980801" y="4558743"/>
            <a:ext cx="0" cy="347092"/>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D49A90D0-4A11-B7C5-CDB2-B631CA093D6D}"/>
              </a:ext>
            </a:extLst>
          </p:cNvPr>
          <p:cNvCxnSpPr>
            <a:cxnSpLocks/>
          </p:cNvCxnSpPr>
          <p:nvPr/>
        </p:nvCxnSpPr>
        <p:spPr>
          <a:xfrm>
            <a:off x="9975721" y="5761727"/>
            <a:ext cx="0" cy="255687"/>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8" name="Straight Arrow Connector 127">
            <a:extLst>
              <a:ext uri="{FF2B5EF4-FFF2-40B4-BE49-F238E27FC236}">
                <a16:creationId xmlns:a16="http://schemas.microsoft.com/office/drawing/2014/main" id="{FF968603-2176-C7F8-FB5B-DD39CB4C20AD}"/>
              </a:ext>
            </a:extLst>
          </p:cNvPr>
          <p:cNvCxnSpPr>
            <a:cxnSpLocks/>
          </p:cNvCxnSpPr>
          <p:nvPr/>
        </p:nvCxnSpPr>
        <p:spPr>
          <a:xfrm flipH="1">
            <a:off x="8194040" y="6017414"/>
            <a:ext cx="1781681" cy="0"/>
          </a:xfrm>
          <a:prstGeom prst="straightConnector1">
            <a:avLst/>
          </a:prstGeom>
          <a:ln w="12700">
            <a:solidFill>
              <a:schemeClr val="bg1"/>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631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6EC8F1-88A7-D04C-8387-692EA9166435}"/>
              </a:ext>
            </a:extLst>
          </p:cNvPr>
          <p:cNvSpPr>
            <a:spLocks noGrp="1"/>
          </p:cNvSpPr>
          <p:nvPr>
            <p:ph type="ctrTitle"/>
          </p:nvPr>
        </p:nvSpPr>
        <p:spPr/>
        <p:txBody>
          <a:bodyPr>
            <a:normAutofit/>
          </a:bodyPr>
          <a:lstStyle/>
          <a:p>
            <a:r>
              <a:rPr lang="en-US" dirty="0"/>
              <a:t>Project Brief &amp; Next Steps</a:t>
            </a:r>
          </a:p>
        </p:txBody>
      </p:sp>
      <p:grpSp>
        <p:nvGrpSpPr>
          <p:cNvPr id="42" name="Group 41">
            <a:extLst>
              <a:ext uri="{FF2B5EF4-FFF2-40B4-BE49-F238E27FC236}">
                <a16:creationId xmlns:a16="http://schemas.microsoft.com/office/drawing/2014/main" id="{5757DDB5-E555-1B3F-7106-C707D6E58FEC}"/>
              </a:ext>
            </a:extLst>
          </p:cNvPr>
          <p:cNvGrpSpPr/>
          <p:nvPr/>
        </p:nvGrpSpPr>
        <p:grpSpPr>
          <a:xfrm>
            <a:off x="573901" y="1008081"/>
            <a:ext cx="10891797" cy="3302284"/>
            <a:chOff x="677860" y="3295715"/>
            <a:chExt cx="10891797" cy="3302284"/>
          </a:xfrm>
          <a:solidFill>
            <a:schemeClr val="accent2">
              <a:lumMod val="75000"/>
            </a:schemeClr>
          </a:solidFill>
        </p:grpSpPr>
        <p:grpSp>
          <p:nvGrpSpPr>
            <p:cNvPr id="43" name="Group 42">
              <a:extLst>
                <a:ext uri="{FF2B5EF4-FFF2-40B4-BE49-F238E27FC236}">
                  <a16:creationId xmlns:a16="http://schemas.microsoft.com/office/drawing/2014/main" id="{B720C86C-A5CF-FE1D-3F19-2739518E4678}"/>
                </a:ext>
              </a:extLst>
            </p:cNvPr>
            <p:cNvGrpSpPr/>
            <p:nvPr/>
          </p:nvGrpSpPr>
          <p:grpSpPr>
            <a:xfrm>
              <a:off x="3400782" y="3295715"/>
              <a:ext cx="2723031" cy="3284898"/>
              <a:chOff x="3793547" y="3200465"/>
              <a:chExt cx="2723031" cy="3284898"/>
            </a:xfrm>
            <a:grpFill/>
          </p:grpSpPr>
          <p:grpSp>
            <p:nvGrpSpPr>
              <p:cNvPr id="71" name="Group 70">
                <a:extLst>
                  <a:ext uri="{FF2B5EF4-FFF2-40B4-BE49-F238E27FC236}">
                    <a16:creationId xmlns:a16="http://schemas.microsoft.com/office/drawing/2014/main" id="{E22EB508-35C8-8B73-E5A0-9ECCAE007128}"/>
                  </a:ext>
                </a:extLst>
              </p:cNvPr>
              <p:cNvGrpSpPr/>
              <p:nvPr/>
            </p:nvGrpSpPr>
            <p:grpSpPr>
              <a:xfrm>
                <a:off x="3793547" y="3841984"/>
                <a:ext cx="2723031" cy="2643379"/>
                <a:chOff x="457200" y="2976214"/>
                <a:chExt cx="2608848" cy="2532539"/>
              </a:xfrm>
              <a:grpFill/>
            </p:grpSpPr>
            <p:grpSp>
              <p:nvGrpSpPr>
                <p:cNvPr id="73" name="Group 72">
                  <a:extLst>
                    <a:ext uri="{FF2B5EF4-FFF2-40B4-BE49-F238E27FC236}">
                      <a16:creationId xmlns:a16="http://schemas.microsoft.com/office/drawing/2014/main" id="{2BFAEB2C-E6CA-95F6-FC41-D5B6EBDB7570}"/>
                    </a:ext>
                  </a:extLst>
                </p:cNvPr>
                <p:cNvGrpSpPr/>
                <p:nvPr/>
              </p:nvGrpSpPr>
              <p:grpSpPr>
                <a:xfrm>
                  <a:off x="457200" y="2976214"/>
                  <a:ext cx="2608848" cy="2532539"/>
                  <a:chOff x="2270720" y="1743311"/>
                  <a:chExt cx="3119616" cy="3766944"/>
                </a:xfrm>
                <a:grpFill/>
              </p:grpSpPr>
              <p:sp>
                <p:nvSpPr>
                  <p:cNvPr id="77" name="Arrow: Chevron 76">
                    <a:extLst>
                      <a:ext uri="{FF2B5EF4-FFF2-40B4-BE49-F238E27FC236}">
                        <a16:creationId xmlns:a16="http://schemas.microsoft.com/office/drawing/2014/main" id="{A2FEC3B3-324A-BC2B-2DAB-2BE9DA6B86BC}"/>
                      </a:ext>
                    </a:extLst>
                  </p:cNvPr>
                  <p:cNvSpPr/>
                  <p:nvPr/>
                </p:nvSpPr>
                <p:spPr>
                  <a:xfrm>
                    <a:off x="2270720" y="1743311"/>
                    <a:ext cx="3119616" cy="603505"/>
                  </a:xfrm>
                  <a:prstGeom prst="chevron">
                    <a:avLst>
                      <a:gd name="adj" fmla="val 42063"/>
                    </a:avLst>
                  </a:pr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sp>
                <p:nvSpPr>
                  <p:cNvPr id="78" name="Flowchart: Process 8">
                    <a:extLst>
                      <a:ext uri="{FF2B5EF4-FFF2-40B4-BE49-F238E27FC236}">
                        <a16:creationId xmlns:a16="http://schemas.microsoft.com/office/drawing/2014/main" id="{56F81A27-1426-76BD-EAED-2CD77D34244B}"/>
                      </a:ext>
                    </a:extLst>
                  </p:cNvPr>
                  <p:cNvSpPr/>
                  <p:nvPr/>
                </p:nvSpPr>
                <p:spPr>
                  <a:xfrm flipH="1">
                    <a:off x="2471887" y="2242716"/>
                    <a:ext cx="2647922" cy="3267539"/>
                  </a:xfrm>
                  <a:custGeom>
                    <a:avLst/>
                    <a:gdLst>
                      <a:gd name="connsiteX0" fmla="*/ 0 w 1641337"/>
                      <a:gd name="connsiteY0" fmla="*/ 0 h 2779776"/>
                      <a:gd name="connsiteX1" fmla="*/ 1641337 w 1641337"/>
                      <a:gd name="connsiteY1" fmla="*/ 0 h 2779776"/>
                      <a:gd name="connsiteX2" fmla="*/ 1641337 w 1641337"/>
                      <a:gd name="connsiteY2" fmla="*/ 2779776 h 2779776"/>
                      <a:gd name="connsiteX3" fmla="*/ 0 w 1641337"/>
                      <a:gd name="connsiteY3" fmla="*/ 2779776 h 2779776"/>
                      <a:gd name="connsiteX4" fmla="*/ 0 w 1641337"/>
                      <a:gd name="connsiteY4" fmla="*/ 0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 name="connsiteX5" fmla="*/ 787 w 1642124"/>
                      <a:gd name="connsiteY5" fmla="*/ 0 h 2779776"/>
                      <a:gd name="connsiteX0" fmla="*/ 121813 w 1763150"/>
                      <a:gd name="connsiteY0" fmla="*/ 0 h 2779776"/>
                      <a:gd name="connsiteX1" fmla="*/ 1763150 w 1763150"/>
                      <a:gd name="connsiteY1" fmla="*/ 0 h 2779776"/>
                      <a:gd name="connsiteX2" fmla="*/ 1763150 w 1763150"/>
                      <a:gd name="connsiteY2" fmla="*/ 2779776 h 2779776"/>
                      <a:gd name="connsiteX3" fmla="*/ 121813 w 1763150"/>
                      <a:gd name="connsiteY3" fmla="*/ 2779776 h 2779776"/>
                      <a:gd name="connsiteX4" fmla="*/ 121026 w 1763150"/>
                      <a:gd name="connsiteY4" fmla="*/ 509151 h 2779776"/>
                      <a:gd name="connsiteX5" fmla="*/ 121027 w 1763150"/>
                      <a:gd name="connsiteY5" fmla="*/ 218797 h 2779776"/>
                      <a:gd name="connsiteX6" fmla="*/ 121813 w 1763150"/>
                      <a:gd name="connsiteY6" fmla="*/ 0 h 2779776"/>
                      <a:gd name="connsiteX0" fmla="*/ 121027 w 1763150"/>
                      <a:gd name="connsiteY0" fmla="*/ 218797 h 2779776"/>
                      <a:gd name="connsiteX1" fmla="*/ 121813 w 1763150"/>
                      <a:gd name="connsiteY1" fmla="*/ 0 h 2779776"/>
                      <a:gd name="connsiteX2" fmla="*/ 1763150 w 1763150"/>
                      <a:gd name="connsiteY2" fmla="*/ 0 h 2779776"/>
                      <a:gd name="connsiteX3" fmla="*/ 1763150 w 1763150"/>
                      <a:gd name="connsiteY3" fmla="*/ 2779776 h 2779776"/>
                      <a:gd name="connsiteX4" fmla="*/ 121813 w 1763150"/>
                      <a:gd name="connsiteY4" fmla="*/ 2779776 h 2779776"/>
                      <a:gd name="connsiteX5" fmla="*/ 121026 w 1763150"/>
                      <a:gd name="connsiteY5" fmla="*/ 509151 h 2779776"/>
                      <a:gd name="connsiteX6" fmla="*/ 212467 w 1763150"/>
                      <a:gd name="connsiteY6" fmla="*/ 310237 h 2779776"/>
                      <a:gd name="connsiteX0" fmla="*/ 797 w 1642134"/>
                      <a:gd name="connsiteY0" fmla="*/ 0 h 2779776"/>
                      <a:gd name="connsiteX1" fmla="*/ 1642134 w 1642134"/>
                      <a:gd name="connsiteY1" fmla="*/ 0 h 2779776"/>
                      <a:gd name="connsiteX2" fmla="*/ 1642134 w 1642134"/>
                      <a:gd name="connsiteY2" fmla="*/ 2779776 h 2779776"/>
                      <a:gd name="connsiteX3" fmla="*/ 797 w 1642134"/>
                      <a:gd name="connsiteY3" fmla="*/ 2779776 h 2779776"/>
                      <a:gd name="connsiteX4" fmla="*/ 10 w 1642134"/>
                      <a:gd name="connsiteY4" fmla="*/ 509151 h 2779776"/>
                      <a:gd name="connsiteX5" fmla="*/ 91451 w 1642134"/>
                      <a:gd name="connsiteY5" fmla="*/ 310237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124" h="2779776">
                        <a:moveTo>
                          <a:pt x="787" y="0"/>
                        </a:moveTo>
                        <a:lnTo>
                          <a:pt x="1642124" y="0"/>
                        </a:lnTo>
                        <a:lnTo>
                          <a:pt x="1642124" y="2779776"/>
                        </a:lnTo>
                        <a:lnTo>
                          <a:pt x="787" y="2779776"/>
                        </a:lnTo>
                        <a:cubicBezTo>
                          <a:pt x="525" y="2022901"/>
                          <a:pt x="262" y="1266026"/>
                          <a:pt x="0" y="509151"/>
                        </a:cubicBezTo>
                      </a:path>
                    </a:pathLst>
                  </a:custGeom>
                  <a:grpFill/>
                  <a:ln w="12700">
                    <a:solidFill>
                      <a:schemeClr val="accent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grpSp>
            <p:grpSp>
              <p:nvGrpSpPr>
                <p:cNvPr id="74" name="Group 73">
                  <a:extLst>
                    <a:ext uri="{FF2B5EF4-FFF2-40B4-BE49-F238E27FC236}">
                      <a16:creationId xmlns:a16="http://schemas.microsoft.com/office/drawing/2014/main" id="{399519ED-FDBD-8240-FD54-7499D754EFC7}"/>
                    </a:ext>
                  </a:extLst>
                </p:cNvPr>
                <p:cNvGrpSpPr/>
                <p:nvPr/>
              </p:nvGrpSpPr>
              <p:grpSpPr>
                <a:xfrm>
                  <a:off x="631165" y="2993692"/>
                  <a:ext cx="2185910" cy="2282833"/>
                  <a:chOff x="631165" y="2993692"/>
                  <a:chExt cx="2185910" cy="2282833"/>
                </a:xfrm>
                <a:grpFill/>
              </p:grpSpPr>
              <p:sp>
                <p:nvSpPr>
                  <p:cNvPr id="75" name="Rectangle 74">
                    <a:extLst>
                      <a:ext uri="{FF2B5EF4-FFF2-40B4-BE49-F238E27FC236}">
                        <a16:creationId xmlns:a16="http://schemas.microsoft.com/office/drawing/2014/main" id="{681E06E2-07E1-5B6A-A0A8-AE8AC958297B}"/>
                      </a:ext>
                    </a:extLst>
                  </p:cNvPr>
                  <p:cNvSpPr/>
                  <p:nvPr/>
                </p:nvSpPr>
                <p:spPr>
                  <a:xfrm>
                    <a:off x="1249285" y="2993692"/>
                    <a:ext cx="1024677" cy="324358"/>
                  </a:xfrm>
                  <a:prstGeom prst="rect">
                    <a:avLst/>
                  </a:prstGeom>
                  <a:grpFill/>
                </p:spPr>
                <p:txBody>
                  <a:bodyPr wrap="none" anchor="ctr">
                    <a:spAutoFit/>
                  </a:bodyP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Objectives</a:t>
                    </a:r>
                  </a:p>
                </p:txBody>
              </p:sp>
              <p:sp>
                <p:nvSpPr>
                  <p:cNvPr id="76" name="Rectangle 75">
                    <a:extLst>
                      <a:ext uri="{FF2B5EF4-FFF2-40B4-BE49-F238E27FC236}">
                        <a16:creationId xmlns:a16="http://schemas.microsoft.com/office/drawing/2014/main" id="{08765B17-D15B-22BA-885F-595EE3468D2E}"/>
                      </a:ext>
                    </a:extLst>
                  </p:cNvPr>
                  <p:cNvSpPr/>
                  <p:nvPr/>
                </p:nvSpPr>
                <p:spPr>
                  <a:xfrm>
                    <a:off x="631165" y="3463067"/>
                    <a:ext cx="2185910" cy="1813458"/>
                  </a:xfrm>
                  <a:prstGeom prst="rect">
                    <a:avLst/>
                  </a:prstGeom>
                  <a:grpFill/>
                </p:spPr>
                <p:txBody>
                  <a:bodyPr wrap="square" anchor="ctr">
                    <a:spAutoFit/>
                  </a:bodyPr>
                  <a:lstStyle/>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Automate compliance via speech analytics and LLM-based analysis.</a:t>
                    </a: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endPar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endParaRP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Score for Compliance, CSAT, Sales.</a:t>
                    </a: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endPar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endParaRP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Create dashboards with agent-level insights.</a:t>
                    </a:r>
                  </a:p>
                </p:txBody>
              </p:sp>
            </p:grpSp>
          </p:grpSp>
          <p:sp>
            <p:nvSpPr>
              <p:cNvPr id="72" name="Freeform: Shape 71">
                <a:extLst>
                  <a:ext uri="{FF2B5EF4-FFF2-40B4-BE49-F238E27FC236}">
                    <a16:creationId xmlns:a16="http://schemas.microsoft.com/office/drawing/2014/main" id="{6DA32C59-E9EE-CE85-7EC6-3FFE685CCC36}"/>
                  </a:ext>
                </a:extLst>
              </p:cNvPr>
              <p:cNvSpPr>
                <a:spLocks/>
              </p:cNvSpPr>
              <p:nvPr/>
            </p:nvSpPr>
            <p:spPr bwMode="auto">
              <a:xfrm>
                <a:off x="4892988" y="3200465"/>
                <a:ext cx="524149" cy="523479"/>
              </a:xfrm>
              <a:custGeom>
                <a:avLst/>
                <a:gdLst>
                  <a:gd name="connsiteX0" fmla="*/ 252769 w 555447"/>
                  <a:gd name="connsiteY0" fmla="*/ 143427 h 554738"/>
                  <a:gd name="connsiteX1" fmla="*/ 263941 w 555447"/>
                  <a:gd name="connsiteY1" fmla="*/ 143427 h 554738"/>
                  <a:gd name="connsiteX2" fmla="*/ 275114 w 555447"/>
                  <a:gd name="connsiteY2" fmla="*/ 144313 h 554738"/>
                  <a:gd name="connsiteX3" fmla="*/ 286286 w 555447"/>
                  <a:gd name="connsiteY3" fmla="*/ 145820 h 554738"/>
                  <a:gd name="connsiteX4" fmla="*/ 297104 w 555447"/>
                  <a:gd name="connsiteY4" fmla="*/ 148213 h 554738"/>
                  <a:gd name="connsiteX5" fmla="*/ 307922 w 555447"/>
                  <a:gd name="connsiteY5" fmla="*/ 151580 h 554738"/>
                  <a:gd name="connsiteX6" fmla="*/ 264296 w 555447"/>
                  <a:gd name="connsiteY6" fmla="*/ 194915 h 554738"/>
                  <a:gd name="connsiteX7" fmla="*/ 255961 w 555447"/>
                  <a:gd name="connsiteY7" fmla="*/ 194915 h 554738"/>
                  <a:gd name="connsiteX8" fmla="*/ 247537 w 555447"/>
                  <a:gd name="connsiteY8" fmla="*/ 195446 h 554738"/>
                  <a:gd name="connsiteX9" fmla="*/ 239202 w 555447"/>
                  <a:gd name="connsiteY9" fmla="*/ 196598 h 554738"/>
                  <a:gd name="connsiteX10" fmla="*/ 231133 w 555447"/>
                  <a:gd name="connsiteY10" fmla="*/ 198637 h 554738"/>
                  <a:gd name="connsiteX11" fmla="*/ 222976 w 555447"/>
                  <a:gd name="connsiteY11" fmla="*/ 201207 h 554738"/>
                  <a:gd name="connsiteX12" fmla="*/ 215261 w 555447"/>
                  <a:gd name="connsiteY12" fmla="*/ 204574 h 554738"/>
                  <a:gd name="connsiteX13" fmla="*/ 207636 w 555447"/>
                  <a:gd name="connsiteY13" fmla="*/ 208473 h 554738"/>
                  <a:gd name="connsiteX14" fmla="*/ 200187 w 555447"/>
                  <a:gd name="connsiteY14" fmla="*/ 213170 h 554738"/>
                  <a:gd name="connsiteX15" fmla="*/ 193271 w 555447"/>
                  <a:gd name="connsiteY15" fmla="*/ 218576 h 554738"/>
                  <a:gd name="connsiteX16" fmla="*/ 186621 w 555447"/>
                  <a:gd name="connsiteY16" fmla="*/ 224691 h 554738"/>
                  <a:gd name="connsiteX17" fmla="*/ 180059 w 555447"/>
                  <a:gd name="connsiteY17" fmla="*/ 231957 h 554738"/>
                  <a:gd name="connsiteX18" fmla="*/ 174296 w 555447"/>
                  <a:gd name="connsiteY18" fmla="*/ 239490 h 554738"/>
                  <a:gd name="connsiteX19" fmla="*/ 169241 w 555447"/>
                  <a:gd name="connsiteY19" fmla="*/ 247643 h 554738"/>
                  <a:gd name="connsiteX20" fmla="*/ 165163 w 555447"/>
                  <a:gd name="connsiteY20" fmla="*/ 256062 h 554738"/>
                  <a:gd name="connsiteX21" fmla="*/ 161793 w 555447"/>
                  <a:gd name="connsiteY21" fmla="*/ 264835 h 554738"/>
                  <a:gd name="connsiteX22" fmla="*/ 159399 w 555447"/>
                  <a:gd name="connsiteY22" fmla="*/ 273785 h 554738"/>
                  <a:gd name="connsiteX23" fmla="*/ 157714 w 555447"/>
                  <a:gd name="connsiteY23" fmla="*/ 282736 h 554738"/>
                  <a:gd name="connsiteX24" fmla="*/ 156916 w 555447"/>
                  <a:gd name="connsiteY24" fmla="*/ 291864 h 554738"/>
                  <a:gd name="connsiteX25" fmla="*/ 156916 w 555447"/>
                  <a:gd name="connsiteY25" fmla="*/ 301169 h 554738"/>
                  <a:gd name="connsiteX26" fmla="*/ 157714 w 555447"/>
                  <a:gd name="connsiteY26" fmla="*/ 310296 h 554738"/>
                  <a:gd name="connsiteX27" fmla="*/ 159399 w 555447"/>
                  <a:gd name="connsiteY27" fmla="*/ 319424 h 554738"/>
                  <a:gd name="connsiteX28" fmla="*/ 161793 w 555447"/>
                  <a:gd name="connsiteY28" fmla="*/ 328375 h 554738"/>
                  <a:gd name="connsiteX29" fmla="*/ 165163 w 555447"/>
                  <a:gd name="connsiteY29" fmla="*/ 336971 h 554738"/>
                  <a:gd name="connsiteX30" fmla="*/ 169241 w 555447"/>
                  <a:gd name="connsiteY30" fmla="*/ 345389 h 554738"/>
                  <a:gd name="connsiteX31" fmla="*/ 174296 w 555447"/>
                  <a:gd name="connsiteY31" fmla="*/ 353542 h 554738"/>
                  <a:gd name="connsiteX32" fmla="*/ 180059 w 555447"/>
                  <a:gd name="connsiteY32" fmla="*/ 361252 h 554738"/>
                  <a:gd name="connsiteX33" fmla="*/ 186621 w 555447"/>
                  <a:gd name="connsiteY33" fmla="*/ 368519 h 554738"/>
                  <a:gd name="connsiteX34" fmla="*/ 193892 w 555447"/>
                  <a:gd name="connsiteY34" fmla="*/ 375077 h 554738"/>
                  <a:gd name="connsiteX35" fmla="*/ 201517 w 555447"/>
                  <a:gd name="connsiteY35" fmla="*/ 380837 h 554738"/>
                  <a:gd name="connsiteX36" fmla="*/ 209675 w 555447"/>
                  <a:gd name="connsiteY36" fmla="*/ 385711 h 554738"/>
                  <a:gd name="connsiteX37" fmla="*/ 218099 w 555447"/>
                  <a:gd name="connsiteY37" fmla="*/ 389787 h 554738"/>
                  <a:gd name="connsiteX38" fmla="*/ 226877 w 555447"/>
                  <a:gd name="connsiteY38" fmla="*/ 393155 h 554738"/>
                  <a:gd name="connsiteX39" fmla="*/ 235833 w 555447"/>
                  <a:gd name="connsiteY39" fmla="*/ 395725 h 554738"/>
                  <a:gd name="connsiteX40" fmla="*/ 244788 w 555447"/>
                  <a:gd name="connsiteY40" fmla="*/ 397231 h 554738"/>
                  <a:gd name="connsiteX41" fmla="*/ 254099 w 555447"/>
                  <a:gd name="connsiteY41" fmla="*/ 398118 h 554738"/>
                  <a:gd name="connsiteX42" fmla="*/ 263232 w 555447"/>
                  <a:gd name="connsiteY42" fmla="*/ 398118 h 554738"/>
                  <a:gd name="connsiteX43" fmla="*/ 272365 w 555447"/>
                  <a:gd name="connsiteY43" fmla="*/ 397231 h 554738"/>
                  <a:gd name="connsiteX44" fmla="*/ 281498 w 555447"/>
                  <a:gd name="connsiteY44" fmla="*/ 395725 h 554738"/>
                  <a:gd name="connsiteX45" fmla="*/ 290453 w 555447"/>
                  <a:gd name="connsiteY45" fmla="*/ 393155 h 554738"/>
                  <a:gd name="connsiteX46" fmla="*/ 299143 w 555447"/>
                  <a:gd name="connsiteY46" fmla="*/ 389787 h 554738"/>
                  <a:gd name="connsiteX47" fmla="*/ 307567 w 555447"/>
                  <a:gd name="connsiteY47" fmla="*/ 385711 h 554738"/>
                  <a:gd name="connsiteX48" fmla="*/ 315636 w 555447"/>
                  <a:gd name="connsiteY48" fmla="*/ 380837 h 554738"/>
                  <a:gd name="connsiteX49" fmla="*/ 323439 w 555447"/>
                  <a:gd name="connsiteY49" fmla="*/ 375077 h 554738"/>
                  <a:gd name="connsiteX50" fmla="*/ 330710 w 555447"/>
                  <a:gd name="connsiteY50" fmla="*/ 368519 h 554738"/>
                  <a:gd name="connsiteX51" fmla="*/ 336828 w 555447"/>
                  <a:gd name="connsiteY51" fmla="*/ 361784 h 554738"/>
                  <a:gd name="connsiteX52" fmla="*/ 342060 w 555447"/>
                  <a:gd name="connsiteY52" fmla="*/ 354872 h 554738"/>
                  <a:gd name="connsiteX53" fmla="*/ 346759 w 555447"/>
                  <a:gd name="connsiteY53" fmla="*/ 347605 h 554738"/>
                  <a:gd name="connsiteX54" fmla="*/ 350838 w 555447"/>
                  <a:gd name="connsiteY54" fmla="*/ 339984 h 554738"/>
                  <a:gd name="connsiteX55" fmla="*/ 354030 w 555447"/>
                  <a:gd name="connsiteY55" fmla="*/ 332097 h 554738"/>
                  <a:gd name="connsiteX56" fmla="*/ 356779 w 555447"/>
                  <a:gd name="connsiteY56" fmla="*/ 323944 h 554738"/>
                  <a:gd name="connsiteX57" fmla="*/ 358641 w 555447"/>
                  <a:gd name="connsiteY57" fmla="*/ 315879 h 554738"/>
                  <a:gd name="connsiteX58" fmla="*/ 359971 w 555447"/>
                  <a:gd name="connsiteY58" fmla="*/ 307549 h 554738"/>
                  <a:gd name="connsiteX59" fmla="*/ 360503 w 555447"/>
                  <a:gd name="connsiteY59" fmla="*/ 299130 h 554738"/>
                  <a:gd name="connsiteX60" fmla="*/ 360326 w 555447"/>
                  <a:gd name="connsiteY60" fmla="*/ 290712 h 554738"/>
                  <a:gd name="connsiteX61" fmla="*/ 403951 w 555447"/>
                  <a:gd name="connsiteY61" fmla="*/ 247111 h 554738"/>
                  <a:gd name="connsiteX62" fmla="*/ 407143 w 555447"/>
                  <a:gd name="connsiteY62" fmla="*/ 257923 h 554738"/>
                  <a:gd name="connsiteX63" fmla="*/ 409537 w 555447"/>
                  <a:gd name="connsiteY63" fmla="*/ 268911 h 554738"/>
                  <a:gd name="connsiteX64" fmla="*/ 411222 w 555447"/>
                  <a:gd name="connsiteY64" fmla="*/ 280077 h 554738"/>
                  <a:gd name="connsiteX65" fmla="*/ 412020 w 555447"/>
                  <a:gd name="connsiteY65" fmla="*/ 291155 h 554738"/>
                  <a:gd name="connsiteX66" fmla="*/ 411843 w 555447"/>
                  <a:gd name="connsiteY66" fmla="*/ 302321 h 554738"/>
                  <a:gd name="connsiteX67" fmla="*/ 411222 w 555447"/>
                  <a:gd name="connsiteY67" fmla="*/ 313487 h 554738"/>
                  <a:gd name="connsiteX68" fmla="*/ 409537 w 555447"/>
                  <a:gd name="connsiteY68" fmla="*/ 324653 h 554738"/>
                  <a:gd name="connsiteX69" fmla="*/ 406966 w 555447"/>
                  <a:gd name="connsiteY69" fmla="*/ 335641 h 554738"/>
                  <a:gd name="connsiteX70" fmla="*/ 403774 w 555447"/>
                  <a:gd name="connsiteY70" fmla="*/ 346453 h 554738"/>
                  <a:gd name="connsiteX71" fmla="*/ 399695 w 555447"/>
                  <a:gd name="connsiteY71" fmla="*/ 356910 h 554738"/>
                  <a:gd name="connsiteX72" fmla="*/ 394818 w 555447"/>
                  <a:gd name="connsiteY72" fmla="*/ 367190 h 554738"/>
                  <a:gd name="connsiteX73" fmla="*/ 389055 w 555447"/>
                  <a:gd name="connsiteY73" fmla="*/ 377292 h 554738"/>
                  <a:gd name="connsiteX74" fmla="*/ 382670 w 555447"/>
                  <a:gd name="connsiteY74" fmla="*/ 386952 h 554738"/>
                  <a:gd name="connsiteX75" fmla="*/ 375222 w 555447"/>
                  <a:gd name="connsiteY75" fmla="*/ 396079 h 554738"/>
                  <a:gd name="connsiteX76" fmla="*/ 367064 w 555447"/>
                  <a:gd name="connsiteY76" fmla="*/ 404853 h 554738"/>
                  <a:gd name="connsiteX77" fmla="*/ 358286 w 555447"/>
                  <a:gd name="connsiteY77" fmla="*/ 412917 h 554738"/>
                  <a:gd name="connsiteX78" fmla="*/ 349153 w 555447"/>
                  <a:gd name="connsiteY78" fmla="*/ 420361 h 554738"/>
                  <a:gd name="connsiteX79" fmla="*/ 339311 w 555447"/>
                  <a:gd name="connsiteY79" fmla="*/ 426830 h 554738"/>
                  <a:gd name="connsiteX80" fmla="*/ 329380 w 555447"/>
                  <a:gd name="connsiteY80" fmla="*/ 432502 h 554738"/>
                  <a:gd name="connsiteX81" fmla="*/ 319094 w 555447"/>
                  <a:gd name="connsiteY81" fmla="*/ 437464 h 554738"/>
                  <a:gd name="connsiteX82" fmla="*/ 308365 w 555447"/>
                  <a:gd name="connsiteY82" fmla="*/ 441452 h 554738"/>
                  <a:gd name="connsiteX83" fmla="*/ 297547 w 555447"/>
                  <a:gd name="connsiteY83" fmla="*/ 444643 h 554738"/>
                  <a:gd name="connsiteX84" fmla="*/ 286552 w 555447"/>
                  <a:gd name="connsiteY84" fmla="*/ 447213 h 554738"/>
                  <a:gd name="connsiteX85" fmla="*/ 275468 w 555447"/>
                  <a:gd name="connsiteY85" fmla="*/ 448719 h 554738"/>
                  <a:gd name="connsiteX86" fmla="*/ 264296 w 555447"/>
                  <a:gd name="connsiteY86" fmla="*/ 449605 h 554738"/>
                  <a:gd name="connsiteX87" fmla="*/ 253123 w 555447"/>
                  <a:gd name="connsiteY87" fmla="*/ 449605 h 554738"/>
                  <a:gd name="connsiteX88" fmla="*/ 241774 w 555447"/>
                  <a:gd name="connsiteY88" fmla="*/ 448719 h 554738"/>
                  <a:gd name="connsiteX89" fmla="*/ 230778 w 555447"/>
                  <a:gd name="connsiteY89" fmla="*/ 447213 h 554738"/>
                  <a:gd name="connsiteX90" fmla="*/ 219783 w 555447"/>
                  <a:gd name="connsiteY90" fmla="*/ 444643 h 554738"/>
                  <a:gd name="connsiteX91" fmla="*/ 208966 w 555447"/>
                  <a:gd name="connsiteY91" fmla="*/ 441452 h 554738"/>
                  <a:gd name="connsiteX92" fmla="*/ 198325 w 555447"/>
                  <a:gd name="connsiteY92" fmla="*/ 437464 h 554738"/>
                  <a:gd name="connsiteX93" fmla="*/ 188039 w 555447"/>
                  <a:gd name="connsiteY93" fmla="*/ 432502 h 554738"/>
                  <a:gd name="connsiteX94" fmla="*/ 177842 w 555447"/>
                  <a:gd name="connsiteY94" fmla="*/ 426830 h 554738"/>
                  <a:gd name="connsiteX95" fmla="*/ 168177 w 555447"/>
                  <a:gd name="connsiteY95" fmla="*/ 420361 h 554738"/>
                  <a:gd name="connsiteX96" fmla="*/ 158956 w 555447"/>
                  <a:gd name="connsiteY96" fmla="*/ 412917 h 554738"/>
                  <a:gd name="connsiteX97" fmla="*/ 150089 w 555447"/>
                  <a:gd name="connsiteY97" fmla="*/ 404853 h 554738"/>
                  <a:gd name="connsiteX98" fmla="*/ 142020 w 555447"/>
                  <a:gd name="connsiteY98" fmla="*/ 396079 h 554738"/>
                  <a:gd name="connsiteX99" fmla="*/ 134749 w 555447"/>
                  <a:gd name="connsiteY99" fmla="*/ 386774 h 554738"/>
                  <a:gd name="connsiteX100" fmla="*/ 128187 w 555447"/>
                  <a:gd name="connsiteY100" fmla="*/ 377115 h 554738"/>
                  <a:gd name="connsiteX101" fmla="*/ 122424 w 555447"/>
                  <a:gd name="connsiteY101" fmla="*/ 367190 h 554738"/>
                  <a:gd name="connsiteX102" fmla="*/ 117635 w 555447"/>
                  <a:gd name="connsiteY102" fmla="*/ 356910 h 554738"/>
                  <a:gd name="connsiteX103" fmla="*/ 113645 w 555447"/>
                  <a:gd name="connsiteY103" fmla="*/ 346276 h 554738"/>
                  <a:gd name="connsiteX104" fmla="*/ 110187 w 555447"/>
                  <a:gd name="connsiteY104" fmla="*/ 335464 h 554738"/>
                  <a:gd name="connsiteX105" fmla="*/ 107882 w 555447"/>
                  <a:gd name="connsiteY105" fmla="*/ 324475 h 554738"/>
                  <a:gd name="connsiteX106" fmla="*/ 106197 w 555447"/>
                  <a:gd name="connsiteY106" fmla="*/ 313309 h 554738"/>
                  <a:gd name="connsiteX107" fmla="*/ 105310 w 555447"/>
                  <a:gd name="connsiteY107" fmla="*/ 302143 h 554738"/>
                  <a:gd name="connsiteX108" fmla="*/ 105310 w 555447"/>
                  <a:gd name="connsiteY108" fmla="*/ 290889 h 554738"/>
                  <a:gd name="connsiteX109" fmla="*/ 106197 w 555447"/>
                  <a:gd name="connsiteY109" fmla="*/ 279723 h 554738"/>
                  <a:gd name="connsiteX110" fmla="*/ 107882 w 555447"/>
                  <a:gd name="connsiteY110" fmla="*/ 268734 h 554738"/>
                  <a:gd name="connsiteX111" fmla="*/ 110187 w 555447"/>
                  <a:gd name="connsiteY111" fmla="*/ 257568 h 554738"/>
                  <a:gd name="connsiteX112" fmla="*/ 113645 w 555447"/>
                  <a:gd name="connsiteY112" fmla="*/ 246757 h 554738"/>
                  <a:gd name="connsiteX113" fmla="*/ 117635 w 555447"/>
                  <a:gd name="connsiteY113" fmla="*/ 236300 h 554738"/>
                  <a:gd name="connsiteX114" fmla="*/ 122424 w 555447"/>
                  <a:gd name="connsiteY114" fmla="*/ 225843 h 554738"/>
                  <a:gd name="connsiteX115" fmla="*/ 128187 w 555447"/>
                  <a:gd name="connsiteY115" fmla="*/ 215917 h 554738"/>
                  <a:gd name="connsiteX116" fmla="*/ 134749 w 555447"/>
                  <a:gd name="connsiteY116" fmla="*/ 206258 h 554738"/>
                  <a:gd name="connsiteX117" fmla="*/ 142020 w 555447"/>
                  <a:gd name="connsiteY117" fmla="*/ 196953 h 554738"/>
                  <a:gd name="connsiteX118" fmla="*/ 150089 w 555447"/>
                  <a:gd name="connsiteY118" fmla="*/ 188180 h 554738"/>
                  <a:gd name="connsiteX119" fmla="*/ 158956 w 555447"/>
                  <a:gd name="connsiteY119" fmla="*/ 180115 h 554738"/>
                  <a:gd name="connsiteX120" fmla="*/ 168177 w 555447"/>
                  <a:gd name="connsiteY120" fmla="*/ 172849 h 554738"/>
                  <a:gd name="connsiteX121" fmla="*/ 177842 w 555447"/>
                  <a:gd name="connsiteY121" fmla="*/ 166202 h 554738"/>
                  <a:gd name="connsiteX122" fmla="*/ 187862 w 555447"/>
                  <a:gd name="connsiteY122" fmla="*/ 160531 h 554738"/>
                  <a:gd name="connsiteX123" fmla="*/ 198148 w 555447"/>
                  <a:gd name="connsiteY123" fmla="*/ 155745 h 554738"/>
                  <a:gd name="connsiteX124" fmla="*/ 208611 w 555447"/>
                  <a:gd name="connsiteY124" fmla="*/ 151580 h 554738"/>
                  <a:gd name="connsiteX125" fmla="*/ 219429 w 555447"/>
                  <a:gd name="connsiteY125" fmla="*/ 148301 h 554738"/>
                  <a:gd name="connsiteX126" fmla="*/ 230424 w 555447"/>
                  <a:gd name="connsiteY126" fmla="*/ 145997 h 554738"/>
                  <a:gd name="connsiteX127" fmla="*/ 241596 w 555447"/>
                  <a:gd name="connsiteY127" fmla="*/ 144313 h 554738"/>
                  <a:gd name="connsiteX128" fmla="*/ 262034 w 555447"/>
                  <a:gd name="connsiteY128" fmla="*/ 38117 h 554738"/>
                  <a:gd name="connsiteX129" fmla="*/ 276394 w 555447"/>
                  <a:gd name="connsiteY129" fmla="*/ 38649 h 554738"/>
                  <a:gd name="connsiteX130" fmla="*/ 290755 w 555447"/>
                  <a:gd name="connsiteY130" fmla="*/ 39978 h 554738"/>
                  <a:gd name="connsiteX131" fmla="*/ 305115 w 555447"/>
                  <a:gd name="connsiteY131" fmla="*/ 42194 h 554738"/>
                  <a:gd name="connsiteX132" fmla="*/ 319298 w 555447"/>
                  <a:gd name="connsiteY132" fmla="*/ 45207 h 554738"/>
                  <a:gd name="connsiteX133" fmla="*/ 333393 w 555447"/>
                  <a:gd name="connsiteY133" fmla="*/ 49107 h 554738"/>
                  <a:gd name="connsiteX134" fmla="*/ 347221 w 555447"/>
                  <a:gd name="connsiteY134" fmla="*/ 53627 h 554738"/>
                  <a:gd name="connsiteX135" fmla="*/ 360784 w 555447"/>
                  <a:gd name="connsiteY135" fmla="*/ 59034 h 554738"/>
                  <a:gd name="connsiteX136" fmla="*/ 374081 w 555447"/>
                  <a:gd name="connsiteY136" fmla="*/ 65149 h 554738"/>
                  <a:gd name="connsiteX137" fmla="*/ 387112 w 555447"/>
                  <a:gd name="connsiteY137" fmla="*/ 72239 h 554738"/>
                  <a:gd name="connsiteX138" fmla="*/ 345537 w 555447"/>
                  <a:gd name="connsiteY138" fmla="*/ 113807 h 554738"/>
                  <a:gd name="connsiteX139" fmla="*/ 333570 w 555447"/>
                  <a:gd name="connsiteY139" fmla="*/ 108578 h 554738"/>
                  <a:gd name="connsiteX140" fmla="*/ 321160 w 555447"/>
                  <a:gd name="connsiteY140" fmla="*/ 104146 h 554738"/>
                  <a:gd name="connsiteX141" fmla="*/ 308661 w 555447"/>
                  <a:gd name="connsiteY141" fmla="*/ 100601 h 554738"/>
                  <a:gd name="connsiteX142" fmla="*/ 296162 w 555447"/>
                  <a:gd name="connsiteY142" fmla="*/ 97765 h 554738"/>
                  <a:gd name="connsiteX143" fmla="*/ 283309 w 555447"/>
                  <a:gd name="connsiteY143" fmla="*/ 95904 h 554738"/>
                  <a:gd name="connsiteX144" fmla="*/ 270632 w 555447"/>
                  <a:gd name="connsiteY144" fmla="*/ 94663 h 554738"/>
                  <a:gd name="connsiteX145" fmla="*/ 257602 w 555447"/>
                  <a:gd name="connsiteY145" fmla="*/ 94397 h 554738"/>
                  <a:gd name="connsiteX146" fmla="*/ 244748 w 555447"/>
                  <a:gd name="connsiteY146" fmla="*/ 94663 h 554738"/>
                  <a:gd name="connsiteX147" fmla="*/ 232072 w 555447"/>
                  <a:gd name="connsiteY147" fmla="*/ 96081 h 554738"/>
                  <a:gd name="connsiteX148" fmla="*/ 219219 w 555447"/>
                  <a:gd name="connsiteY148" fmla="*/ 98119 h 554738"/>
                  <a:gd name="connsiteX149" fmla="*/ 206720 w 555447"/>
                  <a:gd name="connsiteY149" fmla="*/ 101133 h 554738"/>
                  <a:gd name="connsiteX150" fmla="*/ 194221 w 555447"/>
                  <a:gd name="connsiteY150" fmla="*/ 104678 h 554738"/>
                  <a:gd name="connsiteX151" fmla="*/ 182076 w 555447"/>
                  <a:gd name="connsiteY151" fmla="*/ 109198 h 554738"/>
                  <a:gd name="connsiteX152" fmla="*/ 170021 w 555447"/>
                  <a:gd name="connsiteY152" fmla="*/ 114604 h 554738"/>
                  <a:gd name="connsiteX153" fmla="*/ 158408 w 555447"/>
                  <a:gd name="connsiteY153" fmla="*/ 120720 h 554738"/>
                  <a:gd name="connsiteX154" fmla="*/ 147062 w 555447"/>
                  <a:gd name="connsiteY154" fmla="*/ 127810 h 554738"/>
                  <a:gd name="connsiteX155" fmla="*/ 136070 w 555447"/>
                  <a:gd name="connsiteY155" fmla="*/ 135610 h 554738"/>
                  <a:gd name="connsiteX156" fmla="*/ 125610 w 555447"/>
                  <a:gd name="connsiteY156" fmla="*/ 144207 h 554738"/>
                  <a:gd name="connsiteX157" fmla="*/ 115416 w 555447"/>
                  <a:gd name="connsiteY157" fmla="*/ 153424 h 554738"/>
                  <a:gd name="connsiteX158" fmla="*/ 106019 w 555447"/>
                  <a:gd name="connsiteY158" fmla="*/ 163616 h 554738"/>
                  <a:gd name="connsiteX159" fmla="*/ 97332 w 555447"/>
                  <a:gd name="connsiteY159" fmla="*/ 174252 h 554738"/>
                  <a:gd name="connsiteX160" fmla="*/ 89620 w 555447"/>
                  <a:gd name="connsiteY160" fmla="*/ 185242 h 554738"/>
                  <a:gd name="connsiteX161" fmla="*/ 82706 w 555447"/>
                  <a:gd name="connsiteY161" fmla="*/ 196675 h 554738"/>
                  <a:gd name="connsiteX162" fmla="*/ 76412 w 555447"/>
                  <a:gd name="connsiteY162" fmla="*/ 208374 h 554738"/>
                  <a:gd name="connsiteX163" fmla="*/ 71005 w 555447"/>
                  <a:gd name="connsiteY163" fmla="*/ 220339 h 554738"/>
                  <a:gd name="connsiteX164" fmla="*/ 66572 w 555447"/>
                  <a:gd name="connsiteY164" fmla="*/ 232659 h 554738"/>
                  <a:gd name="connsiteX165" fmla="*/ 62849 w 555447"/>
                  <a:gd name="connsiteY165" fmla="*/ 245156 h 554738"/>
                  <a:gd name="connsiteX166" fmla="*/ 60013 w 555447"/>
                  <a:gd name="connsiteY166" fmla="*/ 257830 h 554738"/>
                  <a:gd name="connsiteX167" fmla="*/ 57797 w 555447"/>
                  <a:gd name="connsiteY167" fmla="*/ 270681 h 554738"/>
                  <a:gd name="connsiteX168" fmla="*/ 56644 w 555447"/>
                  <a:gd name="connsiteY168" fmla="*/ 283532 h 554738"/>
                  <a:gd name="connsiteX169" fmla="*/ 56290 w 555447"/>
                  <a:gd name="connsiteY169" fmla="*/ 296472 h 554738"/>
                  <a:gd name="connsiteX170" fmla="*/ 56644 w 555447"/>
                  <a:gd name="connsiteY170" fmla="*/ 309323 h 554738"/>
                  <a:gd name="connsiteX171" fmla="*/ 57797 w 555447"/>
                  <a:gd name="connsiteY171" fmla="*/ 322352 h 554738"/>
                  <a:gd name="connsiteX172" fmla="*/ 60013 w 555447"/>
                  <a:gd name="connsiteY172" fmla="*/ 335026 h 554738"/>
                  <a:gd name="connsiteX173" fmla="*/ 62849 w 555447"/>
                  <a:gd name="connsiteY173" fmla="*/ 347700 h 554738"/>
                  <a:gd name="connsiteX174" fmla="*/ 66572 w 555447"/>
                  <a:gd name="connsiteY174" fmla="*/ 360197 h 554738"/>
                  <a:gd name="connsiteX175" fmla="*/ 71005 w 555447"/>
                  <a:gd name="connsiteY175" fmla="*/ 372516 h 554738"/>
                  <a:gd name="connsiteX176" fmla="*/ 76412 w 555447"/>
                  <a:gd name="connsiteY176" fmla="*/ 384481 h 554738"/>
                  <a:gd name="connsiteX177" fmla="*/ 82706 w 555447"/>
                  <a:gd name="connsiteY177" fmla="*/ 396357 h 554738"/>
                  <a:gd name="connsiteX178" fmla="*/ 89620 w 555447"/>
                  <a:gd name="connsiteY178" fmla="*/ 407613 h 554738"/>
                  <a:gd name="connsiteX179" fmla="*/ 97332 w 555447"/>
                  <a:gd name="connsiteY179" fmla="*/ 418781 h 554738"/>
                  <a:gd name="connsiteX180" fmla="*/ 106019 w 555447"/>
                  <a:gd name="connsiteY180" fmla="*/ 429239 h 554738"/>
                  <a:gd name="connsiteX181" fmla="*/ 115416 w 555447"/>
                  <a:gd name="connsiteY181" fmla="*/ 439343 h 554738"/>
                  <a:gd name="connsiteX182" fmla="*/ 125610 w 555447"/>
                  <a:gd name="connsiteY182" fmla="*/ 448826 h 554738"/>
                  <a:gd name="connsiteX183" fmla="*/ 136247 w 555447"/>
                  <a:gd name="connsiteY183" fmla="*/ 457423 h 554738"/>
                  <a:gd name="connsiteX184" fmla="*/ 147239 w 555447"/>
                  <a:gd name="connsiteY184" fmla="*/ 465400 h 554738"/>
                  <a:gd name="connsiteX185" fmla="*/ 158763 w 555447"/>
                  <a:gd name="connsiteY185" fmla="*/ 472313 h 554738"/>
                  <a:gd name="connsiteX186" fmla="*/ 170375 w 555447"/>
                  <a:gd name="connsiteY186" fmla="*/ 478428 h 554738"/>
                  <a:gd name="connsiteX187" fmla="*/ 182431 w 555447"/>
                  <a:gd name="connsiteY187" fmla="*/ 483835 h 554738"/>
                  <a:gd name="connsiteX188" fmla="*/ 194753 w 555447"/>
                  <a:gd name="connsiteY188" fmla="*/ 488355 h 554738"/>
                  <a:gd name="connsiteX189" fmla="*/ 207251 w 555447"/>
                  <a:gd name="connsiteY189" fmla="*/ 492077 h 554738"/>
                  <a:gd name="connsiteX190" fmla="*/ 219928 w 555447"/>
                  <a:gd name="connsiteY190" fmla="*/ 494913 h 554738"/>
                  <a:gd name="connsiteX191" fmla="*/ 232781 w 555447"/>
                  <a:gd name="connsiteY191" fmla="*/ 496952 h 554738"/>
                  <a:gd name="connsiteX192" fmla="*/ 245635 w 555447"/>
                  <a:gd name="connsiteY192" fmla="*/ 498193 h 554738"/>
                  <a:gd name="connsiteX193" fmla="*/ 258665 w 555447"/>
                  <a:gd name="connsiteY193" fmla="*/ 498636 h 554738"/>
                  <a:gd name="connsiteX194" fmla="*/ 271519 w 555447"/>
                  <a:gd name="connsiteY194" fmla="*/ 498193 h 554738"/>
                  <a:gd name="connsiteX195" fmla="*/ 284550 w 555447"/>
                  <a:gd name="connsiteY195" fmla="*/ 496952 h 554738"/>
                  <a:gd name="connsiteX196" fmla="*/ 297226 w 555447"/>
                  <a:gd name="connsiteY196" fmla="*/ 494913 h 554738"/>
                  <a:gd name="connsiteX197" fmla="*/ 309902 w 555447"/>
                  <a:gd name="connsiteY197" fmla="*/ 492077 h 554738"/>
                  <a:gd name="connsiteX198" fmla="*/ 322401 w 555447"/>
                  <a:gd name="connsiteY198" fmla="*/ 488355 h 554738"/>
                  <a:gd name="connsiteX199" fmla="*/ 334723 w 555447"/>
                  <a:gd name="connsiteY199" fmla="*/ 483835 h 554738"/>
                  <a:gd name="connsiteX200" fmla="*/ 346690 w 555447"/>
                  <a:gd name="connsiteY200" fmla="*/ 478428 h 554738"/>
                  <a:gd name="connsiteX201" fmla="*/ 358568 w 555447"/>
                  <a:gd name="connsiteY201" fmla="*/ 472313 h 554738"/>
                  <a:gd name="connsiteX202" fmla="*/ 369914 w 555447"/>
                  <a:gd name="connsiteY202" fmla="*/ 465400 h 554738"/>
                  <a:gd name="connsiteX203" fmla="*/ 380995 w 555447"/>
                  <a:gd name="connsiteY203" fmla="*/ 457423 h 554738"/>
                  <a:gd name="connsiteX204" fmla="*/ 391544 w 555447"/>
                  <a:gd name="connsiteY204" fmla="*/ 448826 h 554738"/>
                  <a:gd name="connsiteX205" fmla="*/ 401649 w 555447"/>
                  <a:gd name="connsiteY205" fmla="*/ 439343 h 554738"/>
                  <a:gd name="connsiteX206" fmla="*/ 411134 w 555447"/>
                  <a:gd name="connsiteY206" fmla="*/ 429416 h 554738"/>
                  <a:gd name="connsiteX207" fmla="*/ 419733 w 555447"/>
                  <a:gd name="connsiteY207" fmla="*/ 418781 h 554738"/>
                  <a:gd name="connsiteX208" fmla="*/ 427533 w 555447"/>
                  <a:gd name="connsiteY208" fmla="*/ 407791 h 554738"/>
                  <a:gd name="connsiteX209" fmla="*/ 434448 w 555447"/>
                  <a:gd name="connsiteY209" fmla="*/ 396446 h 554738"/>
                  <a:gd name="connsiteX210" fmla="*/ 440742 w 555447"/>
                  <a:gd name="connsiteY210" fmla="*/ 384836 h 554738"/>
                  <a:gd name="connsiteX211" fmla="*/ 445972 w 555447"/>
                  <a:gd name="connsiteY211" fmla="*/ 373048 h 554738"/>
                  <a:gd name="connsiteX212" fmla="*/ 450492 w 555447"/>
                  <a:gd name="connsiteY212" fmla="*/ 360640 h 554738"/>
                  <a:gd name="connsiteX213" fmla="*/ 454216 w 555447"/>
                  <a:gd name="connsiteY213" fmla="*/ 348320 h 554738"/>
                  <a:gd name="connsiteX214" fmla="*/ 457141 w 555447"/>
                  <a:gd name="connsiteY214" fmla="*/ 335646 h 554738"/>
                  <a:gd name="connsiteX215" fmla="*/ 459268 w 555447"/>
                  <a:gd name="connsiteY215" fmla="*/ 323061 h 554738"/>
                  <a:gd name="connsiteX216" fmla="*/ 460509 w 555447"/>
                  <a:gd name="connsiteY216" fmla="*/ 310210 h 554738"/>
                  <a:gd name="connsiteX217" fmla="*/ 460953 w 555447"/>
                  <a:gd name="connsiteY217" fmla="*/ 297358 h 554738"/>
                  <a:gd name="connsiteX218" fmla="*/ 460687 w 555447"/>
                  <a:gd name="connsiteY218" fmla="*/ 284507 h 554738"/>
                  <a:gd name="connsiteX219" fmla="*/ 459446 w 555447"/>
                  <a:gd name="connsiteY219" fmla="*/ 271656 h 554738"/>
                  <a:gd name="connsiteX220" fmla="*/ 457407 w 555447"/>
                  <a:gd name="connsiteY220" fmla="*/ 258982 h 554738"/>
                  <a:gd name="connsiteX221" fmla="*/ 454747 w 555447"/>
                  <a:gd name="connsiteY221" fmla="*/ 246308 h 554738"/>
                  <a:gd name="connsiteX222" fmla="*/ 451024 w 555447"/>
                  <a:gd name="connsiteY222" fmla="*/ 233811 h 554738"/>
                  <a:gd name="connsiteX223" fmla="*/ 446592 w 555447"/>
                  <a:gd name="connsiteY223" fmla="*/ 221669 h 554738"/>
                  <a:gd name="connsiteX224" fmla="*/ 441362 w 555447"/>
                  <a:gd name="connsiteY224" fmla="*/ 209704 h 554738"/>
                  <a:gd name="connsiteX225" fmla="*/ 482936 w 555447"/>
                  <a:gd name="connsiteY225" fmla="*/ 167959 h 554738"/>
                  <a:gd name="connsiteX226" fmla="*/ 490028 w 555447"/>
                  <a:gd name="connsiteY226" fmla="*/ 180988 h 554738"/>
                  <a:gd name="connsiteX227" fmla="*/ 496144 w 555447"/>
                  <a:gd name="connsiteY227" fmla="*/ 194371 h 554738"/>
                  <a:gd name="connsiteX228" fmla="*/ 501552 w 555447"/>
                  <a:gd name="connsiteY228" fmla="*/ 207843 h 554738"/>
                  <a:gd name="connsiteX229" fmla="*/ 506161 w 555447"/>
                  <a:gd name="connsiteY229" fmla="*/ 221669 h 554738"/>
                  <a:gd name="connsiteX230" fmla="*/ 509973 w 555447"/>
                  <a:gd name="connsiteY230" fmla="*/ 235672 h 554738"/>
                  <a:gd name="connsiteX231" fmla="*/ 512898 w 555447"/>
                  <a:gd name="connsiteY231" fmla="*/ 249941 h 554738"/>
                  <a:gd name="connsiteX232" fmla="*/ 515114 w 555447"/>
                  <a:gd name="connsiteY232" fmla="*/ 264122 h 554738"/>
                  <a:gd name="connsiteX233" fmla="*/ 516621 w 555447"/>
                  <a:gd name="connsiteY233" fmla="*/ 278569 h 554738"/>
                  <a:gd name="connsiteX234" fmla="*/ 517153 w 555447"/>
                  <a:gd name="connsiteY234" fmla="*/ 292927 h 554738"/>
                  <a:gd name="connsiteX235" fmla="*/ 516976 w 555447"/>
                  <a:gd name="connsiteY235" fmla="*/ 307285 h 554738"/>
                  <a:gd name="connsiteX236" fmla="*/ 515912 w 555447"/>
                  <a:gd name="connsiteY236" fmla="*/ 321643 h 554738"/>
                  <a:gd name="connsiteX237" fmla="*/ 514051 w 555447"/>
                  <a:gd name="connsiteY237" fmla="*/ 336001 h 554738"/>
                  <a:gd name="connsiteX238" fmla="*/ 511569 w 555447"/>
                  <a:gd name="connsiteY238" fmla="*/ 350181 h 554738"/>
                  <a:gd name="connsiteX239" fmla="*/ 508111 w 555447"/>
                  <a:gd name="connsiteY239" fmla="*/ 364362 h 554738"/>
                  <a:gd name="connsiteX240" fmla="*/ 503945 w 555447"/>
                  <a:gd name="connsiteY240" fmla="*/ 378277 h 554738"/>
                  <a:gd name="connsiteX241" fmla="*/ 498892 w 555447"/>
                  <a:gd name="connsiteY241" fmla="*/ 392103 h 554738"/>
                  <a:gd name="connsiteX242" fmla="*/ 493131 w 555447"/>
                  <a:gd name="connsiteY242" fmla="*/ 405398 h 554738"/>
                  <a:gd name="connsiteX243" fmla="*/ 486482 w 555447"/>
                  <a:gd name="connsiteY243" fmla="*/ 418603 h 554738"/>
                  <a:gd name="connsiteX244" fmla="*/ 479036 w 555447"/>
                  <a:gd name="connsiteY244" fmla="*/ 431632 h 554738"/>
                  <a:gd name="connsiteX245" fmla="*/ 470792 w 555447"/>
                  <a:gd name="connsiteY245" fmla="*/ 444129 h 554738"/>
                  <a:gd name="connsiteX246" fmla="*/ 461839 w 555447"/>
                  <a:gd name="connsiteY246" fmla="*/ 456094 h 554738"/>
                  <a:gd name="connsiteX247" fmla="*/ 451999 w 555447"/>
                  <a:gd name="connsiteY247" fmla="*/ 467881 h 554738"/>
                  <a:gd name="connsiteX248" fmla="*/ 441362 w 555447"/>
                  <a:gd name="connsiteY248" fmla="*/ 479049 h 554738"/>
                  <a:gd name="connsiteX249" fmla="*/ 429927 w 555447"/>
                  <a:gd name="connsiteY249" fmla="*/ 489861 h 554738"/>
                  <a:gd name="connsiteX250" fmla="*/ 418048 w 555447"/>
                  <a:gd name="connsiteY250" fmla="*/ 499877 h 554738"/>
                  <a:gd name="connsiteX251" fmla="*/ 405727 w 555447"/>
                  <a:gd name="connsiteY251" fmla="*/ 508917 h 554738"/>
                  <a:gd name="connsiteX252" fmla="*/ 392873 w 555447"/>
                  <a:gd name="connsiteY252" fmla="*/ 517425 h 554738"/>
                  <a:gd name="connsiteX253" fmla="*/ 379665 w 555447"/>
                  <a:gd name="connsiteY253" fmla="*/ 524870 h 554738"/>
                  <a:gd name="connsiteX254" fmla="*/ 366191 w 555447"/>
                  <a:gd name="connsiteY254" fmla="*/ 531429 h 554738"/>
                  <a:gd name="connsiteX255" fmla="*/ 352451 w 555447"/>
                  <a:gd name="connsiteY255" fmla="*/ 537367 h 554738"/>
                  <a:gd name="connsiteX256" fmla="*/ 338446 w 555447"/>
                  <a:gd name="connsiteY256" fmla="*/ 542241 h 554738"/>
                  <a:gd name="connsiteX257" fmla="*/ 324262 w 555447"/>
                  <a:gd name="connsiteY257" fmla="*/ 546407 h 554738"/>
                  <a:gd name="connsiteX258" fmla="*/ 309902 w 555447"/>
                  <a:gd name="connsiteY258" fmla="*/ 549686 h 554738"/>
                  <a:gd name="connsiteX259" fmla="*/ 295364 w 555447"/>
                  <a:gd name="connsiteY259" fmla="*/ 552168 h 554738"/>
                  <a:gd name="connsiteX260" fmla="*/ 280649 w 555447"/>
                  <a:gd name="connsiteY260" fmla="*/ 553852 h 554738"/>
                  <a:gd name="connsiteX261" fmla="*/ 265934 w 555447"/>
                  <a:gd name="connsiteY261" fmla="*/ 554738 h 554738"/>
                  <a:gd name="connsiteX262" fmla="*/ 251219 w 555447"/>
                  <a:gd name="connsiteY262" fmla="*/ 554738 h 554738"/>
                  <a:gd name="connsiteX263" fmla="*/ 236504 w 555447"/>
                  <a:gd name="connsiteY263" fmla="*/ 553852 h 554738"/>
                  <a:gd name="connsiteX264" fmla="*/ 221966 w 555447"/>
                  <a:gd name="connsiteY264" fmla="*/ 552168 h 554738"/>
                  <a:gd name="connsiteX265" fmla="*/ 207429 w 555447"/>
                  <a:gd name="connsiteY265" fmla="*/ 549686 h 554738"/>
                  <a:gd name="connsiteX266" fmla="*/ 193068 w 555447"/>
                  <a:gd name="connsiteY266" fmla="*/ 546407 h 554738"/>
                  <a:gd name="connsiteX267" fmla="*/ 178708 w 555447"/>
                  <a:gd name="connsiteY267" fmla="*/ 542241 h 554738"/>
                  <a:gd name="connsiteX268" fmla="*/ 164613 w 555447"/>
                  <a:gd name="connsiteY268" fmla="*/ 537367 h 554738"/>
                  <a:gd name="connsiteX269" fmla="*/ 150962 w 555447"/>
                  <a:gd name="connsiteY269" fmla="*/ 531429 h 554738"/>
                  <a:gd name="connsiteX270" fmla="*/ 137399 w 555447"/>
                  <a:gd name="connsiteY270" fmla="*/ 524870 h 554738"/>
                  <a:gd name="connsiteX271" fmla="*/ 124280 w 555447"/>
                  <a:gd name="connsiteY271" fmla="*/ 517425 h 554738"/>
                  <a:gd name="connsiteX272" fmla="*/ 111604 w 555447"/>
                  <a:gd name="connsiteY272" fmla="*/ 508917 h 554738"/>
                  <a:gd name="connsiteX273" fmla="*/ 99105 w 555447"/>
                  <a:gd name="connsiteY273" fmla="*/ 499877 h 554738"/>
                  <a:gd name="connsiteX274" fmla="*/ 87049 w 555447"/>
                  <a:gd name="connsiteY274" fmla="*/ 489861 h 554738"/>
                  <a:gd name="connsiteX275" fmla="*/ 75703 w 555447"/>
                  <a:gd name="connsiteY275" fmla="*/ 479049 h 554738"/>
                  <a:gd name="connsiteX276" fmla="*/ 64888 w 555447"/>
                  <a:gd name="connsiteY276" fmla="*/ 467615 h 554738"/>
                  <a:gd name="connsiteX277" fmla="*/ 54960 w 555447"/>
                  <a:gd name="connsiteY277" fmla="*/ 455739 h 554738"/>
                  <a:gd name="connsiteX278" fmla="*/ 45652 w 555447"/>
                  <a:gd name="connsiteY278" fmla="*/ 443242 h 554738"/>
                  <a:gd name="connsiteX279" fmla="*/ 37320 w 555447"/>
                  <a:gd name="connsiteY279" fmla="*/ 430568 h 554738"/>
                  <a:gd name="connsiteX280" fmla="*/ 29962 w 555447"/>
                  <a:gd name="connsiteY280" fmla="*/ 417451 h 554738"/>
                  <a:gd name="connsiteX281" fmla="*/ 23314 w 555447"/>
                  <a:gd name="connsiteY281" fmla="*/ 403891 h 554738"/>
                  <a:gd name="connsiteX282" fmla="*/ 17375 w 555447"/>
                  <a:gd name="connsiteY282" fmla="*/ 390242 h 554738"/>
                  <a:gd name="connsiteX283" fmla="*/ 12499 w 555447"/>
                  <a:gd name="connsiteY283" fmla="*/ 376238 h 554738"/>
                  <a:gd name="connsiteX284" fmla="*/ 8244 w 555447"/>
                  <a:gd name="connsiteY284" fmla="*/ 362058 h 554738"/>
                  <a:gd name="connsiteX285" fmla="*/ 4876 w 555447"/>
                  <a:gd name="connsiteY285" fmla="*/ 347700 h 554738"/>
                  <a:gd name="connsiteX286" fmla="*/ 2571 w 555447"/>
                  <a:gd name="connsiteY286" fmla="*/ 333165 h 554738"/>
                  <a:gd name="connsiteX287" fmla="*/ 887 w 555447"/>
                  <a:gd name="connsiteY287" fmla="*/ 318452 h 554738"/>
                  <a:gd name="connsiteX288" fmla="*/ 0 w 555447"/>
                  <a:gd name="connsiteY288" fmla="*/ 303740 h 554738"/>
                  <a:gd name="connsiteX289" fmla="*/ 0 w 555447"/>
                  <a:gd name="connsiteY289" fmla="*/ 289116 h 554738"/>
                  <a:gd name="connsiteX290" fmla="*/ 887 w 555447"/>
                  <a:gd name="connsiteY290" fmla="*/ 274403 h 554738"/>
                  <a:gd name="connsiteX291" fmla="*/ 2571 w 555447"/>
                  <a:gd name="connsiteY291" fmla="*/ 259868 h 554738"/>
                  <a:gd name="connsiteX292" fmla="*/ 4876 w 555447"/>
                  <a:gd name="connsiteY292" fmla="*/ 245333 h 554738"/>
                  <a:gd name="connsiteX293" fmla="*/ 8244 w 555447"/>
                  <a:gd name="connsiteY293" fmla="*/ 230798 h 554738"/>
                  <a:gd name="connsiteX294" fmla="*/ 12499 w 555447"/>
                  <a:gd name="connsiteY294" fmla="*/ 216617 h 554738"/>
                  <a:gd name="connsiteX295" fmla="*/ 17375 w 555447"/>
                  <a:gd name="connsiteY295" fmla="*/ 202613 h 554738"/>
                  <a:gd name="connsiteX296" fmla="*/ 23314 w 555447"/>
                  <a:gd name="connsiteY296" fmla="*/ 188964 h 554738"/>
                  <a:gd name="connsiteX297" fmla="*/ 29962 w 555447"/>
                  <a:gd name="connsiteY297" fmla="*/ 175404 h 554738"/>
                  <a:gd name="connsiteX298" fmla="*/ 37320 w 555447"/>
                  <a:gd name="connsiteY298" fmla="*/ 162287 h 554738"/>
                  <a:gd name="connsiteX299" fmla="*/ 45652 w 555447"/>
                  <a:gd name="connsiteY299" fmla="*/ 149436 h 554738"/>
                  <a:gd name="connsiteX300" fmla="*/ 54960 w 555447"/>
                  <a:gd name="connsiteY300" fmla="*/ 137116 h 554738"/>
                  <a:gd name="connsiteX301" fmla="*/ 64888 w 555447"/>
                  <a:gd name="connsiteY301" fmla="*/ 125063 h 554738"/>
                  <a:gd name="connsiteX302" fmla="*/ 75703 w 555447"/>
                  <a:gd name="connsiteY302" fmla="*/ 113629 h 554738"/>
                  <a:gd name="connsiteX303" fmla="*/ 86872 w 555447"/>
                  <a:gd name="connsiteY303" fmla="*/ 103171 h 554738"/>
                  <a:gd name="connsiteX304" fmla="*/ 98573 w 555447"/>
                  <a:gd name="connsiteY304" fmla="*/ 93333 h 554738"/>
                  <a:gd name="connsiteX305" fmla="*/ 110717 w 555447"/>
                  <a:gd name="connsiteY305" fmla="*/ 84204 h 554738"/>
                  <a:gd name="connsiteX306" fmla="*/ 123216 w 555447"/>
                  <a:gd name="connsiteY306" fmla="*/ 76139 h 554738"/>
                  <a:gd name="connsiteX307" fmla="*/ 136070 w 555447"/>
                  <a:gd name="connsiteY307" fmla="*/ 68694 h 554738"/>
                  <a:gd name="connsiteX308" fmla="*/ 149455 w 555447"/>
                  <a:gd name="connsiteY308" fmla="*/ 62136 h 554738"/>
                  <a:gd name="connsiteX309" fmla="*/ 162752 w 555447"/>
                  <a:gd name="connsiteY309" fmla="*/ 56375 h 554738"/>
                  <a:gd name="connsiteX310" fmla="*/ 176492 w 555447"/>
                  <a:gd name="connsiteY310" fmla="*/ 51323 h 554738"/>
                  <a:gd name="connsiteX311" fmla="*/ 190498 w 555447"/>
                  <a:gd name="connsiteY311" fmla="*/ 47069 h 554738"/>
                  <a:gd name="connsiteX312" fmla="*/ 204503 w 555447"/>
                  <a:gd name="connsiteY312" fmla="*/ 43701 h 554738"/>
                  <a:gd name="connsiteX313" fmla="*/ 218953 w 555447"/>
                  <a:gd name="connsiteY313" fmla="*/ 41131 h 554738"/>
                  <a:gd name="connsiteX314" fmla="*/ 233136 w 555447"/>
                  <a:gd name="connsiteY314" fmla="*/ 39269 h 554738"/>
                  <a:gd name="connsiteX315" fmla="*/ 247673 w 555447"/>
                  <a:gd name="connsiteY315" fmla="*/ 38294 h 554738"/>
                  <a:gd name="connsiteX316" fmla="*/ 491607 w 555447"/>
                  <a:gd name="connsiteY316" fmla="*/ 0 h 554738"/>
                  <a:gd name="connsiteX317" fmla="*/ 499055 w 555447"/>
                  <a:gd name="connsiteY317" fmla="*/ 56452 h 554738"/>
                  <a:gd name="connsiteX318" fmla="*/ 555447 w 555447"/>
                  <a:gd name="connsiteY318" fmla="*/ 63897 h 554738"/>
                  <a:gd name="connsiteX319" fmla="*/ 480789 w 555447"/>
                  <a:gd name="connsiteY319" fmla="*/ 138339 h 554738"/>
                  <a:gd name="connsiteX320" fmla="*/ 456938 w 555447"/>
                  <a:gd name="connsiteY320" fmla="*/ 135149 h 554738"/>
                  <a:gd name="connsiteX321" fmla="*/ 309485 w 555447"/>
                  <a:gd name="connsiteY321" fmla="*/ 282350 h 554738"/>
                  <a:gd name="connsiteX322" fmla="*/ 310637 w 555447"/>
                  <a:gd name="connsiteY322" fmla="*/ 286959 h 554738"/>
                  <a:gd name="connsiteX323" fmla="*/ 311347 w 555447"/>
                  <a:gd name="connsiteY323" fmla="*/ 291656 h 554738"/>
                  <a:gd name="connsiteX324" fmla="*/ 311524 w 555447"/>
                  <a:gd name="connsiteY324" fmla="*/ 296530 h 554738"/>
                  <a:gd name="connsiteX325" fmla="*/ 310992 w 555447"/>
                  <a:gd name="connsiteY325" fmla="*/ 303620 h 554738"/>
                  <a:gd name="connsiteX326" fmla="*/ 309662 w 555447"/>
                  <a:gd name="connsiteY326" fmla="*/ 310621 h 554738"/>
                  <a:gd name="connsiteX327" fmla="*/ 307268 w 555447"/>
                  <a:gd name="connsiteY327" fmla="*/ 317001 h 554738"/>
                  <a:gd name="connsiteX328" fmla="*/ 304253 w 555447"/>
                  <a:gd name="connsiteY328" fmla="*/ 323205 h 554738"/>
                  <a:gd name="connsiteX329" fmla="*/ 300529 w 555447"/>
                  <a:gd name="connsiteY329" fmla="*/ 328788 h 554738"/>
                  <a:gd name="connsiteX330" fmla="*/ 295918 w 555447"/>
                  <a:gd name="connsiteY330" fmla="*/ 333928 h 554738"/>
                  <a:gd name="connsiteX331" fmla="*/ 290864 w 555447"/>
                  <a:gd name="connsiteY331" fmla="*/ 338271 h 554738"/>
                  <a:gd name="connsiteX332" fmla="*/ 285278 w 555447"/>
                  <a:gd name="connsiteY332" fmla="*/ 342170 h 554738"/>
                  <a:gd name="connsiteX333" fmla="*/ 279160 w 555447"/>
                  <a:gd name="connsiteY333" fmla="*/ 345183 h 554738"/>
                  <a:gd name="connsiteX334" fmla="*/ 272599 w 555447"/>
                  <a:gd name="connsiteY334" fmla="*/ 347576 h 554738"/>
                  <a:gd name="connsiteX335" fmla="*/ 265683 w 555447"/>
                  <a:gd name="connsiteY335" fmla="*/ 348905 h 554738"/>
                  <a:gd name="connsiteX336" fmla="*/ 258590 w 555447"/>
                  <a:gd name="connsiteY336" fmla="*/ 349437 h 554738"/>
                  <a:gd name="connsiteX337" fmla="*/ 251319 w 555447"/>
                  <a:gd name="connsiteY337" fmla="*/ 348905 h 554738"/>
                  <a:gd name="connsiteX338" fmla="*/ 244491 w 555447"/>
                  <a:gd name="connsiteY338" fmla="*/ 347576 h 554738"/>
                  <a:gd name="connsiteX339" fmla="*/ 237930 w 555447"/>
                  <a:gd name="connsiteY339" fmla="*/ 345183 h 554738"/>
                  <a:gd name="connsiteX340" fmla="*/ 231812 w 555447"/>
                  <a:gd name="connsiteY340" fmla="*/ 342170 h 554738"/>
                  <a:gd name="connsiteX341" fmla="*/ 226226 w 555447"/>
                  <a:gd name="connsiteY341" fmla="*/ 338271 h 554738"/>
                  <a:gd name="connsiteX342" fmla="*/ 221172 w 555447"/>
                  <a:gd name="connsiteY342" fmla="*/ 333928 h 554738"/>
                  <a:gd name="connsiteX343" fmla="*/ 216650 w 555447"/>
                  <a:gd name="connsiteY343" fmla="*/ 328788 h 554738"/>
                  <a:gd name="connsiteX344" fmla="*/ 212926 w 555447"/>
                  <a:gd name="connsiteY344" fmla="*/ 323205 h 554738"/>
                  <a:gd name="connsiteX345" fmla="*/ 209734 w 555447"/>
                  <a:gd name="connsiteY345" fmla="*/ 317001 h 554738"/>
                  <a:gd name="connsiteX346" fmla="*/ 207517 w 555447"/>
                  <a:gd name="connsiteY346" fmla="*/ 310621 h 554738"/>
                  <a:gd name="connsiteX347" fmla="*/ 206187 w 555447"/>
                  <a:gd name="connsiteY347" fmla="*/ 303620 h 554738"/>
                  <a:gd name="connsiteX348" fmla="*/ 205655 w 555447"/>
                  <a:gd name="connsiteY348" fmla="*/ 296530 h 554738"/>
                  <a:gd name="connsiteX349" fmla="*/ 206187 w 555447"/>
                  <a:gd name="connsiteY349" fmla="*/ 289263 h 554738"/>
                  <a:gd name="connsiteX350" fmla="*/ 207517 w 555447"/>
                  <a:gd name="connsiteY350" fmla="*/ 282527 h 554738"/>
                  <a:gd name="connsiteX351" fmla="*/ 209734 w 555447"/>
                  <a:gd name="connsiteY351" fmla="*/ 275969 h 554738"/>
                  <a:gd name="connsiteX352" fmla="*/ 212926 w 555447"/>
                  <a:gd name="connsiteY352" fmla="*/ 269854 h 554738"/>
                  <a:gd name="connsiteX353" fmla="*/ 216650 w 555447"/>
                  <a:gd name="connsiteY353" fmla="*/ 264183 h 554738"/>
                  <a:gd name="connsiteX354" fmla="*/ 221172 w 555447"/>
                  <a:gd name="connsiteY354" fmla="*/ 259043 h 554738"/>
                  <a:gd name="connsiteX355" fmla="*/ 226226 w 555447"/>
                  <a:gd name="connsiteY355" fmla="*/ 254700 h 554738"/>
                  <a:gd name="connsiteX356" fmla="*/ 231812 w 555447"/>
                  <a:gd name="connsiteY356" fmla="*/ 250801 h 554738"/>
                  <a:gd name="connsiteX357" fmla="*/ 237930 w 555447"/>
                  <a:gd name="connsiteY357" fmla="*/ 247788 h 554738"/>
                  <a:gd name="connsiteX358" fmla="*/ 244491 w 555447"/>
                  <a:gd name="connsiteY358" fmla="*/ 245572 h 554738"/>
                  <a:gd name="connsiteX359" fmla="*/ 251319 w 555447"/>
                  <a:gd name="connsiteY359" fmla="*/ 244243 h 554738"/>
                  <a:gd name="connsiteX360" fmla="*/ 258590 w 555447"/>
                  <a:gd name="connsiteY360" fmla="*/ 243711 h 554738"/>
                  <a:gd name="connsiteX361" fmla="*/ 263289 w 555447"/>
                  <a:gd name="connsiteY361" fmla="*/ 243888 h 554738"/>
                  <a:gd name="connsiteX362" fmla="*/ 268077 w 555447"/>
                  <a:gd name="connsiteY362" fmla="*/ 244597 h 554738"/>
                  <a:gd name="connsiteX363" fmla="*/ 272599 w 555447"/>
                  <a:gd name="connsiteY363" fmla="*/ 245572 h 554738"/>
                  <a:gd name="connsiteX364" fmla="*/ 420052 w 555447"/>
                  <a:gd name="connsiteY364" fmla="*/ 98282 h 554738"/>
                  <a:gd name="connsiteX365" fmla="*/ 416860 w 555447"/>
                  <a:gd name="connsiteY365" fmla="*/ 74531 h 554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Lst>
                <a:rect l="l" t="t" r="r" b="b"/>
                <a:pathLst>
                  <a:path w="555447" h="554738">
                    <a:moveTo>
                      <a:pt x="252769" y="143427"/>
                    </a:moveTo>
                    <a:lnTo>
                      <a:pt x="263941" y="143427"/>
                    </a:lnTo>
                    <a:lnTo>
                      <a:pt x="275114" y="144313"/>
                    </a:lnTo>
                    <a:lnTo>
                      <a:pt x="286286" y="145820"/>
                    </a:lnTo>
                    <a:lnTo>
                      <a:pt x="297104" y="148213"/>
                    </a:lnTo>
                    <a:lnTo>
                      <a:pt x="307922" y="151580"/>
                    </a:lnTo>
                    <a:lnTo>
                      <a:pt x="264296" y="194915"/>
                    </a:lnTo>
                    <a:lnTo>
                      <a:pt x="255961" y="194915"/>
                    </a:lnTo>
                    <a:lnTo>
                      <a:pt x="247537" y="195446"/>
                    </a:lnTo>
                    <a:lnTo>
                      <a:pt x="239202" y="196598"/>
                    </a:lnTo>
                    <a:lnTo>
                      <a:pt x="231133" y="198637"/>
                    </a:lnTo>
                    <a:lnTo>
                      <a:pt x="222976" y="201207"/>
                    </a:lnTo>
                    <a:lnTo>
                      <a:pt x="215261" y="204574"/>
                    </a:lnTo>
                    <a:lnTo>
                      <a:pt x="207636" y="208473"/>
                    </a:lnTo>
                    <a:lnTo>
                      <a:pt x="200187" y="213170"/>
                    </a:lnTo>
                    <a:lnTo>
                      <a:pt x="193271" y="218576"/>
                    </a:lnTo>
                    <a:lnTo>
                      <a:pt x="186621" y="224691"/>
                    </a:lnTo>
                    <a:lnTo>
                      <a:pt x="180059" y="231957"/>
                    </a:lnTo>
                    <a:lnTo>
                      <a:pt x="174296" y="239490"/>
                    </a:lnTo>
                    <a:lnTo>
                      <a:pt x="169241" y="247643"/>
                    </a:lnTo>
                    <a:lnTo>
                      <a:pt x="165163" y="256062"/>
                    </a:lnTo>
                    <a:lnTo>
                      <a:pt x="161793" y="264835"/>
                    </a:lnTo>
                    <a:lnTo>
                      <a:pt x="159399" y="273785"/>
                    </a:lnTo>
                    <a:lnTo>
                      <a:pt x="157714" y="282736"/>
                    </a:lnTo>
                    <a:lnTo>
                      <a:pt x="156916" y="291864"/>
                    </a:lnTo>
                    <a:lnTo>
                      <a:pt x="156916" y="301169"/>
                    </a:lnTo>
                    <a:lnTo>
                      <a:pt x="157714" y="310296"/>
                    </a:lnTo>
                    <a:lnTo>
                      <a:pt x="159399" y="319424"/>
                    </a:lnTo>
                    <a:lnTo>
                      <a:pt x="161793" y="328375"/>
                    </a:lnTo>
                    <a:lnTo>
                      <a:pt x="165163" y="336971"/>
                    </a:lnTo>
                    <a:lnTo>
                      <a:pt x="169241" y="345389"/>
                    </a:lnTo>
                    <a:lnTo>
                      <a:pt x="174296" y="353542"/>
                    </a:lnTo>
                    <a:lnTo>
                      <a:pt x="180059" y="361252"/>
                    </a:lnTo>
                    <a:lnTo>
                      <a:pt x="186621" y="368519"/>
                    </a:lnTo>
                    <a:lnTo>
                      <a:pt x="193892" y="375077"/>
                    </a:lnTo>
                    <a:lnTo>
                      <a:pt x="201517" y="380837"/>
                    </a:lnTo>
                    <a:lnTo>
                      <a:pt x="209675" y="385711"/>
                    </a:lnTo>
                    <a:lnTo>
                      <a:pt x="218099" y="389787"/>
                    </a:lnTo>
                    <a:lnTo>
                      <a:pt x="226877" y="393155"/>
                    </a:lnTo>
                    <a:lnTo>
                      <a:pt x="235833" y="395725"/>
                    </a:lnTo>
                    <a:lnTo>
                      <a:pt x="244788" y="397231"/>
                    </a:lnTo>
                    <a:lnTo>
                      <a:pt x="254099" y="398118"/>
                    </a:lnTo>
                    <a:lnTo>
                      <a:pt x="263232" y="398118"/>
                    </a:lnTo>
                    <a:lnTo>
                      <a:pt x="272365" y="397231"/>
                    </a:lnTo>
                    <a:lnTo>
                      <a:pt x="281498" y="395725"/>
                    </a:lnTo>
                    <a:lnTo>
                      <a:pt x="290453" y="393155"/>
                    </a:lnTo>
                    <a:lnTo>
                      <a:pt x="299143" y="389787"/>
                    </a:lnTo>
                    <a:lnTo>
                      <a:pt x="307567" y="385711"/>
                    </a:lnTo>
                    <a:lnTo>
                      <a:pt x="315636" y="380837"/>
                    </a:lnTo>
                    <a:lnTo>
                      <a:pt x="323439" y="375077"/>
                    </a:lnTo>
                    <a:lnTo>
                      <a:pt x="330710" y="368519"/>
                    </a:lnTo>
                    <a:lnTo>
                      <a:pt x="336828" y="361784"/>
                    </a:lnTo>
                    <a:lnTo>
                      <a:pt x="342060" y="354872"/>
                    </a:lnTo>
                    <a:lnTo>
                      <a:pt x="346759" y="347605"/>
                    </a:lnTo>
                    <a:lnTo>
                      <a:pt x="350838" y="339984"/>
                    </a:lnTo>
                    <a:lnTo>
                      <a:pt x="354030" y="332097"/>
                    </a:lnTo>
                    <a:lnTo>
                      <a:pt x="356779" y="323944"/>
                    </a:lnTo>
                    <a:lnTo>
                      <a:pt x="358641" y="315879"/>
                    </a:lnTo>
                    <a:lnTo>
                      <a:pt x="359971" y="307549"/>
                    </a:lnTo>
                    <a:lnTo>
                      <a:pt x="360503" y="299130"/>
                    </a:lnTo>
                    <a:lnTo>
                      <a:pt x="360326" y="290712"/>
                    </a:lnTo>
                    <a:lnTo>
                      <a:pt x="403951" y="247111"/>
                    </a:lnTo>
                    <a:lnTo>
                      <a:pt x="407143" y="257923"/>
                    </a:lnTo>
                    <a:lnTo>
                      <a:pt x="409537" y="268911"/>
                    </a:lnTo>
                    <a:lnTo>
                      <a:pt x="411222" y="280077"/>
                    </a:lnTo>
                    <a:lnTo>
                      <a:pt x="412020" y="291155"/>
                    </a:lnTo>
                    <a:lnTo>
                      <a:pt x="411843" y="302321"/>
                    </a:lnTo>
                    <a:lnTo>
                      <a:pt x="411222" y="313487"/>
                    </a:lnTo>
                    <a:lnTo>
                      <a:pt x="409537" y="324653"/>
                    </a:lnTo>
                    <a:lnTo>
                      <a:pt x="406966" y="335641"/>
                    </a:lnTo>
                    <a:lnTo>
                      <a:pt x="403774" y="346453"/>
                    </a:lnTo>
                    <a:lnTo>
                      <a:pt x="399695" y="356910"/>
                    </a:lnTo>
                    <a:lnTo>
                      <a:pt x="394818" y="367190"/>
                    </a:lnTo>
                    <a:lnTo>
                      <a:pt x="389055" y="377292"/>
                    </a:lnTo>
                    <a:lnTo>
                      <a:pt x="382670" y="386952"/>
                    </a:lnTo>
                    <a:lnTo>
                      <a:pt x="375222" y="396079"/>
                    </a:lnTo>
                    <a:lnTo>
                      <a:pt x="367064" y="404853"/>
                    </a:lnTo>
                    <a:lnTo>
                      <a:pt x="358286" y="412917"/>
                    </a:lnTo>
                    <a:lnTo>
                      <a:pt x="349153" y="420361"/>
                    </a:lnTo>
                    <a:lnTo>
                      <a:pt x="339311" y="426830"/>
                    </a:lnTo>
                    <a:lnTo>
                      <a:pt x="329380" y="432502"/>
                    </a:lnTo>
                    <a:lnTo>
                      <a:pt x="319094" y="437464"/>
                    </a:lnTo>
                    <a:lnTo>
                      <a:pt x="308365" y="441452"/>
                    </a:lnTo>
                    <a:lnTo>
                      <a:pt x="297547" y="444643"/>
                    </a:lnTo>
                    <a:lnTo>
                      <a:pt x="286552" y="447213"/>
                    </a:lnTo>
                    <a:lnTo>
                      <a:pt x="275468" y="448719"/>
                    </a:lnTo>
                    <a:lnTo>
                      <a:pt x="264296" y="449605"/>
                    </a:lnTo>
                    <a:lnTo>
                      <a:pt x="253123" y="449605"/>
                    </a:lnTo>
                    <a:lnTo>
                      <a:pt x="241774" y="448719"/>
                    </a:lnTo>
                    <a:lnTo>
                      <a:pt x="230778" y="447213"/>
                    </a:lnTo>
                    <a:lnTo>
                      <a:pt x="219783" y="444643"/>
                    </a:lnTo>
                    <a:lnTo>
                      <a:pt x="208966" y="441452"/>
                    </a:lnTo>
                    <a:lnTo>
                      <a:pt x="198325" y="437464"/>
                    </a:lnTo>
                    <a:lnTo>
                      <a:pt x="188039" y="432502"/>
                    </a:lnTo>
                    <a:lnTo>
                      <a:pt x="177842" y="426830"/>
                    </a:lnTo>
                    <a:lnTo>
                      <a:pt x="168177" y="420361"/>
                    </a:lnTo>
                    <a:lnTo>
                      <a:pt x="158956" y="412917"/>
                    </a:lnTo>
                    <a:lnTo>
                      <a:pt x="150089" y="404853"/>
                    </a:lnTo>
                    <a:lnTo>
                      <a:pt x="142020" y="396079"/>
                    </a:lnTo>
                    <a:lnTo>
                      <a:pt x="134749" y="386774"/>
                    </a:lnTo>
                    <a:lnTo>
                      <a:pt x="128187" y="377115"/>
                    </a:lnTo>
                    <a:lnTo>
                      <a:pt x="122424" y="367190"/>
                    </a:lnTo>
                    <a:lnTo>
                      <a:pt x="117635" y="356910"/>
                    </a:lnTo>
                    <a:lnTo>
                      <a:pt x="113645" y="346276"/>
                    </a:lnTo>
                    <a:lnTo>
                      <a:pt x="110187" y="335464"/>
                    </a:lnTo>
                    <a:lnTo>
                      <a:pt x="107882" y="324475"/>
                    </a:lnTo>
                    <a:lnTo>
                      <a:pt x="106197" y="313309"/>
                    </a:lnTo>
                    <a:lnTo>
                      <a:pt x="105310" y="302143"/>
                    </a:lnTo>
                    <a:lnTo>
                      <a:pt x="105310" y="290889"/>
                    </a:lnTo>
                    <a:lnTo>
                      <a:pt x="106197" y="279723"/>
                    </a:lnTo>
                    <a:lnTo>
                      <a:pt x="107882" y="268734"/>
                    </a:lnTo>
                    <a:lnTo>
                      <a:pt x="110187" y="257568"/>
                    </a:lnTo>
                    <a:lnTo>
                      <a:pt x="113645" y="246757"/>
                    </a:lnTo>
                    <a:lnTo>
                      <a:pt x="117635" y="236300"/>
                    </a:lnTo>
                    <a:lnTo>
                      <a:pt x="122424" y="225843"/>
                    </a:lnTo>
                    <a:lnTo>
                      <a:pt x="128187" y="215917"/>
                    </a:lnTo>
                    <a:lnTo>
                      <a:pt x="134749" y="206258"/>
                    </a:lnTo>
                    <a:lnTo>
                      <a:pt x="142020" y="196953"/>
                    </a:lnTo>
                    <a:lnTo>
                      <a:pt x="150089" y="188180"/>
                    </a:lnTo>
                    <a:lnTo>
                      <a:pt x="158956" y="180115"/>
                    </a:lnTo>
                    <a:lnTo>
                      <a:pt x="168177" y="172849"/>
                    </a:lnTo>
                    <a:lnTo>
                      <a:pt x="177842" y="166202"/>
                    </a:lnTo>
                    <a:lnTo>
                      <a:pt x="187862" y="160531"/>
                    </a:lnTo>
                    <a:lnTo>
                      <a:pt x="198148" y="155745"/>
                    </a:lnTo>
                    <a:lnTo>
                      <a:pt x="208611" y="151580"/>
                    </a:lnTo>
                    <a:lnTo>
                      <a:pt x="219429" y="148301"/>
                    </a:lnTo>
                    <a:lnTo>
                      <a:pt x="230424" y="145997"/>
                    </a:lnTo>
                    <a:lnTo>
                      <a:pt x="241596" y="144313"/>
                    </a:lnTo>
                    <a:close/>
                    <a:moveTo>
                      <a:pt x="262034" y="38117"/>
                    </a:moveTo>
                    <a:lnTo>
                      <a:pt x="276394" y="38649"/>
                    </a:lnTo>
                    <a:lnTo>
                      <a:pt x="290755" y="39978"/>
                    </a:lnTo>
                    <a:lnTo>
                      <a:pt x="305115" y="42194"/>
                    </a:lnTo>
                    <a:lnTo>
                      <a:pt x="319298" y="45207"/>
                    </a:lnTo>
                    <a:lnTo>
                      <a:pt x="333393" y="49107"/>
                    </a:lnTo>
                    <a:lnTo>
                      <a:pt x="347221" y="53627"/>
                    </a:lnTo>
                    <a:lnTo>
                      <a:pt x="360784" y="59034"/>
                    </a:lnTo>
                    <a:lnTo>
                      <a:pt x="374081" y="65149"/>
                    </a:lnTo>
                    <a:lnTo>
                      <a:pt x="387112" y="72239"/>
                    </a:lnTo>
                    <a:lnTo>
                      <a:pt x="345537" y="113807"/>
                    </a:lnTo>
                    <a:lnTo>
                      <a:pt x="333570" y="108578"/>
                    </a:lnTo>
                    <a:lnTo>
                      <a:pt x="321160" y="104146"/>
                    </a:lnTo>
                    <a:lnTo>
                      <a:pt x="308661" y="100601"/>
                    </a:lnTo>
                    <a:lnTo>
                      <a:pt x="296162" y="97765"/>
                    </a:lnTo>
                    <a:lnTo>
                      <a:pt x="283309" y="95904"/>
                    </a:lnTo>
                    <a:lnTo>
                      <a:pt x="270632" y="94663"/>
                    </a:lnTo>
                    <a:lnTo>
                      <a:pt x="257602" y="94397"/>
                    </a:lnTo>
                    <a:lnTo>
                      <a:pt x="244748" y="94663"/>
                    </a:lnTo>
                    <a:lnTo>
                      <a:pt x="232072" y="96081"/>
                    </a:lnTo>
                    <a:lnTo>
                      <a:pt x="219219" y="98119"/>
                    </a:lnTo>
                    <a:lnTo>
                      <a:pt x="206720" y="101133"/>
                    </a:lnTo>
                    <a:lnTo>
                      <a:pt x="194221" y="104678"/>
                    </a:lnTo>
                    <a:lnTo>
                      <a:pt x="182076" y="109198"/>
                    </a:lnTo>
                    <a:lnTo>
                      <a:pt x="170021" y="114604"/>
                    </a:lnTo>
                    <a:lnTo>
                      <a:pt x="158408" y="120720"/>
                    </a:lnTo>
                    <a:lnTo>
                      <a:pt x="147062" y="127810"/>
                    </a:lnTo>
                    <a:lnTo>
                      <a:pt x="136070" y="135610"/>
                    </a:lnTo>
                    <a:lnTo>
                      <a:pt x="125610" y="144207"/>
                    </a:lnTo>
                    <a:lnTo>
                      <a:pt x="115416" y="153424"/>
                    </a:lnTo>
                    <a:lnTo>
                      <a:pt x="106019" y="163616"/>
                    </a:lnTo>
                    <a:lnTo>
                      <a:pt x="97332" y="174252"/>
                    </a:lnTo>
                    <a:lnTo>
                      <a:pt x="89620" y="185242"/>
                    </a:lnTo>
                    <a:lnTo>
                      <a:pt x="82706" y="196675"/>
                    </a:lnTo>
                    <a:lnTo>
                      <a:pt x="76412" y="208374"/>
                    </a:lnTo>
                    <a:lnTo>
                      <a:pt x="71005" y="220339"/>
                    </a:lnTo>
                    <a:lnTo>
                      <a:pt x="66572" y="232659"/>
                    </a:lnTo>
                    <a:lnTo>
                      <a:pt x="62849" y="245156"/>
                    </a:lnTo>
                    <a:lnTo>
                      <a:pt x="60013" y="257830"/>
                    </a:lnTo>
                    <a:lnTo>
                      <a:pt x="57797" y="270681"/>
                    </a:lnTo>
                    <a:lnTo>
                      <a:pt x="56644" y="283532"/>
                    </a:lnTo>
                    <a:lnTo>
                      <a:pt x="56290" y="296472"/>
                    </a:lnTo>
                    <a:lnTo>
                      <a:pt x="56644" y="309323"/>
                    </a:lnTo>
                    <a:lnTo>
                      <a:pt x="57797" y="322352"/>
                    </a:lnTo>
                    <a:lnTo>
                      <a:pt x="60013" y="335026"/>
                    </a:lnTo>
                    <a:lnTo>
                      <a:pt x="62849" y="347700"/>
                    </a:lnTo>
                    <a:lnTo>
                      <a:pt x="66572" y="360197"/>
                    </a:lnTo>
                    <a:lnTo>
                      <a:pt x="71005" y="372516"/>
                    </a:lnTo>
                    <a:lnTo>
                      <a:pt x="76412" y="384481"/>
                    </a:lnTo>
                    <a:lnTo>
                      <a:pt x="82706" y="396357"/>
                    </a:lnTo>
                    <a:lnTo>
                      <a:pt x="89620" y="407613"/>
                    </a:lnTo>
                    <a:lnTo>
                      <a:pt x="97332" y="418781"/>
                    </a:lnTo>
                    <a:lnTo>
                      <a:pt x="106019" y="429239"/>
                    </a:lnTo>
                    <a:lnTo>
                      <a:pt x="115416" y="439343"/>
                    </a:lnTo>
                    <a:lnTo>
                      <a:pt x="125610" y="448826"/>
                    </a:lnTo>
                    <a:lnTo>
                      <a:pt x="136247" y="457423"/>
                    </a:lnTo>
                    <a:lnTo>
                      <a:pt x="147239" y="465400"/>
                    </a:lnTo>
                    <a:lnTo>
                      <a:pt x="158763" y="472313"/>
                    </a:lnTo>
                    <a:lnTo>
                      <a:pt x="170375" y="478428"/>
                    </a:lnTo>
                    <a:lnTo>
                      <a:pt x="182431" y="483835"/>
                    </a:lnTo>
                    <a:lnTo>
                      <a:pt x="194753" y="488355"/>
                    </a:lnTo>
                    <a:lnTo>
                      <a:pt x="207251" y="492077"/>
                    </a:lnTo>
                    <a:lnTo>
                      <a:pt x="219928" y="494913"/>
                    </a:lnTo>
                    <a:lnTo>
                      <a:pt x="232781" y="496952"/>
                    </a:lnTo>
                    <a:lnTo>
                      <a:pt x="245635" y="498193"/>
                    </a:lnTo>
                    <a:lnTo>
                      <a:pt x="258665" y="498636"/>
                    </a:lnTo>
                    <a:lnTo>
                      <a:pt x="271519" y="498193"/>
                    </a:lnTo>
                    <a:lnTo>
                      <a:pt x="284550" y="496952"/>
                    </a:lnTo>
                    <a:lnTo>
                      <a:pt x="297226" y="494913"/>
                    </a:lnTo>
                    <a:lnTo>
                      <a:pt x="309902" y="492077"/>
                    </a:lnTo>
                    <a:lnTo>
                      <a:pt x="322401" y="488355"/>
                    </a:lnTo>
                    <a:lnTo>
                      <a:pt x="334723" y="483835"/>
                    </a:lnTo>
                    <a:lnTo>
                      <a:pt x="346690" y="478428"/>
                    </a:lnTo>
                    <a:lnTo>
                      <a:pt x="358568" y="472313"/>
                    </a:lnTo>
                    <a:lnTo>
                      <a:pt x="369914" y="465400"/>
                    </a:lnTo>
                    <a:lnTo>
                      <a:pt x="380995" y="457423"/>
                    </a:lnTo>
                    <a:lnTo>
                      <a:pt x="391544" y="448826"/>
                    </a:lnTo>
                    <a:lnTo>
                      <a:pt x="401649" y="439343"/>
                    </a:lnTo>
                    <a:lnTo>
                      <a:pt x="411134" y="429416"/>
                    </a:lnTo>
                    <a:lnTo>
                      <a:pt x="419733" y="418781"/>
                    </a:lnTo>
                    <a:lnTo>
                      <a:pt x="427533" y="407791"/>
                    </a:lnTo>
                    <a:lnTo>
                      <a:pt x="434448" y="396446"/>
                    </a:lnTo>
                    <a:lnTo>
                      <a:pt x="440742" y="384836"/>
                    </a:lnTo>
                    <a:lnTo>
                      <a:pt x="445972" y="373048"/>
                    </a:lnTo>
                    <a:lnTo>
                      <a:pt x="450492" y="360640"/>
                    </a:lnTo>
                    <a:lnTo>
                      <a:pt x="454216" y="348320"/>
                    </a:lnTo>
                    <a:lnTo>
                      <a:pt x="457141" y="335646"/>
                    </a:lnTo>
                    <a:lnTo>
                      <a:pt x="459268" y="323061"/>
                    </a:lnTo>
                    <a:lnTo>
                      <a:pt x="460509" y="310210"/>
                    </a:lnTo>
                    <a:lnTo>
                      <a:pt x="460953" y="297358"/>
                    </a:lnTo>
                    <a:lnTo>
                      <a:pt x="460687" y="284507"/>
                    </a:lnTo>
                    <a:lnTo>
                      <a:pt x="459446" y="271656"/>
                    </a:lnTo>
                    <a:lnTo>
                      <a:pt x="457407" y="258982"/>
                    </a:lnTo>
                    <a:lnTo>
                      <a:pt x="454747" y="246308"/>
                    </a:lnTo>
                    <a:lnTo>
                      <a:pt x="451024" y="233811"/>
                    </a:lnTo>
                    <a:lnTo>
                      <a:pt x="446592" y="221669"/>
                    </a:lnTo>
                    <a:lnTo>
                      <a:pt x="441362" y="209704"/>
                    </a:lnTo>
                    <a:lnTo>
                      <a:pt x="482936" y="167959"/>
                    </a:lnTo>
                    <a:lnTo>
                      <a:pt x="490028" y="180988"/>
                    </a:lnTo>
                    <a:lnTo>
                      <a:pt x="496144" y="194371"/>
                    </a:lnTo>
                    <a:lnTo>
                      <a:pt x="501552" y="207843"/>
                    </a:lnTo>
                    <a:lnTo>
                      <a:pt x="506161" y="221669"/>
                    </a:lnTo>
                    <a:lnTo>
                      <a:pt x="509973" y="235672"/>
                    </a:lnTo>
                    <a:lnTo>
                      <a:pt x="512898" y="249941"/>
                    </a:lnTo>
                    <a:lnTo>
                      <a:pt x="515114" y="264122"/>
                    </a:lnTo>
                    <a:lnTo>
                      <a:pt x="516621" y="278569"/>
                    </a:lnTo>
                    <a:lnTo>
                      <a:pt x="517153" y="292927"/>
                    </a:lnTo>
                    <a:lnTo>
                      <a:pt x="516976" y="307285"/>
                    </a:lnTo>
                    <a:lnTo>
                      <a:pt x="515912" y="321643"/>
                    </a:lnTo>
                    <a:lnTo>
                      <a:pt x="514051" y="336001"/>
                    </a:lnTo>
                    <a:lnTo>
                      <a:pt x="511569" y="350181"/>
                    </a:lnTo>
                    <a:lnTo>
                      <a:pt x="508111" y="364362"/>
                    </a:lnTo>
                    <a:lnTo>
                      <a:pt x="503945" y="378277"/>
                    </a:lnTo>
                    <a:lnTo>
                      <a:pt x="498892" y="392103"/>
                    </a:lnTo>
                    <a:lnTo>
                      <a:pt x="493131" y="405398"/>
                    </a:lnTo>
                    <a:lnTo>
                      <a:pt x="486482" y="418603"/>
                    </a:lnTo>
                    <a:lnTo>
                      <a:pt x="479036" y="431632"/>
                    </a:lnTo>
                    <a:lnTo>
                      <a:pt x="470792" y="444129"/>
                    </a:lnTo>
                    <a:lnTo>
                      <a:pt x="461839" y="456094"/>
                    </a:lnTo>
                    <a:lnTo>
                      <a:pt x="451999" y="467881"/>
                    </a:lnTo>
                    <a:lnTo>
                      <a:pt x="441362" y="479049"/>
                    </a:lnTo>
                    <a:lnTo>
                      <a:pt x="429927" y="489861"/>
                    </a:lnTo>
                    <a:lnTo>
                      <a:pt x="418048" y="499877"/>
                    </a:lnTo>
                    <a:lnTo>
                      <a:pt x="405727" y="508917"/>
                    </a:lnTo>
                    <a:lnTo>
                      <a:pt x="392873" y="517425"/>
                    </a:lnTo>
                    <a:lnTo>
                      <a:pt x="379665" y="524870"/>
                    </a:lnTo>
                    <a:lnTo>
                      <a:pt x="366191" y="531429"/>
                    </a:lnTo>
                    <a:lnTo>
                      <a:pt x="352451" y="537367"/>
                    </a:lnTo>
                    <a:lnTo>
                      <a:pt x="338446" y="542241"/>
                    </a:lnTo>
                    <a:lnTo>
                      <a:pt x="324262" y="546407"/>
                    </a:lnTo>
                    <a:lnTo>
                      <a:pt x="309902" y="549686"/>
                    </a:lnTo>
                    <a:lnTo>
                      <a:pt x="295364" y="552168"/>
                    </a:lnTo>
                    <a:lnTo>
                      <a:pt x="280649" y="553852"/>
                    </a:lnTo>
                    <a:lnTo>
                      <a:pt x="265934" y="554738"/>
                    </a:lnTo>
                    <a:lnTo>
                      <a:pt x="251219" y="554738"/>
                    </a:lnTo>
                    <a:lnTo>
                      <a:pt x="236504" y="553852"/>
                    </a:lnTo>
                    <a:lnTo>
                      <a:pt x="221966" y="552168"/>
                    </a:lnTo>
                    <a:lnTo>
                      <a:pt x="207429" y="549686"/>
                    </a:lnTo>
                    <a:lnTo>
                      <a:pt x="193068" y="546407"/>
                    </a:lnTo>
                    <a:lnTo>
                      <a:pt x="178708" y="542241"/>
                    </a:lnTo>
                    <a:lnTo>
                      <a:pt x="164613" y="537367"/>
                    </a:lnTo>
                    <a:lnTo>
                      <a:pt x="150962" y="531429"/>
                    </a:lnTo>
                    <a:lnTo>
                      <a:pt x="137399" y="524870"/>
                    </a:lnTo>
                    <a:lnTo>
                      <a:pt x="124280" y="517425"/>
                    </a:lnTo>
                    <a:lnTo>
                      <a:pt x="111604" y="508917"/>
                    </a:lnTo>
                    <a:lnTo>
                      <a:pt x="99105" y="499877"/>
                    </a:lnTo>
                    <a:lnTo>
                      <a:pt x="87049" y="489861"/>
                    </a:lnTo>
                    <a:lnTo>
                      <a:pt x="75703" y="479049"/>
                    </a:lnTo>
                    <a:lnTo>
                      <a:pt x="64888" y="467615"/>
                    </a:lnTo>
                    <a:lnTo>
                      <a:pt x="54960" y="455739"/>
                    </a:lnTo>
                    <a:lnTo>
                      <a:pt x="45652" y="443242"/>
                    </a:lnTo>
                    <a:lnTo>
                      <a:pt x="37320" y="430568"/>
                    </a:lnTo>
                    <a:lnTo>
                      <a:pt x="29962" y="417451"/>
                    </a:lnTo>
                    <a:lnTo>
                      <a:pt x="23314" y="403891"/>
                    </a:lnTo>
                    <a:lnTo>
                      <a:pt x="17375" y="390242"/>
                    </a:lnTo>
                    <a:lnTo>
                      <a:pt x="12499" y="376238"/>
                    </a:lnTo>
                    <a:lnTo>
                      <a:pt x="8244" y="362058"/>
                    </a:lnTo>
                    <a:lnTo>
                      <a:pt x="4876" y="347700"/>
                    </a:lnTo>
                    <a:lnTo>
                      <a:pt x="2571" y="333165"/>
                    </a:lnTo>
                    <a:lnTo>
                      <a:pt x="887" y="318452"/>
                    </a:lnTo>
                    <a:lnTo>
                      <a:pt x="0" y="303740"/>
                    </a:lnTo>
                    <a:lnTo>
                      <a:pt x="0" y="289116"/>
                    </a:lnTo>
                    <a:lnTo>
                      <a:pt x="887" y="274403"/>
                    </a:lnTo>
                    <a:lnTo>
                      <a:pt x="2571" y="259868"/>
                    </a:lnTo>
                    <a:lnTo>
                      <a:pt x="4876" y="245333"/>
                    </a:lnTo>
                    <a:lnTo>
                      <a:pt x="8244" y="230798"/>
                    </a:lnTo>
                    <a:lnTo>
                      <a:pt x="12499" y="216617"/>
                    </a:lnTo>
                    <a:lnTo>
                      <a:pt x="17375" y="202613"/>
                    </a:lnTo>
                    <a:lnTo>
                      <a:pt x="23314" y="188964"/>
                    </a:lnTo>
                    <a:lnTo>
                      <a:pt x="29962" y="175404"/>
                    </a:lnTo>
                    <a:lnTo>
                      <a:pt x="37320" y="162287"/>
                    </a:lnTo>
                    <a:lnTo>
                      <a:pt x="45652" y="149436"/>
                    </a:lnTo>
                    <a:lnTo>
                      <a:pt x="54960" y="137116"/>
                    </a:lnTo>
                    <a:lnTo>
                      <a:pt x="64888" y="125063"/>
                    </a:lnTo>
                    <a:lnTo>
                      <a:pt x="75703" y="113629"/>
                    </a:lnTo>
                    <a:lnTo>
                      <a:pt x="86872" y="103171"/>
                    </a:lnTo>
                    <a:lnTo>
                      <a:pt x="98573" y="93333"/>
                    </a:lnTo>
                    <a:lnTo>
                      <a:pt x="110717" y="84204"/>
                    </a:lnTo>
                    <a:lnTo>
                      <a:pt x="123216" y="76139"/>
                    </a:lnTo>
                    <a:lnTo>
                      <a:pt x="136070" y="68694"/>
                    </a:lnTo>
                    <a:lnTo>
                      <a:pt x="149455" y="62136"/>
                    </a:lnTo>
                    <a:lnTo>
                      <a:pt x="162752" y="56375"/>
                    </a:lnTo>
                    <a:lnTo>
                      <a:pt x="176492" y="51323"/>
                    </a:lnTo>
                    <a:lnTo>
                      <a:pt x="190498" y="47069"/>
                    </a:lnTo>
                    <a:lnTo>
                      <a:pt x="204503" y="43701"/>
                    </a:lnTo>
                    <a:lnTo>
                      <a:pt x="218953" y="41131"/>
                    </a:lnTo>
                    <a:lnTo>
                      <a:pt x="233136" y="39269"/>
                    </a:lnTo>
                    <a:lnTo>
                      <a:pt x="247673" y="38294"/>
                    </a:lnTo>
                    <a:close/>
                    <a:moveTo>
                      <a:pt x="491607" y="0"/>
                    </a:moveTo>
                    <a:lnTo>
                      <a:pt x="499055" y="56452"/>
                    </a:lnTo>
                    <a:lnTo>
                      <a:pt x="555447" y="63897"/>
                    </a:lnTo>
                    <a:lnTo>
                      <a:pt x="480789" y="138339"/>
                    </a:lnTo>
                    <a:lnTo>
                      <a:pt x="456938" y="135149"/>
                    </a:lnTo>
                    <a:lnTo>
                      <a:pt x="309485" y="282350"/>
                    </a:lnTo>
                    <a:lnTo>
                      <a:pt x="310637" y="286959"/>
                    </a:lnTo>
                    <a:lnTo>
                      <a:pt x="311347" y="291656"/>
                    </a:lnTo>
                    <a:lnTo>
                      <a:pt x="311524" y="296530"/>
                    </a:lnTo>
                    <a:lnTo>
                      <a:pt x="310992" y="303620"/>
                    </a:lnTo>
                    <a:lnTo>
                      <a:pt x="309662" y="310621"/>
                    </a:lnTo>
                    <a:lnTo>
                      <a:pt x="307268" y="317001"/>
                    </a:lnTo>
                    <a:lnTo>
                      <a:pt x="304253" y="323205"/>
                    </a:lnTo>
                    <a:lnTo>
                      <a:pt x="300529" y="328788"/>
                    </a:lnTo>
                    <a:lnTo>
                      <a:pt x="295918" y="333928"/>
                    </a:lnTo>
                    <a:lnTo>
                      <a:pt x="290864" y="338271"/>
                    </a:lnTo>
                    <a:lnTo>
                      <a:pt x="285278" y="342170"/>
                    </a:lnTo>
                    <a:lnTo>
                      <a:pt x="279160" y="345183"/>
                    </a:lnTo>
                    <a:lnTo>
                      <a:pt x="272599" y="347576"/>
                    </a:lnTo>
                    <a:lnTo>
                      <a:pt x="265683" y="348905"/>
                    </a:lnTo>
                    <a:lnTo>
                      <a:pt x="258590" y="349437"/>
                    </a:lnTo>
                    <a:lnTo>
                      <a:pt x="251319" y="348905"/>
                    </a:lnTo>
                    <a:lnTo>
                      <a:pt x="244491" y="347576"/>
                    </a:lnTo>
                    <a:lnTo>
                      <a:pt x="237930" y="345183"/>
                    </a:lnTo>
                    <a:lnTo>
                      <a:pt x="231812" y="342170"/>
                    </a:lnTo>
                    <a:lnTo>
                      <a:pt x="226226" y="338271"/>
                    </a:lnTo>
                    <a:lnTo>
                      <a:pt x="221172" y="333928"/>
                    </a:lnTo>
                    <a:lnTo>
                      <a:pt x="216650" y="328788"/>
                    </a:lnTo>
                    <a:lnTo>
                      <a:pt x="212926" y="323205"/>
                    </a:lnTo>
                    <a:lnTo>
                      <a:pt x="209734" y="317001"/>
                    </a:lnTo>
                    <a:lnTo>
                      <a:pt x="207517" y="310621"/>
                    </a:lnTo>
                    <a:lnTo>
                      <a:pt x="206187" y="303620"/>
                    </a:lnTo>
                    <a:lnTo>
                      <a:pt x="205655" y="296530"/>
                    </a:lnTo>
                    <a:lnTo>
                      <a:pt x="206187" y="289263"/>
                    </a:lnTo>
                    <a:lnTo>
                      <a:pt x="207517" y="282527"/>
                    </a:lnTo>
                    <a:lnTo>
                      <a:pt x="209734" y="275969"/>
                    </a:lnTo>
                    <a:lnTo>
                      <a:pt x="212926" y="269854"/>
                    </a:lnTo>
                    <a:lnTo>
                      <a:pt x="216650" y="264183"/>
                    </a:lnTo>
                    <a:lnTo>
                      <a:pt x="221172" y="259043"/>
                    </a:lnTo>
                    <a:lnTo>
                      <a:pt x="226226" y="254700"/>
                    </a:lnTo>
                    <a:lnTo>
                      <a:pt x="231812" y="250801"/>
                    </a:lnTo>
                    <a:lnTo>
                      <a:pt x="237930" y="247788"/>
                    </a:lnTo>
                    <a:lnTo>
                      <a:pt x="244491" y="245572"/>
                    </a:lnTo>
                    <a:lnTo>
                      <a:pt x="251319" y="244243"/>
                    </a:lnTo>
                    <a:lnTo>
                      <a:pt x="258590" y="243711"/>
                    </a:lnTo>
                    <a:lnTo>
                      <a:pt x="263289" y="243888"/>
                    </a:lnTo>
                    <a:lnTo>
                      <a:pt x="268077" y="244597"/>
                    </a:lnTo>
                    <a:lnTo>
                      <a:pt x="272599" y="245572"/>
                    </a:lnTo>
                    <a:lnTo>
                      <a:pt x="420052" y="98282"/>
                    </a:lnTo>
                    <a:lnTo>
                      <a:pt x="416860" y="7453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Arial Nova Cond" panose="020B0506020202020204" pitchFamily="34" charset="0"/>
                  <a:ea typeface="+mj-ea"/>
                  <a:cs typeface="+mj-cs"/>
                  <a:sym typeface="Calibri"/>
                </a:endParaRPr>
              </a:p>
            </p:txBody>
          </p:sp>
        </p:grpSp>
        <p:grpSp>
          <p:nvGrpSpPr>
            <p:cNvPr id="44" name="Group 43">
              <a:extLst>
                <a:ext uri="{FF2B5EF4-FFF2-40B4-BE49-F238E27FC236}">
                  <a16:creationId xmlns:a16="http://schemas.microsoft.com/office/drawing/2014/main" id="{D7A00A7C-7344-E4E3-D9C1-366BE9F54625}"/>
                </a:ext>
              </a:extLst>
            </p:cNvPr>
            <p:cNvGrpSpPr/>
            <p:nvPr/>
          </p:nvGrpSpPr>
          <p:grpSpPr>
            <a:xfrm>
              <a:off x="6123704" y="3298310"/>
              <a:ext cx="2723031" cy="3299689"/>
              <a:chOff x="6030643" y="3203060"/>
              <a:chExt cx="2723031" cy="3299689"/>
            </a:xfrm>
            <a:grpFill/>
          </p:grpSpPr>
          <p:grpSp>
            <p:nvGrpSpPr>
              <p:cNvPr id="63" name="Group 62">
                <a:extLst>
                  <a:ext uri="{FF2B5EF4-FFF2-40B4-BE49-F238E27FC236}">
                    <a16:creationId xmlns:a16="http://schemas.microsoft.com/office/drawing/2014/main" id="{E77B2CF9-20E8-4519-FED5-0A0485CAE62C}"/>
                  </a:ext>
                </a:extLst>
              </p:cNvPr>
              <p:cNvGrpSpPr/>
              <p:nvPr/>
            </p:nvGrpSpPr>
            <p:grpSpPr>
              <a:xfrm>
                <a:off x="6030643" y="3841980"/>
                <a:ext cx="2723031" cy="2660769"/>
                <a:chOff x="457200" y="2976214"/>
                <a:chExt cx="2608848" cy="2549202"/>
              </a:xfrm>
              <a:grpFill/>
            </p:grpSpPr>
            <p:grpSp>
              <p:nvGrpSpPr>
                <p:cNvPr id="65" name="Group 64">
                  <a:extLst>
                    <a:ext uri="{FF2B5EF4-FFF2-40B4-BE49-F238E27FC236}">
                      <a16:creationId xmlns:a16="http://schemas.microsoft.com/office/drawing/2014/main" id="{C00DD1C1-8170-C7AF-853C-9D18AE616F68}"/>
                    </a:ext>
                  </a:extLst>
                </p:cNvPr>
                <p:cNvGrpSpPr/>
                <p:nvPr/>
              </p:nvGrpSpPr>
              <p:grpSpPr>
                <a:xfrm>
                  <a:off x="457200" y="2976214"/>
                  <a:ext cx="2608848" cy="2532539"/>
                  <a:chOff x="2270720" y="1743310"/>
                  <a:chExt cx="3119616" cy="3766943"/>
                </a:xfrm>
                <a:grpFill/>
              </p:grpSpPr>
              <p:sp>
                <p:nvSpPr>
                  <p:cNvPr id="69" name="Arrow: Chevron 68">
                    <a:extLst>
                      <a:ext uri="{FF2B5EF4-FFF2-40B4-BE49-F238E27FC236}">
                        <a16:creationId xmlns:a16="http://schemas.microsoft.com/office/drawing/2014/main" id="{85F35A02-7C69-997A-E8EB-236E9F4EC2E9}"/>
                      </a:ext>
                    </a:extLst>
                  </p:cNvPr>
                  <p:cNvSpPr/>
                  <p:nvPr/>
                </p:nvSpPr>
                <p:spPr>
                  <a:xfrm>
                    <a:off x="2270720" y="1743310"/>
                    <a:ext cx="3119616" cy="603505"/>
                  </a:xfrm>
                  <a:prstGeom prst="chevron">
                    <a:avLst>
                      <a:gd name="adj" fmla="val 42063"/>
                    </a:avLst>
                  </a:pr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sp>
                <p:nvSpPr>
                  <p:cNvPr id="70" name="Flowchart: Process 8">
                    <a:extLst>
                      <a:ext uri="{FF2B5EF4-FFF2-40B4-BE49-F238E27FC236}">
                        <a16:creationId xmlns:a16="http://schemas.microsoft.com/office/drawing/2014/main" id="{85DC42A5-F5D2-D16E-2A4D-D6B2F8625471}"/>
                      </a:ext>
                    </a:extLst>
                  </p:cNvPr>
                  <p:cNvSpPr/>
                  <p:nvPr/>
                </p:nvSpPr>
                <p:spPr>
                  <a:xfrm flipH="1">
                    <a:off x="2471887" y="2242716"/>
                    <a:ext cx="2647922" cy="3267537"/>
                  </a:xfrm>
                  <a:custGeom>
                    <a:avLst/>
                    <a:gdLst>
                      <a:gd name="connsiteX0" fmla="*/ 0 w 1641337"/>
                      <a:gd name="connsiteY0" fmla="*/ 0 h 2779776"/>
                      <a:gd name="connsiteX1" fmla="*/ 1641337 w 1641337"/>
                      <a:gd name="connsiteY1" fmla="*/ 0 h 2779776"/>
                      <a:gd name="connsiteX2" fmla="*/ 1641337 w 1641337"/>
                      <a:gd name="connsiteY2" fmla="*/ 2779776 h 2779776"/>
                      <a:gd name="connsiteX3" fmla="*/ 0 w 1641337"/>
                      <a:gd name="connsiteY3" fmla="*/ 2779776 h 2779776"/>
                      <a:gd name="connsiteX4" fmla="*/ 0 w 1641337"/>
                      <a:gd name="connsiteY4" fmla="*/ 0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 name="connsiteX5" fmla="*/ 787 w 1642124"/>
                      <a:gd name="connsiteY5" fmla="*/ 0 h 2779776"/>
                      <a:gd name="connsiteX0" fmla="*/ 121813 w 1763150"/>
                      <a:gd name="connsiteY0" fmla="*/ 0 h 2779776"/>
                      <a:gd name="connsiteX1" fmla="*/ 1763150 w 1763150"/>
                      <a:gd name="connsiteY1" fmla="*/ 0 h 2779776"/>
                      <a:gd name="connsiteX2" fmla="*/ 1763150 w 1763150"/>
                      <a:gd name="connsiteY2" fmla="*/ 2779776 h 2779776"/>
                      <a:gd name="connsiteX3" fmla="*/ 121813 w 1763150"/>
                      <a:gd name="connsiteY3" fmla="*/ 2779776 h 2779776"/>
                      <a:gd name="connsiteX4" fmla="*/ 121026 w 1763150"/>
                      <a:gd name="connsiteY4" fmla="*/ 509151 h 2779776"/>
                      <a:gd name="connsiteX5" fmla="*/ 121027 w 1763150"/>
                      <a:gd name="connsiteY5" fmla="*/ 218797 h 2779776"/>
                      <a:gd name="connsiteX6" fmla="*/ 121813 w 1763150"/>
                      <a:gd name="connsiteY6" fmla="*/ 0 h 2779776"/>
                      <a:gd name="connsiteX0" fmla="*/ 121027 w 1763150"/>
                      <a:gd name="connsiteY0" fmla="*/ 218797 h 2779776"/>
                      <a:gd name="connsiteX1" fmla="*/ 121813 w 1763150"/>
                      <a:gd name="connsiteY1" fmla="*/ 0 h 2779776"/>
                      <a:gd name="connsiteX2" fmla="*/ 1763150 w 1763150"/>
                      <a:gd name="connsiteY2" fmla="*/ 0 h 2779776"/>
                      <a:gd name="connsiteX3" fmla="*/ 1763150 w 1763150"/>
                      <a:gd name="connsiteY3" fmla="*/ 2779776 h 2779776"/>
                      <a:gd name="connsiteX4" fmla="*/ 121813 w 1763150"/>
                      <a:gd name="connsiteY4" fmla="*/ 2779776 h 2779776"/>
                      <a:gd name="connsiteX5" fmla="*/ 121026 w 1763150"/>
                      <a:gd name="connsiteY5" fmla="*/ 509151 h 2779776"/>
                      <a:gd name="connsiteX6" fmla="*/ 212467 w 1763150"/>
                      <a:gd name="connsiteY6" fmla="*/ 310237 h 2779776"/>
                      <a:gd name="connsiteX0" fmla="*/ 797 w 1642134"/>
                      <a:gd name="connsiteY0" fmla="*/ 0 h 2779776"/>
                      <a:gd name="connsiteX1" fmla="*/ 1642134 w 1642134"/>
                      <a:gd name="connsiteY1" fmla="*/ 0 h 2779776"/>
                      <a:gd name="connsiteX2" fmla="*/ 1642134 w 1642134"/>
                      <a:gd name="connsiteY2" fmla="*/ 2779776 h 2779776"/>
                      <a:gd name="connsiteX3" fmla="*/ 797 w 1642134"/>
                      <a:gd name="connsiteY3" fmla="*/ 2779776 h 2779776"/>
                      <a:gd name="connsiteX4" fmla="*/ 10 w 1642134"/>
                      <a:gd name="connsiteY4" fmla="*/ 509151 h 2779776"/>
                      <a:gd name="connsiteX5" fmla="*/ 91451 w 1642134"/>
                      <a:gd name="connsiteY5" fmla="*/ 310237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124" h="2779776">
                        <a:moveTo>
                          <a:pt x="787" y="0"/>
                        </a:moveTo>
                        <a:lnTo>
                          <a:pt x="1642124" y="0"/>
                        </a:lnTo>
                        <a:lnTo>
                          <a:pt x="1642124" y="2779776"/>
                        </a:lnTo>
                        <a:lnTo>
                          <a:pt x="787" y="2779776"/>
                        </a:lnTo>
                        <a:cubicBezTo>
                          <a:pt x="525" y="2022901"/>
                          <a:pt x="262" y="1266026"/>
                          <a:pt x="0" y="509151"/>
                        </a:cubicBezTo>
                      </a:path>
                    </a:pathLst>
                  </a:custGeom>
                  <a:grpFill/>
                  <a:ln w="12700">
                    <a:solidFill>
                      <a:schemeClr val="accent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grpSp>
            <p:grpSp>
              <p:nvGrpSpPr>
                <p:cNvPr id="66" name="Group 65">
                  <a:extLst>
                    <a:ext uri="{FF2B5EF4-FFF2-40B4-BE49-F238E27FC236}">
                      <a16:creationId xmlns:a16="http://schemas.microsoft.com/office/drawing/2014/main" id="{F087E657-FA5B-DC18-8705-8F8903DCF0EA}"/>
                    </a:ext>
                  </a:extLst>
                </p:cNvPr>
                <p:cNvGrpSpPr/>
                <p:nvPr/>
              </p:nvGrpSpPr>
              <p:grpSpPr>
                <a:xfrm>
                  <a:off x="655252" y="2993692"/>
                  <a:ext cx="2184562" cy="2531724"/>
                  <a:chOff x="655252" y="2993692"/>
                  <a:chExt cx="2184562" cy="2531724"/>
                </a:xfrm>
                <a:grpFill/>
              </p:grpSpPr>
              <p:sp>
                <p:nvSpPr>
                  <p:cNvPr id="67" name="Rectangle 66">
                    <a:extLst>
                      <a:ext uri="{FF2B5EF4-FFF2-40B4-BE49-F238E27FC236}">
                        <a16:creationId xmlns:a16="http://schemas.microsoft.com/office/drawing/2014/main" id="{CE3613D1-5900-E977-5DEE-319826084E99}"/>
                      </a:ext>
                    </a:extLst>
                  </p:cNvPr>
                  <p:cNvSpPr/>
                  <p:nvPr/>
                </p:nvSpPr>
                <p:spPr>
                  <a:xfrm>
                    <a:off x="880696" y="2993692"/>
                    <a:ext cx="1761854" cy="324358"/>
                  </a:xfrm>
                  <a:prstGeom prst="rect">
                    <a:avLst/>
                  </a:prstGeom>
                  <a:grpFill/>
                </p:spPr>
                <p:txBody>
                  <a:bodyPr wrap="none" anchor="ctr">
                    <a:spAutoFit/>
                  </a:bodyP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Expected</a:t>
                    </a:r>
                    <a:r>
                      <a:rPr kumimoji="0" lang="en-US" sz="1600" b="1" i="0" u="none" strike="noStrike" kern="0" cap="none" spc="0" normalizeH="0" baseline="0" noProof="0" dirty="0">
                        <a:ln>
                          <a:noFill/>
                        </a:ln>
                        <a:solidFill>
                          <a:srgbClr val="FFFFFF"/>
                        </a:solidFill>
                        <a:effectLst/>
                        <a:uLnTx/>
                        <a:uFillTx/>
                        <a:latin typeface="Arial Nova Cond" panose="020B0506020202020204" pitchFamily="34" charset="0"/>
                        <a:ea typeface="+mj-ea"/>
                        <a:cs typeface="+mj-cs"/>
                        <a:sym typeface="Calibri"/>
                      </a:rPr>
                      <a:t> </a:t>
                    </a: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Outcomes</a:t>
                    </a:r>
                  </a:p>
                </p:txBody>
              </p:sp>
              <p:sp>
                <p:nvSpPr>
                  <p:cNvPr id="68" name="Rectangle 67">
                    <a:extLst>
                      <a:ext uri="{FF2B5EF4-FFF2-40B4-BE49-F238E27FC236}">
                        <a16:creationId xmlns:a16="http://schemas.microsoft.com/office/drawing/2014/main" id="{5299DC22-75EE-0694-9D4B-8BF3BB3FDEAD}"/>
                      </a:ext>
                    </a:extLst>
                  </p:cNvPr>
                  <p:cNvSpPr/>
                  <p:nvPr/>
                </p:nvSpPr>
                <p:spPr>
                  <a:xfrm>
                    <a:off x="655252" y="3328627"/>
                    <a:ext cx="2184562" cy="2196789"/>
                  </a:xfrm>
                  <a:prstGeom prst="rect">
                    <a:avLst/>
                  </a:prstGeom>
                  <a:grpFill/>
                </p:spPr>
                <p:txBody>
                  <a:bodyPr wrap="square" anchor="ctr">
                    <a:spAutoFit/>
                  </a:bodyPr>
                  <a:lstStyle/>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Identify risk and compliance breaches.</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endPar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endParaRP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Process automation to score compliance, CSAT, Sales.</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endPar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endParaRP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Detailed dashboards with insights on training needs, operational costs, and sales drivers.</a:t>
                    </a:r>
                  </a:p>
                </p:txBody>
              </p:sp>
            </p:grpSp>
          </p:grpSp>
          <p:sp>
            <p:nvSpPr>
              <p:cNvPr id="64" name="Freeform 13">
                <a:extLst>
                  <a:ext uri="{FF2B5EF4-FFF2-40B4-BE49-F238E27FC236}">
                    <a16:creationId xmlns:a16="http://schemas.microsoft.com/office/drawing/2014/main" id="{BD489ADC-77A4-8950-4127-DB9458E4368A}"/>
                  </a:ext>
                </a:extLst>
              </p:cNvPr>
              <p:cNvSpPr>
                <a:spLocks noEditPoints="1"/>
              </p:cNvSpPr>
              <p:nvPr/>
            </p:nvSpPr>
            <p:spPr bwMode="auto">
              <a:xfrm>
                <a:off x="7181124" y="3203060"/>
                <a:ext cx="422069" cy="518288"/>
              </a:xfrm>
              <a:custGeom>
                <a:avLst/>
                <a:gdLst>
                  <a:gd name="T0" fmla="*/ 2399 w 3518"/>
                  <a:gd name="T1" fmla="*/ 3468 h 4320"/>
                  <a:gd name="T2" fmla="*/ 2226 w 3518"/>
                  <a:gd name="T3" fmla="*/ 3553 h 4320"/>
                  <a:gd name="T4" fmla="*/ 2628 w 3518"/>
                  <a:gd name="T5" fmla="*/ 3947 h 4320"/>
                  <a:gd name="T6" fmla="*/ 3267 w 3518"/>
                  <a:gd name="T7" fmla="*/ 3304 h 4320"/>
                  <a:gd name="T8" fmla="*/ 3154 w 3518"/>
                  <a:gd name="T9" fmla="*/ 3147 h 4320"/>
                  <a:gd name="T10" fmla="*/ 1790 w 3518"/>
                  <a:gd name="T11" fmla="*/ 3147 h 4320"/>
                  <a:gd name="T12" fmla="*/ 1136 w 3518"/>
                  <a:gd name="T13" fmla="*/ 3197 h 4320"/>
                  <a:gd name="T14" fmla="*/ 1153 w 3518"/>
                  <a:gd name="T15" fmla="*/ 3027 h 4320"/>
                  <a:gd name="T16" fmla="*/ 1003 w 3518"/>
                  <a:gd name="T17" fmla="*/ 2964 h 4320"/>
                  <a:gd name="T18" fmla="*/ 546 w 3518"/>
                  <a:gd name="T19" fmla="*/ 3127 h 4320"/>
                  <a:gd name="T20" fmla="*/ 584 w 3518"/>
                  <a:gd name="T21" fmla="*/ 3027 h 4320"/>
                  <a:gd name="T22" fmla="*/ 2717 w 3518"/>
                  <a:gd name="T23" fmla="*/ 2715 h 4320"/>
                  <a:gd name="T24" fmla="*/ 3284 w 3518"/>
                  <a:gd name="T25" fmla="*/ 2951 h 4320"/>
                  <a:gd name="T26" fmla="*/ 3518 w 3518"/>
                  <a:gd name="T27" fmla="*/ 3518 h 4320"/>
                  <a:gd name="T28" fmla="*/ 3284 w 3518"/>
                  <a:gd name="T29" fmla="*/ 4084 h 4320"/>
                  <a:gd name="T30" fmla="*/ 2717 w 3518"/>
                  <a:gd name="T31" fmla="*/ 4320 h 4320"/>
                  <a:gd name="T32" fmla="*/ 2149 w 3518"/>
                  <a:gd name="T33" fmla="*/ 4084 h 4320"/>
                  <a:gd name="T34" fmla="*/ 1914 w 3518"/>
                  <a:gd name="T35" fmla="*/ 3518 h 4320"/>
                  <a:gd name="T36" fmla="*/ 2149 w 3518"/>
                  <a:gd name="T37" fmla="*/ 2951 h 4320"/>
                  <a:gd name="T38" fmla="*/ 2717 w 3518"/>
                  <a:gd name="T39" fmla="*/ 2715 h 4320"/>
                  <a:gd name="T40" fmla="*/ 1914 w 3518"/>
                  <a:gd name="T41" fmla="*/ 2592 h 4320"/>
                  <a:gd name="T42" fmla="*/ 1136 w 3518"/>
                  <a:gd name="T43" fmla="*/ 2642 h 4320"/>
                  <a:gd name="T44" fmla="*/ 1153 w 3518"/>
                  <a:gd name="T45" fmla="*/ 2472 h 4320"/>
                  <a:gd name="T46" fmla="*/ 1003 w 3518"/>
                  <a:gd name="T47" fmla="*/ 2435 h 4320"/>
                  <a:gd name="T48" fmla="*/ 546 w 3518"/>
                  <a:gd name="T49" fmla="*/ 2599 h 4320"/>
                  <a:gd name="T50" fmla="*/ 584 w 3518"/>
                  <a:gd name="T51" fmla="*/ 2498 h 4320"/>
                  <a:gd name="T52" fmla="*/ 1173 w 3518"/>
                  <a:gd name="T53" fmla="*/ 1975 h 4320"/>
                  <a:gd name="T54" fmla="*/ 2219 w 3518"/>
                  <a:gd name="T55" fmla="*/ 2118 h 4320"/>
                  <a:gd name="T56" fmla="*/ 1123 w 3518"/>
                  <a:gd name="T57" fmla="*/ 2135 h 4320"/>
                  <a:gd name="T58" fmla="*/ 1173 w 3518"/>
                  <a:gd name="T59" fmla="*/ 1975 h 4320"/>
                  <a:gd name="T60" fmla="*/ 994 w 3518"/>
                  <a:gd name="T61" fmla="*/ 1926 h 4320"/>
                  <a:gd name="T62" fmla="*/ 534 w 3518"/>
                  <a:gd name="T63" fmla="*/ 2061 h 4320"/>
                  <a:gd name="T64" fmla="*/ 601 w 3518"/>
                  <a:gd name="T65" fmla="*/ 1977 h 4320"/>
                  <a:gd name="T66" fmla="*/ 2160 w 3518"/>
                  <a:gd name="T67" fmla="*/ 1419 h 4320"/>
                  <a:gd name="T68" fmla="*/ 2210 w 3518"/>
                  <a:gd name="T69" fmla="*/ 1579 h 4320"/>
                  <a:gd name="T70" fmla="*/ 1114 w 3518"/>
                  <a:gd name="T71" fmla="*/ 1562 h 4320"/>
                  <a:gd name="T72" fmla="*/ 956 w 3518"/>
                  <a:gd name="T73" fmla="*/ 1282 h 4320"/>
                  <a:gd name="T74" fmla="*/ 766 w 3518"/>
                  <a:gd name="T75" fmla="*/ 1632 h 4320"/>
                  <a:gd name="T76" fmla="*/ 526 w 3518"/>
                  <a:gd name="T77" fmla="*/ 1495 h 4320"/>
                  <a:gd name="T78" fmla="*/ 616 w 3518"/>
                  <a:gd name="T79" fmla="*/ 1436 h 4320"/>
                  <a:gd name="T80" fmla="*/ 681 w 3518"/>
                  <a:gd name="T81" fmla="*/ 463 h 4320"/>
                  <a:gd name="T82" fmla="*/ 846 w 3518"/>
                  <a:gd name="T83" fmla="*/ 768 h 4320"/>
                  <a:gd name="T84" fmla="*/ 1973 w 3518"/>
                  <a:gd name="T85" fmla="*/ 742 h 4320"/>
                  <a:gd name="T86" fmla="*/ 2092 w 3518"/>
                  <a:gd name="T87" fmla="*/ 432 h 4320"/>
                  <a:gd name="T88" fmla="*/ 2735 w 3518"/>
                  <a:gd name="T89" fmla="*/ 545 h 4320"/>
                  <a:gd name="T90" fmla="*/ 2632 w 3518"/>
                  <a:gd name="T91" fmla="*/ 2534 h 4320"/>
                  <a:gd name="T92" fmla="*/ 1754 w 3518"/>
                  <a:gd name="T93" fmla="*/ 3739 h 4320"/>
                  <a:gd name="T94" fmla="*/ 59 w 3518"/>
                  <a:gd name="T95" fmla="*/ 3800 h 4320"/>
                  <a:gd name="T96" fmla="*/ 26 w 3518"/>
                  <a:gd name="T97" fmla="*/ 566 h 4320"/>
                  <a:gd name="T98" fmla="*/ 1389 w 3518"/>
                  <a:gd name="T99" fmla="*/ 123 h 4320"/>
                  <a:gd name="T100" fmla="*/ 1309 w 3518"/>
                  <a:gd name="T101" fmla="*/ 263 h 4320"/>
                  <a:gd name="T102" fmla="*/ 1469 w 3518"/>
                  <a:gd name="T103" fmla="*/ 263 h 4320"/>
                  <a:gd name="T104" fmla="*/ 1389 w 3518"/>
                  <a:gd name="T105" fmla="*/ 123 h 4320"/>
                  <a:gd name="T106" fmla="*/ 1576 w 3518"/>
                  <a:gd name="T107" fmla="*/ 106 h 4320"/>
                  <a:gd name="T108" fmla="*/ 1651 w 3518"/>
                  <a:gd name="T109" fmla="*/ 296 h 4320"/>
                  <a:gd name="T110" fmla="*/ 1944 w 3518"/>
                  <a:gd name="T111" fmla="*/ 389 h 4320"/>
                  <a:gd name="T112" fmla="*/ 1922 w 3518"/>
                  <a:gd name="T113" fmla="*/ 626 h 4320"/>
                  <a:gd name="T114" fmla="*/ 884 w 3518"/>
                  <a:gd name="T115" fmla="*/ 648 h 4320"/>
                  <a:gd name="T116" fmla="*/ 817 w 3518"/>
                  <a:gd name="T117" fmla="*/ 420 h 4320"/>
                  <a:gd name="T118" fmla="*/ 1105 w 3518"/>
                  <a:gd name="T119" fmla="*/ 305 h 4320"/>
                  <a:gd name="T120" fmla="*/ 1186 w 3518"/>
                  <a:gd name="T121" fmla="*/ 139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18" h="4320">
                    <a:moveTo>
                      <a:pt x="3154" y="3147"/>
                    </a:moveTo>
                    <a:lnTo>
                      <a:pt x="3128" y="3150"/>
                    </a:lnTo>
                    <a:lnTo>
                      <a:pt x="3102" y="3156"/>
                    </a:lnTo>
                    <a:lnTo>
                      <a:pt x="3077" y="3169"/>
                    </a:lnTo>
                    <a:lnTo>
                      <a:pt x="3056" y="3189"/>
                    </a:lnTo>
                    <a:lnTo>
                      <a:pt x="2640" y="3656"/>
                    </a:lnTo>
                    <a:lnTo>
                      <a:pt x="2424" y="3483"/>
                    </a:lnTo>
                    <a:lnTo>
                      <a:pt x="2399" y="3468"/>
                    </a:lnTo>
                    <a:lnTo>
                      <a:pt x="2373" y="3459"/>
                    </a:lnTo>
                    <a:lnTo>
                      <a:pt x="2346" y="3456"/>
                    </a:lnTo>
                    <a:lnTo>
                      <a:pt x="2319" y="3459"/>
                    </a:lnTo>
                    <a:lnTo>
                      <a:pt x="2293" y="3468"/>
                    </a:lnTo>
                    <a:lnTo>
                      <a:pt x="2269" y="3482"/>
                    </a:lnTo>
                    <a:lnTo>
                      <a:pt x="2249" y="3502"/>
                    </a:lnTo>
                    <a:lnTo>
                      <a:pt x="2234" y="3527"/>
                    </a:lnTo>
                    <a:lnTo>
                      <a:pt x="2226" y="3553"/>
                    </a:lnTo>
                    <a:lnTo>
                      <a:pt x="2222" y="3579"/>
                    </a:lnTo>
                    <a:lnTo>
                      <a:pt x="2226" y="3607"/>
                    </a:lnTo>
                    <a:lnTo>
                      <a:pt x="2234" y="3633"/>
                    </a:lnTo>
                    <a:lnTo>
                      <a:pt x="2248" y="3655"/>
                    </a:lnTo>
                    <a:lnTo>
                      <a:pt x="2269" y="3676"/>
                    </a:lnTo>
                    <a:lnTo>
                      <a:pt x="2577" y="3922"/>
                    </a:lnTo>
                    <a:lnTo>
                      <a:pt x="2602" y="3938"/>
                    </a:lnTo>
                    <a:lnTo>
                      <a:pt x="2628" y="3947"/>
                    </a:lnTo>
                    <a:lnTo>
                      <a:pt x="2654" y="3950"/>
                    </a:lnTo>
                    <a:lnTo>
                      <a:pt x="2680" y="3947"/>
                    </a:lnTo>
                    <a:lnTo>
                      <a:pt x="2704" y="3939"/>
                    </a:lnTo>
                    <a:lnTo>
                      <a:pt x="2727" y="3926"/>
                    </a:lnTo>
                    <a:lnTo>
                      <a:pt x="2747" y="3909"/>
                    </a:lnTo>
                    <a:lnTo>
                      <a:pt x="3241" y="3353"/>
                    </a:lnTo>
                    <a:lnTo>
                      <a:pt x="3257" y="3329"/>
                    </a:lnTo>
                    <a:lnTo>
                      <a:pt x="3267" y="3304"/>
                    </a:lnTo>
                    <a:lnTo>
                      <a:pt x="3272" y="3277"/>
                    </a:lnTo>
                    <a:lnTo>
                      <a:pt x="3270" y="3250"/>
                    </a:lnTo>
                    <a:lnTo>
                      <a:pt x="3263" y="3224"/>
                    </a:lnTo>
                    <a:lnTo>
                      <a:pt x="3250" y="3199"/>
                    </a:lnTo>
                    <a:lnTo>
                      <a:pt x="3230" y="3178"/>
                    </a:lnTo>
                    <a:lnTo>
                      <a:pt x="3207" y="3163"/>
                    </a:lnTo>
                    <a:lnTo>
                      <a:pt x="3182" y="3152"/>
                    </a:lnTo>
                    <a:lnTo>
                      <a:pt x="3154" y="3147"/>
                    </a:lnTo>
                    <a:close/>
                    <a:moveTo>
                      <a:pt x="1173" y="3024"/>
                    </a:moveTo>
                    <a:lnTo>
                      <a:pt x="1728" y="3024"/>
                    </a:lnTo>
                    <a:lnTo>
                      <a:pt x="1748" y="3027"/>
                    </a:lnTo>
                    <a:lnTo>
                      <a:pt x="1765" y="3036"/>
                    </a:lnTo>
                    <a:lnTo>
                      <a:pt x="1778" y="3049"/>
                    </a:lnTo>
                    <a:lnTo>
                      <a:pt x="1787" y="3066"/>
                    </a:lnTo>
                    <a:lnTo>
                      <a:pt x="1790" y="3086"/>
                    </a:lnTo>
                    <a:lnTo>
                      <a:pt x="1790" y="3147"/>
                    </a:lnTo>
                    <a:lnTo>
                      <a:pt x="1787" y="3167"/>
                    </a:lnTo>
                    <a:lnTo>
                      <a:pt x="1778" y="3184"/>
                    </a:lnTo>
                    <a:lnTo>
                      <a:pt x="1765" y="3197"/>
                    </a:lnTo>
                    <a:lnTo>
                      <a:pt x="1748" y="3206"/>
                    </a:lnTo>
                    <a:lnTo>
                      <a:pt x="1728" y="3209"/>
                    </a:lnTo>
                    <a:lnTo>
                      <a:pt x="1173" y="3209"/>
                    </a:lnTo>
                    <a:lnTo>
                      <a:pt x="1153" y="3206"/>
                    </a:lnTo>
                    <a:lnTo>
                      <a:pt x="1136" y="3197"/>
                    </a:lnTo>
                    <a:lnTo>
                      <a:pt x="1123" y="3184"/>
                    </a:lnTo>
                    <a:lnTo>
                      <a:pt x="1114" y="3167"/>
                    </a:lnTo>
                    <a:lnTo>
                      <a:pt x="1111" y="3147"/>
                    </a:lnTo>
                    <a:lnTo>
                      <a:pt x="1111" y="3086"/>
                    </a:lnTo>
                    <a:lnTo>
                      <a:pt x="1114" y="3066"/>
                    </a:lnTo>
                    <a:lnTo>
                      <a:pt x="1123" y="3049"/>
                    </a:lnTo>
                    <a:lnTo>
                      <a:pt x="1136" y="3036"/>
                    </a:lnTo>
                    <a:lnTo>
                      <a:pt x="1153" y="3027"/>
                    </a:lnTo>
                    <a:lnTo>
                      <a:pt x="1173" y="3024"/>
                    </a:lnTo>
                    <a:close/>
                    <a:moveTo>
                      <a:pt x="956" y="2885"/>
                    </a:moveTo>
                    <a:lnTo>
                      <a:pt x="973" y="2889"/>
                    </a:lnTo>
                    <a:lnTo>
                      <a:pt x="988" y="2900"/>
                    </a:lnTo>
                    <a:lnTo>
                      <a:pt x="1000" y="2913"/>
                    </a:lnTo>
                    <a:lnTo>
                      <a:pt x="1007" y="2930"/>
                    </a:lnTo>
                    <a:lnTo>
                      <a:pt x="1007" y="2947"/>
                    </a:lnTo>
                    <a:lnTo>
                      <a:pt x="1003" y="2964"/>
                    </a:lnTo>
                    <a:lnTo>
                      <a:pt x="994" y="2979"/>
                    </a:lnTo>
                    <a:lnTo>
                      <a:pt x="766" y="3235"/>
                    </a:lnTo>
                    <a:lnTo>
                      <a:pt x="753" y="3245"/>
                    </a:lnTo>
                    <a:lnTo>
                      <a:pt x="738" y="3252"/>
                    </a:lnTo>
                    <a:lnTo>
                      <a:pt x="723" y="3254"/>
                    </a:lnTo>
                    <a:lnTo>
                      <a:pt x="704" y="3250"/>
                    </a:lnTo>
                    <a:lnTo>
                      <a:pt x="687" y="3241"/>
                    </a:lnTo>
                    <a:lnTo>
                      <a:pt x="546" y="3127"/>
                    </a:lnTo>
                    <a:lnTo>
                      <a:pt x="534" y="3114"/>
                    </a:lnTo>
                    <a:lnTo>
                      <a:pt x="526" y="3099"/>
                    </a:lnTo>
                    <a:lnTo>
                      <a:pt x="525" y="3082"/>
                    </a:lnTo>
                    <a:lnTo>
                      <a:pt x="527" y="3065"/>
                    </a:lnTo>
                    <a:lnTo>
                      <a:pt x="537" y="3048"/>
                    </a:lnTo>
                    <a:lnTo>
                      <a:pt x="550" y="3036"/>
                    </a:lnTo>
                    <a:lnTo>
                      <a:pt x="567" y="3029"/>
                    </a:lnTo>
                    <a:lnTo>
                      <a:pt x="584" y="3027"/>
                    </a:lnTo>
                    <a:lnTo>
                      <a:pt x="601" y="3031"/>
                    </a:lnTo>
                    <a:lnTo>
                      <a:pt x="616" y="3040"/>
                    </a:lnTo>
                    <a:lnTo>
                      <a:pt x="716" y="3120"/>
                    </a:lnTo>
                    <a:lnTo>
                      <a:pt x="909" y="2904"/>
                    </a:lnTo>
                    <a:lnTo>
                      <a:pt x="922" y="2892"/>
                    </a:lnTo>
                    <a:lnTo>
                      <a:pt x="939" y="2887"/>
                    </a:lnTo>
                    <a:lnTo>
                      <a:pt x="956" y="2885"/>
                    </a:lnTo>
                    <a:close/>
                    <a:moveTo>
                      <a:pt x="2717" y="2715"/>
                    </a:moveTo>
                    <a:lnTo>
                      <a:pt x="2798" y="2719"/>
                    </a:lnTo>
                    <a:lnTo>
                      <a:pt x="2878" y="2732"/>
                    </a:lnTo>
                    <a:lnTo>
                      <a:pt x="2955" y="2752"/>
                    </a:lnTo>
                    <a:lnTo>
                      <a:pt x="3029" y="2778"/>
                    </a:lnTo>
                    <a:lnTo>
                      <a:pt x="3099" y="2812"/>
                    </a:lnTo>
                    <a:lnTo>
                      <a:pt x="3165" y="2853"/>
                    </a:lnTo>
                    <a:lnTo>
                      <a:pt x="3226" y="2898"/>
                    </a:lnTo>
                    <a:lnTo>
                      <a:pt x="3284" y="2951"/>
                    </a:lnTo>
                    <a:lnTo>
                      <a:pt x="3335" y="3007"/>
                    </a:lnTo>
                    <a:lnTo>
                      <a:pt x="3382" y="3069"/>
                    </a:lnTo>
                    <a:lnTo>
                      <a:pt x="3422" y="3135"/>
                    </a:lnTo>
                    <a:lnTo>
                      <a:pt x="3456" y="3206"/>
                    </a:lnTo>
                    <a:lnTo>
                      <a:pt x="3483" y="3279"/>
                    </a:lnTo>
                    <a:lnTo>
                      <a:pt x="3503" y="3357"/>
                    </a:lnTo>
                    <a:lnTo>
                      <a:pt x="3515" y="3435"/>
                    </a:lnTo>
                    <a:lnTo>
                      <a:pt x="3518" y="3518"/>
                    </a:lnTo>
                    <a:lnTo>
                      <a:pt x="3515" y="3600"/>
                    </a:lnTo>
                    <a:lnTo>
                      <a:pt x="3503" y="3680"/>
                    </a:lnTo>
                    <a:lnTo>
                      <a:pt x="3483" y="3756"/>
                    </a:lnTo>
                    <a:lnTo>
                      <a:pt x="3456" y="3830"/>
                    </a:lnTo>
                    <a:lnTo>
                      <a:pt x="3422" y="3900"/>
                    </a:lnTo>
                    <a:lnTo>
                      <a:pt x="3382" y="3967"/>
                    </a:lnTo>
                    <a:lnTo>
                      <a:pt x="3335" y="4028"/>
                    </a:lnTo>
                    <a:lnTo>
                      <a:pt x="3284" y="4084"/>
                    </a:lnTo>
                    <a:lnTo>
                      <a:pt x="3226" y="4137"/>
                    </a:lnTo>
                    <a:lnTo>
                      <a:pt x="3165" y="4183"/>
                    </a:lnTo>
                    <a:lnTo>
                      <a:pt x="3099" y="4223"/>
                    </a:lnTo>
                    <a:lnTo>
                      <a:pt x="3029" y="4257"/>
                    </a:lnTo>
                    <a:lnTo>
                      <a:pt x="2955" y="4283"/>
                    </a:lnTo>
                    <a:lnTo>
                      <a:pt x="2878" y="4304"/>
                    </a:lnTo>
                    <a:lnTo>
                      <a:pt x="2798" y="4316"/>
                    </a:lnTo>
                    <a:lnTo>
                      <a:pt x="2717" y="4320"/>
                    </a:lnTo>
                    <a:lnTo>
                      <a:pt x="2635" y="4316"/>
                    </a:lnTo>
                    <a:lnTo>
                      <a:pt x="2555" y="4304"/>
                    </a:lnTo>
                    <a:lnTo>
                      <a:pt x="2477" y="4283"/>
                    </a:lnTo>
                    <a:lnTo>
                      <a:pt x="2404" y="4257"/>
                    </a:lnTo>
                    <a:lnTo>
                      <a:pt x="2333" y="4223"/>
                    </a:lnTo>
                    <a:lnTo>
                      <a:pt x="2268" y="4183"/>
                    </a:lnTo>
                    <a:lnTo>
                      <a:pt x="2206" y="4137"/>
                    </a:lnTo>
                    <a:lnTo>
                      <a:pt x="2149" y="4084"/>
                    </a:lnTo>
                    <a:lnTo>
                      <a:pt x="2098" y="4028"/>
                    </a:lnTo>
                    <a:lnTo>
                      <a:pt x="2050" y="3967"/>
                    </a:lnTo>
                    <a:lnTo>
                      <a:pt x="2011" y="3900"/>
                    </a:lnTo>
                    <a:lnTo>
                      <a:pt x="1977" y="3830"/>
                    </a:lnTo>
                    <a:lnTo>
                      <a:pt x="1950" y="3756"/>
                    </a:lnTo>
                    <a:lnTo>
                      <a:pt x="1930" y="3680"/>
                    </a:lnTo>
                    <a:lnTo>
                      <a:pt x="1918" y="3600"/>
                    </a:lnTo>
                    <a:lnTo>
                      <a:pt x="1914" y="3518"/>
                    </a:lnTo>
                    <a:lnTo>
                      <a:pt x="1918" y="3435"/>
                    </a:lnTo>
                    <a:lnTo>
                      <a:pt x="1930" y="3357"/>
                    </a:lnTo>
                    <a:lnTo>
                      <a:pt x="1950" y="3279"/>
                    </a:lnTo>
                    <a:lnTo>
                      <a:pt x="1977" y="3206"/>
                    </a:lnTo>
                    <a:lnTo>
                      <a:pt x="2011" y="3135"/>
                    </a:lnTo>
                    <a:lnTo>
                      <a:pt x="2050" y="3069"/>
                    </a:lnTo>
                    <a:lnTo>
                      <a:pt x="2098" y="3007"/>
                    </a:lnTo>
                    <a:lnTo>
                      <a:pt x="2149" y="2951"/>
                    </a:lnTo>
                    <a:lnTo>
                      <a:pt x="2206" y="2898"/>
                    </a:lnTo>
                    <a:lnTo>
                      <a:pt x="2268" y="2853"/>
                    </a:lnTo>
                    <a:lnTo>
                      <a:pt x="2333" y="2812"/>
                    </a:lnTo>
                    <a:lnTo>
                      <a:pt x="2404" y="2778"/>
                    </a:lnTo>
                    <a:lnTo>
                      <a:pt x="2477" y="2752"/>
                    </a:lnTo>
                    <a:lnTo>
                      <a:pt x="2555" y="2732"/>
                    </a:lnTo>
                    <a:lnTo>
                      <a:pt x="2635" y="2719"/>
                    </a:lnTo>
                    <a:lnTo>
                      <a:pt x="2717" y="2715"/>
                    </a:lnTo>
                    <a:close/>
                    <a:moveTo>
                      <a:pt x="1173" y="2469"/>
                    </a:moveTo>
                    <a:lnTo>
                      <a:pt x="1853" y="2469"/>
                    </a:lnTo>
                    <a:lnTo>
                      <a:pt x="1871" y="2472"/>
                    </a:lnTo>
                    <a:lnTo>
                      <a:pt x="1888" y="2481"/>
                    </a:lnTo>
                    <a:lnTo>
                      <a:pt x="1902" y="2494"/>
                    </a:lnTo>
                    <a:lnTo>
                      <a:pt x="1910" y="2511"/>
                    </a:lnTo>
                    <a:lnTo>
                      <a:pt x="1914" y="2530"/>
                    </a:lnTo>
                    <a:lnTo>
                      <a:pt x="1914" y="2592"/>
                    </a:lnTo>
                    <a:lnTo>
                      <a:pt x="1910" y="2612"/>
                    </a:lnTo>
                    <a:lnTo>
                      <a:pt x="1902" y="2629"/>
                    </a:lnTo>
                    <a:lnTo>
                      <a:pt x="1888" y="2642"/>
                    </a:lnTo>
                    <a:lnTo>
                      <a:pt x="1871" y="2651"/>
                    </a:lnTo>
                    <a:lnTo>
                      <a:pt x="1853" y="2654"/>
                    </a:lnTo>
                    <a:lnTo>
                      <a:pt x="1173" y="2654"/>
                    </a:lnTo>
                    <a:lnTo>
                      <a:pt x="1153" y="2651"/>
                    </a:lnTo>
                    <a:lnTo>
                      <a:pt x="1136" y="2642"/>
                    </a:lnTo>
                    <a:lnTo>
                      <a:pt x="1123" y="2629"/>
                    </a:lnTo>
                    <a:lnTo>
                      <a:pt x="1114" y="2612"/>
                    </a:lnTo>
                    <a:lnTo>
                      <a:pt x="1111" y="2592"/>
                    </a:lnTo>
                    <a:lnTo>
                      <a:pt x="1111" y="2530"/>
                    </a:lnTo>
                    <a:lnTo>
                      <a:pt x="1114" y="2511"/>
                    </a:lnTo>
                    <a:lnTo>
                      <a:pt x="1123" y="2494"/>
                    </a:lnTo>
                    <a:lnTo>
                      <a:pt x="1136" y="2481"/>
                    </a:lnTo>
                    <a:lnTo>
                      <a:pt x="1153" y="2472"/>
                    </a:lnTo>
                    <a:lnTo>
                      <a:pt x="1173" y="2469"/>
                    </a:lnTo>
                    <a:close/>
                    <a:moveTo>
                      <a:pt x="956" y="2356"/>
                    </a:moveTo>
                    <a:lnTo>
                      <a:pt x="973" y="2360"/>
                    </a:lnTo>
                    <a:lnTo>
                      <a:pt x="988" y="2371"/>
                    </a:lnTo>
                    <a:lnTo>
                      <a:pt x="1000" y="2384"/>
                    </a:lnTo>
                    <a:lnTo>
                      <a:pt x="1007" y="2401"/>
                    </a:lnTo>
                    <a:lnTo>
                      <a:pt x="1007" y="2418"/>
                    </a:lnTo>
                    <a:lnTo>
                      <a:pt x="1003" y="2435"/>
                    </a:lnTo>
                    <a:lnTo>
                      <a:pt x="994" y="2451"/>
                    </a:lnTo>
                    <a:lnTo>
                      <a:pt x="766" y="2706"/>
                    </a:lnTo>
                    <a:lnTo>
                      <a:pt x="753" y="2716"/>
                    </a:lnTo>
                    <a:lnTo>
                      <a:pt x="738" y="2723"/>
                    </a:lnTo>
                    <a:lnTo>
                      <a:pt x="723" y="2726"/>
                    </a:lnTo>
                    <a:lnTo>
                      <a:pt x="704" y="2722"/>
                    </a:lnTo>
                    <a:lnTo>
                      <a:pt x="687" y="2712"/>
                    </a:lnTo>
                    <a:lnTo>
                      <a:pt x="546" y="2599"/>
                    </a:lnTo>
                    <a:lnTo>
                      <a:pt x="534" y="2585"/>
                    </a:lnTo>
                    <a:lnTo>
                      <a:pt x="526" y="2570"/>
                    </a:lnTo>
                    <a:lnTo>
                      <a:pt x="525" y="2553"/>
                    </a:lnTo>
                    <a:lnTo>
                      <a:pt x="527" y="2536"/>
                    </a:lnTo>
                    <a:lnTo>
                      <a:pt x="537" y="2519"/>
                    </a:lnTo>
                    <a:lnTo>
                      <a:pt x="550" y="2507"/>
                    </a:lnTo>
                    <a:lnTo>
                      <a:pt x="567" y="2500"/>
                    </a:lnTo>
                    <a:lnTo>
                      <a:pt x="584" y="2498"/>
                    </a:lnTo>
                    <a:lnTo>
                      <a:pt x="601" y="2502"/>
                    </a:lnTo>
                    <a:lnTo>
                      <a:pt x="616" y="2511"/>
                    </a:lnTo>
                    <a:lnTo>
                      <a:pt x="716" y="2591"/>
                    </a:lnTo>
                    <a:lnTo>
                      <a:pt x="909" y="2375"/>
                    </a:lnTo>
                    <a:lnTo>
                      <a:pt x="922" y="2363"/>
                    </a:lnTo>
                    <a:lnTo>
                      <a:pt x="939" y="2358"/>
                    </a:lnTo>
                    <a:lnTo>
                      <a:pt x="956" y="2356"/>
                    </a:lnTo>
                    <a:close/>
                    <a:moveTo>
                      <a:pt x="1173" y="1975"/>
                    </a:moveTo>
                    <a:lnTo>
                      <a:pt x="2160" y="1975"/>
                    </a:lnTo>
                    <a:lnTo>
                      <a:pt x="2180" y="1978"/>
                    </a:lnTo>
                    <a:lnTo>
                      <a:pt x="2197" y="1987"/>
                    </a:lnTo>
                    <a:lnTo>
                      <a:pt x="2210" y="2000"/>
                    </a:lnTo>
                    <a:lnTo>
                      <a:pt x="2219" y="2017"/>
                    </a:lnTo>
                    <a:lnTo>
                      <a:pt x="2222" y="2037"/>
                    </a:lnTo>
                    <a:lnTo>
                      <a:pt x="2222" y="2098"/>
                    </a:lnTo>
                    <a:lnTo>
                      <a:pt x="2219" y="2118"/>
                    </a:lnTo>
                    <a:lnTo>
                      <a:pt x="2210" y="2135"/>
                    </a:lnTo>
                    <a:lnTo>
                      <a:pt x="2197" y="2148"/>
                    </a:lnTo>
                    <a:lnTo>
                      <a:pt x="2180" y="2157"/>
                    </a:lnTo>
                    <a:lnTo>
                      <a:pt x="2160" y="2160"/>
                    </a:lnTo>
                    <a:lnTo>
                      <a:pt x="1173" y="2160"/>
                    </a:lnTo>
                    <a:lnTo>
                      <a:pt x="1153" y="2157"/>
                    </a:lnTo>
                    <a:lnTo>
                      <a:pt x="1136" y="2148"/>
                    </a:lnTo>
                    <a:lnTo>
                      <a:pt x="1123" y="2135"/>
                    </a:lnTo>
                    <a:lnTo>
                      <a:pt x="1114" y="2118"/>
                    </a:lnTo>
                    <a:lnTo>
                      <a:pt x="1111" y="2098"/>
                    </a:lnTo>
                    <a:lnTo>
                      <a:pt x="1111" y="2037"/>
                    </a:lnTo>
                    <a:lnTo>
                      <a:pt x="1114" y="2017"/>
                    </a:lnTo>
                    <a:lnTo>
                      <a:pt x="1123" y="2000"/>
                    </a:lnTo>
                    <a:lnTo>
                      <a:pt x="1136" y="1987"/>
                    </a:lnTo>
                    <a:lnTo>
                      <a:pt x="1153" y="1978"/>
                    </a:lnTo>
                    <a:lnTo>
                      <a:pt x="1173" y="1975"/>
                    </a:lnTo>
                    <a:close/>
                    <a:moveTo>
                      <a:pt x="956" y="1831"/>
                    </a:moveTo>
                    <a:lnTo>
                      <a:pt x="973" y="1835"/>
                    </a:lnTo>
                    <a:lnTo>
                      <a:pt x="988" y="1846"/>
                    </a:lnTo>
                    <a:lnTo>
                      <a:pt x="1000" y="1859"/>
                    </a:lnTo>
                    <a:lnTo>
                      <a:pt x="1007" y="1876"/>
                    </a:lnTo>
                    <a:lnTo>
                      <a:pt x="1007" y="1893"/>
                    </a:lnTo>
                    <a:lnTo>
                      <a:pt x="1003" y="1910"/>
                    </a:lnTo>
                    <a:lnTo>
                      <a:pt x="994" y="1926"/>
                    </a:lnTo>
                    <a:lnTo>
                      <a:pt x="766" y="2181"/>
                    </a:lnTo>
                    <a:lnTo>
                      <a:pt x="753" y="2191"/>
                    </a:lnTo>
                    <a:lnTo>
                      <a:pt x="738" y="2198"/>
                    </a:lnTo>
                    <a:lnTo>
                      <a:pt x="723" y="2201"/>
                    </a:lnTo>
                    <a:lnTo>
                      <a:pt x="704" y="2197"/>
                    </a:lnTo>
                    <a:lnTo>
                      <a:pt x="687" y="2187"/>
                    </a:lnTo>
                    <a:lnTo>
                      <a:pt x="546" y="2074"/>
                    </a:lnTo>
                    <a:lnTo>
                      <a:pt x="534" y="2061"/>
                    </a:lnTo>
                    <a:lnTo>
                      <a:pt x="526" y="2045"/>
                    </a:lnTo>
                    <a:lnTo>
                      <a:pt x="525" y="2028"/>
                    </a:lnTo>
                    <a:lnTo>
                      <a:pt x="527" y="2009"/>
                    </a:lnTo>
                    <a:lnTo>
                      <a:pt x="537" y="1994"/>
                    </a:lnTo>
                    <a:lnTo>
                      <a:pt x="550" y="1982"/>
                    </a:lnTo>
                    <a:lnTo>
                      <a:pt x="567" y="1975"/>
                    </a:lnTo>
                    <a:lnTo>
                      <a:pt x="584" y="1973"/>
                    </a:lnTo>
                    <a:lnTo>
                      <a:pt x="601" y="1977"/>
                    </a:lnTo>
                    <a:lnTo>
                      <a:pt x="616" y="1986"/>
                    </a:lnTo>
                    <a:lnTo>
                      <a:pt x="716" y="2066"/>
                    </a:lnTo>
                    <a:lnTo>
                      <a:pt x="909" y="1850"/>
                    </a:lnTo>
                    <a:lnTo>
                      <a:pt x="922" y="1838"/>
                    </a:lnTo>
                    <a:lnTo>
                      <a:pt x="939" y="1833"/>
                    </a:lnTo>
                    <a:lnTo>
                      <a:pt x="956" y="1831"/>
                    </a:lnTo>
                    <a:close/>
                    <a:moveTo>
                      <a:pt x="1173" y="1419"/>
                    </a:moveTo>
                    <a:lnTo>
                      <a:pt x="2160" y="1419"/>
                    </a:lnTo>
                    <a:lnTo>
                      <a:pt x="2180" y="1423"/>
                    </a:lnTo>
                    <a:lnTo>
                      <a:pt x="2197" y="1431"/>
                    </a:lnTo>
                    <a:lnTo>
                      <a:pt x="2210" y="1445"/>
                    </a:lnTo>
                    <a:lnTo>
                      <a:pt x="2219" y="1462"/>
                    </a:lnTo>
                    <a:lnTo>
                      <a:pt x="2222" y="1481"/>
                    </a:lnTo>
                    <a:lnTo>
                      <a:pt x="2222" y="1543"/>
                    </a:lnTo>
                    <a:lnTo>
                      <a:pt x="2219" y="1562"/>
                    </a:lnTo>
                    <a:lnTo>
                      <a:pt x="2210" y="1579"/>
                    </a:lnTo>
                    <a:lnTo>
                      <a:pt x="2197" y="1593"/>
                    </a:lnTo>
                    <a:lnTo>
                      <a:pt x="2180" y="1601"/>
                    </a:lnTo>
                    <a:lnTo>
                      <a:pt x="2160" y="1605"/>
                    </a:lnTo>
                    <a:lnTo>
                      <a:pt x="1173" y="1605"/>
                    </a:lnTo>
                    <a:lnTo>
                      <a:pt x="1153" y="1601"/>
                    </a:lnTo>
                    <a:lnTo>
                      <a:pt x="1136" y="1593"/>
                    </a:lnTo>
                    <a:lnTo>
                      <a:pt x="1123" y="1579"/>
                    </a:lnTo>
                    <a:lnTo>
                      <a:pt x="1114" y="1562"/>
                    </a:lnTo>
                    <a:lnTo>
                      <a:pt x="1111" y="1543"/>
                    </a:lnTo>
                    <a:lnTo>
                      <a:pt x="1111" y="1481"/>
                    </a:lnTo>
                    <a:lnTo>
                      <a:pt x="1114" y="1462"/>
                    </a:lnTo>
                    <a:lnTo>
                      <a:pt x="1123" y="1445"/>
                    </a:lnTo>
                    <a:lnTo>
                      <a:pt x="1136" y="1431"/>
                    </a:lnTo>
                    <a:lnTo>
                      <a:pt x="1153" y="1423"/>
                    </a:lnTo>
                    <a:lnTo>
                      <a:pt x="1173" y="1419"/>
                    </a:lnTo>
                    <a:close/>
                    <a:moveTo>
                      <a:pt x="956" y="1282"/>
                    </a:moveTo>
                    <a:lnTo>
                      <a:pt x="973" y="1287"/>
                    </a:lnTo>
                    <a:lnTo>
                      <a:pt x="988" y="1296"/>
                    </a:lnTo>
                    <a:lnTo>
                      <a:pt x="1000" y="1310"/>
                    </a:lnTo>
                    <a:lnTo>
                      <a:pt x="1007" y="1326"/>
                    </a:lnTo>
                    <a:lnTo>
                      <a:pt x="1007" y="1344"/>
                    </a:lnTo>
                    <a:lnTo>
                      <a:pt x="1003" y="1361"/>
                    </a:lnTo>
                    <a:lnTo>
                      <a:pt x="994" y="1376"/>
                    </a:lnTo>
                    <a:lnTo>
                      <a:pt x="766" y="1632"/>
                    </a:lnTo>
                    <a:lnTo>
                      <a:pt x="753" y="1643"/>
                    </a:lnTo>
                    <a:lnTo>
                      <a:pt x="738" y="1649"/>
                    </a:lnTo>
                    <a:lnTo>
                      <a:pt x="723" y="1651"/>
                    </a:lnTo>
                    <a:lnTo>
                      <a:pt x="704" y="1648"/>
                    </a:lnTo>
                    <a:lnTo>
                      <a:pt x="687" y="1639"/>
                    </a:lnTo>
                    <a:lnTo>
                      <a:pt x="546" y="1525"/>
                    </a:lnTo>
                    <a:lnTo>
                      <a:pt x="534" y="1512"/>
                    </a:lnTo>
                    <a:lnTo>
                      <a:pt x="526" y="1495"/>
                    </a:lnTo>
                    <a:lnTo>
                      <a:pt x="525" y="1478"/>
                    </a:lnTo>
                    <a:lnTo>
                      <a:pt x="527" y="1461"/>
                    </a:lnTo>
                    <a:lnTo>
                      <a:pt x="537" y="1445"/>
                    </a:lnTo>
                    <a:lnTo>
                      <a:pt x="550" y="1433"/>
                    </a:lnTo>
                    <a:lnTo>
                      <a:pt x="567" y="1426"/>
                    </a:lnTo>
                    <a:lnTo>
                      <a:pt x="584" y="1424"/>
                    </a:lnTo>
                    <a:lnTo>
                      <a:pt x="601" y="1427"/>
                    </a:lnTo>
                    <a:lnTo>
                      <a:pt x="616" y="1436"/>
                    </a:lnTo>
                    <a:lnTo>
                      <a:pt x="716" y="1516"/>
                    </a:lnTo>
                    <a:lnTo>
                      <a:pt x="909" y="1301"/>
                    </a:lnTo>
                    <a:lnTo>
                      <a:pt x="922" y="1289"/>
                    </a:lnTo>
                    <a:lnTo>
                      <a:pt x="939" y="1283"/>
                    </a:lnTo>
                    <a:lnTo>
                      <a:pt x="956" y="1282"/>
                    </a:lnTo>
                    <a:close/>
                    <a:moveTo>
                      <a:pt x="186" y="432"/>
                    </a:moveTo>
                    <a:lnTo>
                      <a:pt x="686" y="432"/>
                    </a:lnTo>
                    <a:lnTo>
                      <a:pt x="681" y="463"/>
                    </a:lnTo>
                    <a:lnTo>
                      <a:pt x="679" y="496"/>
                    </a:lnTo>
                    <a:lnTo>
                      <a:pt x="683" y="546"/>
                    </a:lnTo>
                    <a:lnTo>
                      <a:pt x="695" y="593"/>
                    </a:lnTo>
                    <a:lnTo>
                      <a:pt x="713" y="636"/>
                    </a:lnTo>
                    <a:lnTo>
                      <a:pt x="738" y="677"/>
                    </a:lnTo>
                    <a:lnTo>
                      <a:pt x="768" y="712"/>
                    </a:lnTo>
                    <a:lnTo>
                      <a:pt x="805" y="744"/>
                    </a:lnTo>
                    <a:lnTo>
                      <a:pt x="846" y="768"/>
                    </a:lnTo>
                    <a:lnTo>
                      <a:pt x="889" y="787"/>
                    </a:lnTo>
                    <a:lnTo>
                      <a:pt x="936" y="799"/>
                    </a:lnTo>
                    <a:lnTo>
                      <a:pt x="986" y="802"/>
                    </a:lnTo>
                    <a:lnTo>
                      <a:pt x="1792" y="802"/>
                    </a:lnTo>
                    <a:lnTo>
                      <a:pt x="1842" y="799"/>
                    </a:lnTo>
                    <a:lnTo>
                      <a:pt x="1889" y="787"/>
                    </a:lnTo>
                    <a:lnTo>
                      <a:pt x="1933" y="768"/>
                    </a:lnTo>
                    <a:lnTo>
                      <a:pt x="1973" y="742"/>
                    </a:lnTo>
                    <a:lnTo>
                      <a:pt x="2009" y="712"/>
                    </a:lnTo>
                    <a:lnTo>
                      <a:pt x="2040" y="675"/>
                    </a:lnTo>
                    <a:lnTo>
                      <a:pt x="2065" y="635"/>
                    </a:lnTo>
                    <a:lnTo>
                      <a:pt x="2083" y="590"/>
                    </a:lnTo>
                    <a:lnTo>
                      <a:pt x="2095" y="542"/>
                    </a:lnTo>
                    <a:lnTo>
                      <a:pt x="2099" y="492"/>
                    </a:lnTo>
                    <a:lnTo>
                      <a:pt x="2098" y="462"/>
                    </a:lnTo>
                    <a:lnTo>
                      <a:pt x="2092" y="432"/>
                    </a:lnTo>
                    <a:lnTo>
                      <a:pt x="2470" y="432"/>
                    </a:lnTo>
                    <a:lnTo>
                      <a:pt x="2522" y="435"/>
                    </a:lnTo>
                    <a:lnTo>
                      <a:pt x="2569" y="442"/>
                    </a:lnTo>
                    <a:lnTo>
                      <a:pt x="2611" y="456"/>
                    </a:lnTo>
                    <a:lnTo>
                      <a:pt x="2650" y="471"/>
                    </a:lnTo>
                    <a:lnTo>
                      <a:pt x="2683" y="492"/>
                    </a:lnTo>
                    <a:lnTo>
                      <a:pt x="2712" y="517"/>
                    </a:lnTo>
                    <a:lnTo>
                      <a:pt x="2735" y="545"/>
                    </a:lnTo>
                    <a:lnTo>
                      <a:pt x="2754" y="575"/>
                    </a:lnTo>
                    <a:lnTo>
                      <a:pt x="2767" y="607"/>
                    </a:lnTo>
                    <a:lnTo>
                      <a:pt x="2776" y="643"/>
                    </a:lnTo>
                    <a:lnTo>
                      <a:pt x="2779" y="679"/>
                    </a:lnTo>
                    <a:lnTo>
                      <a:pt x="2779" y="2533"/>
                    </a:lnTo>
                    <a:lnTo>
                      <a:pt x="2747" y="2532"/>
                    </a:lnTo>
                    <a:lnTo>
                      <a:pt x="2717" y="2530"/>
                    </a:lnTo>
                    <a:lnTo>
                      <a:pt x="2632" y="2534"/>
                    </a:lnTo>
                    <a:lnTo>
                      <a:pt x="2549" y="2545"/>
                    </a:lnTo>
                    <a:lnTo>
                      <a:pt x="2470" y="2563"/>
                    </a:lnTo>
                    <a:lnTo>
                      <a:pt x="2470" y="1111"/>
                    </a:lnTo>
                    <a:lnTo>
                      <a:pt x="309" y="1111"/>
                    </a:lnTo>
                    <a:lnTo>
                      <a:pt x="309" y="3579"/>
                    </a:lnTo>
                    <a:lnTo>
                      <a:pt x="1732" y="3579"/>
                    </a:lnTo>
                    <a:lnTo>
                      <a:pt x="1740" y="3660"/>
                    </a:lnTo>
                    <a:lnTo>
                      <a:pt x="1754" y="3739"/>
                    </a:lnTo>
                    <a:lnTo>
                      <a:pt x="1775" y="3815"/>
                    </a:lnTo>
                    <a:lnTo>
                      <a:pt x="1802" y="3888"/>
                    </a:lnTo>
                    <a:lnTo>
                      <a:pt x="247" y="3888"/>
                    </a:lnTo>
                    <a:lnTo>
                      <a:pt x="203" y="3884"/>
                    </a:lnTo>
                    <a:lnTo>
                      <a:pt x="161" y="3872"/>
                    </a:lnTo>
                    <a:lnTo>
                      <a:pt x="123" y="3854"/>
                    </a:lnTo>
                    <a:lnTo>
                      <a:pt x="87" y="3830"/>
                    </a:lnTo>
                    <a:lnTo>
                      <a:pt x="59" y="3800"/>
                    </a:lnTo>
                    <a:lnTo>
                      <a:pt x="34" y="3766"/>
                    </a:lnTo>
                    <a:lnTo>
                      <a:pt x="15" y="3727"/>
                    </a:lnTo>
                    <a:lnTo>
                      <a:pt x="4" y="3685"/>
                    </a:lnTo>
                    <a:lnTo>
                      <a:pt x="0" y="3641"/>
                    </a:lnTo>
                    <a:lnTo>
                      <a:pt x="0" y="679"/>
                    </a:lnTo>
                    <a:lnTo>
                      <a:pt x="4" y="639"/>
                    </a:lnTo>
                    <a:lnTo>
                      <a:pt x="11" y="601"/>
                    </a:lnTo>
                    <a:lnTo>
                      <a:pt x="26" y="566"/>
                    </a:lnTo>
                    <a:lnTo>
                      <a:pt x="44" y="533"/>
                    </a:lnTo>
                    <a:lnTo>
                      <a:pt x="65" y="504"/>
                    </a:lnTo>
                    <a:lnTo>
                      <a:pt x="87" y="479"/>
                    </a:lnTo>
                    <a:lnTo>
                      <a:pt x="112" y="459"/>
                    </a:lnTo>
                    <a:lnTo>
                      <a:pt x="137" y="445"/>
                    </a:lnTo>
                    <a:lnTo>
                      <a:pt x="162" y="435"/>
                    </a:lnTo>
                    <a:lnTo>
                      <a:pt x="186" y="432"/>
                    </a:lnTo>
                    <a:close/>
                    <a:moveTo>
                      <a:pt x="1389" y="123"/>
                    </a:moveTo>
                    <a:lnTo>
                      <a:pt x="1364" y="127"/>
                    </a:lnTo>
                    <a:lnTo>
                      <a:pt x="1342" y="136"/>
                    </a:lnTo>
                    <a:lnTo>
                      <a:pt x="1324" y="151"/>
                    </a:lnTo>
                    <a:lnTo>
                      <a:pt x="1309" y="169"/>
                    </a:lnTo>
                    <a:lnTo>
                      <a:pt x="1300" y="191"/>
                    </a:lnTo>
                    <a:lnTo>
                      <a:pt x="1296" y="216"/>
                    </a:lnTo>
                    <a:lnTo>
                      <a:pt x="1300" y="241"/>
                    </a:lnTo>
                    <a:lnTo>
                      <a:pt x="1309" y="263"/>
                    </a:lnTo>
                    <a:lnTo>
                      <a:pt x="1324" y="281"/>
                    </a:lnTo>
                    <a:lnTo>
                      <a:pt x="1342" y="296"/>
                    </a:lnTo>
                    <a:lnTo>
                      <a:pt x="1364" y="305"/>
                    </a:lnTo>
                    <a:lnTo>
                      <a:pt x="1389" y="309"/>
                    </a:lnTo>
                    <a:lnTo>
                      <a:pt x="1414" y="305"/>
                    </a:lnTo>
                    <a:lnTo>
                      <a:pt x="1436" y="296"/>
                    </a:lnTo>
                    <a:lnTo>
                      <a:pt x="1455" y="281"/>
                    </a:lnTo>
                    <a:lnTo>
                      <a:pt x="1469" y="263"/>
                    </a:lnTo>
                    <a:lnTo>
                      <a:pt x="1478" y="241"/>
                    </a:lnTo>
                    <a:lnTo>
                      <a:pt x="1482" y="216"/>
                    </a:lnTo>
                    <a:lnTo>
                      <a:pt x="1478" y="191"/>
                    </a:lnTo>
                    <a:lnTo>
                      <a:pt x="1469" y="169"/>
                    </a:lnTo>
                    <a:lnTo>
                      <a:pt x="1455" y="151"/>
                    </a:lnTo>
                    <a:lnTo>
                      <a:pt x="1436" y="136"/>
                    </a:lnTo>
                    <a:lnTo>
                      <a:pt x="1414" y="127"/>
                    </a:lnTo>
                    <a:lnTo>
                      <a:pt x="1389" y="123"/>
                    </a:lnTo>
                    <a:close/>
                    <a:moveTo>
                      <a:pt x="1387" y="0"/>
                    </a:moveTo>
                    <a:lnTo>
                      <a:pt x="1392" y="0"/>
                    </a:lnTo>
                    <a:lnTo>
                      <a:pt x="1430" y="4"/>
                    </a:lnTo>
                    <a:lnTo>
                      <a:pt x="1466" y="13"/>
                    </a:lnTo>
                    <a:lnTo>
                      <a:pt x="1499" y="29"/>
                    </a:lnTo>
                    <a:lnTo>
                      <a:pt x="1529" y="50"/>
                    </a:lnTo>
                    <a:lnTo>
                      <a:pt x="1555" y="76"/>
                    </a:lnTo>
                    <a:lnTo>
                      <a:pt x="1576" y="106"/>
                    </a:lnTo>
                    <a:lnTo>
                      <a:pt x="1592" y="139"/>
                    </a:lnTo>
                    <a:lnTo>
                      <a:pt x="1601" y="175"/>
                    </a:lnTo>
                    <a:lnTo>
                      <a:pt x="1605" y="213"/>
                    </a:lnTo>
                    <a:lnTo>
                      <a:pt x="1605" y="216"/>
                    </a:lnTo>
                    <a:lnTo>
                      <a:pt x="1608" y="241"/>
                    </a:lnTo>
                    <a:lnTo>
                      <a:pt x="1618" y="263"/>
                    </a:lnTo>
                    <a:lnTo>
                      <a:pt x="1633" y="281"/>
                    </a:lnTo>
                    <a:lnTo>
                      <a:pt x="1651" y="296"/>
                    </a:lnTo>
                    <a:lnTo>
                      <a:pt x="1672" y="305"/>
                    </a:lnTo>
                    <a:lnTo>
                      <a:pt x="1697" y="309"/>
                    </a:lnTo>
                    <a:lnTo>
                      <a:pt x="1792" y="309"/>
                    </a:lnTo>
                    <a:lnTo>
                      <a:pt x="1829" y="313"/>
                    </a:lnTo>
                    <a:lnTo>
                      <a:pt x="1863" y="323"/>
                    </a:lnTo>
                    <a:lnTo>
                      <a:pt x="1895" y="340"/>
                    </a:lnTo>
                    <a:lnTo>
                      <a:pt x="1922" y="363"/>
                    </a:lnTo>
                    <a:lnTo>
                      <a:pt x="1944" y="389"/>
                    </a:lnTo>
                    <a:lnTo>
                      <a:pt x="1961" y="420"/>
                    </a:lnTo>
                    <a:lnTo>
                      <a:pt x="1972" y="456"/>
                    </a:lnTo>
                    <a:lnTo>
                      <a:pt x="1976" y="492"/>
                    </a:lnTo>
                    <a:lnTo>
                      <a:pt x="1976" y="496"/>
                    </a:lnTo>
                    <a:lnTo>
                      <a:pt x="1972" y="533"/>
                    </a:lnTo>
                    <a:lnTo>
                      <a:pt x="1961" y="567"/>
                    </a:lnTo>
                    <a:lnTo>
                      <a:pt x="1944" y="598"/>
                    </a:lnTo>
                    <a:lnTo>
                      <a:pt x="1922" y="626"/>
                    </a:lnTo>
                    <a:lnTo>
                      <a:pt x="1895" y="648"/>
                    </a:lnTo>
                    <a:lnTo>
                      <a:pt x="1863" y="665"/>
                    </a:lnTo>
                    <a:lnTo>
                      <a:pt x="1829" y="675"/>
                    </a:lnTo>
                    <a:lnTo>
                      <a:pt x="1792" y="679"/>
                    </a:lnTo>
                    <a:lnTo>
                      <a:pt x="986" y="679"/>
                    </a:lnTo>
                    <a:lnTo>
                      <a:pt x="949" y="675"/>
                    </a:lnTo>
                    <a:lnTo>
                      <a:pt x="915" y="665"/>
                    </a:lnTo>
                    <a:lnTo>
                      <a:pt x="884" y="648"/>
                    </a:lnTo>
                    <a:lnTo>
                      <a:pt x="856" y="626"/>
                    </a:lnTo>
                    <a:lnTo>
                      <a:pt x="834" y="598"/>
                    </a:lnTo>
                    <a:lnTo>
                      <a:pt x="817" y="567"/>
                    </a:lnTo>
                    <a:lnTo>
                      <a:pt x="806" y="533"/>
                    </a:lnTo>
                    <a:lnTo>
                      <a:pt x="802" y="496"/>
                    </a:lnTo>
                    <a:lnTo>
                      <a:pt x="802" y="492"/>
                    </a:lnTo>
                    <a:lnTo>
                      <a:pt x="806" y="456"/>
                    </a:lnTo>
                    <a:lnTo>
                      <a:pt x="817" y="420"/>
                    </a:lnTo>
                    <a:lnTo>
                      <a:pt x="834" y="389"/>
                    </a:lnTo>
                    <a:lnTo>
                      <a:pt x="856" y="363"/>
                    </a:lnTo>
                    <a:lnTo>
                      <a:pt x="884" y="340"/>
                    </a:lnTo>
                    <a:lnTo>
                      <a:pt x="915" y="323"/>
                    </a:lnTo>
                    <a:lnTo>
                      <a:pt x="949" y="313"/>
                    </a:lnTo>
                    <a:lnTo>
                      <a:pt x="986" y="309"/>
                    </a:lnTo>
                    <a:lnTo>
                      <a:pt x="1081" y="309"/>
                    </a:lnTo>
                    <a:lnTo>
                      <a:pt x="1105" y="305"/>
                    </a:lnTo>
                    <a:lnTo>
                      <a:pt x="1127" y="296"/>
                    </a:lnTo>
                    <a:lnTo>
                      <a:pt x="1146" y="281"/>
                    </a:lnTo>
                    <a:lnTo>
                      <a:pt x="1160" y="263"/>
                    </a:lnTo>
                    <a:lnTo>
                      <a:pt x="1169" y="241"/>
                    </a:lnTo>
                    <a:lnTo>
                      <a:pt x="1173" y="216"/>
                    </a:lnTo>
                    <a:lnTo>
                      <a:pt x="1173" y="213"/>
                    </a:lnTo>
                    <a:lnTo>
                      <a:pt x="1177" y="175"/>
                    </a:lnTo>
                    <a:lnTo>
                      <a:pt x="1186" y="139"/>
                    </a:lnTo>
                    <a:lnTo>
                      <a:pt x="1202" y="106"/>
                    </a:lnTo>
                    <a:lnTo>
                      <a:pt x="1223" y="76"/>
                    </a:lnTo>
                    <a:lnTo>
                      <a:pt x="1249" y="50"/>
                    </a:lnTo>
                    <a:lnTo>
                      <a:pt x="1279" y="29"/>
                    </a:lnTo>
                    <a:lnTo>
                      <a:pt x="1312" y="13"/>
                    </a:lnTo>
                    <a:lnTo>
                      <a:pt x="1349" y="4"/>
                    </a:lnTo>
                    <a:lnTo>
                      <a:pt x="13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0">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mj-cs"/>
                  <a:sym typeface="Calibri"/>
                </a:endParaRPr>
              </a:p>
            </p:txBody>
          </p:sp>
        </p:grpSp>
        <p:grpSp>
          <p:nvGrpSpPr>
            <p:cNvPr id="45" name="Group 44">
              <a:extLst>
                <a:ext uri="{FF2B5EF4-FFF2-40B4-BE49-F238E27FC236}">
                  <a16:creationId xmlns:a16="http://schemas.microsoft.com/office/drawing/2014/main" id="{D4039D87-BBBC-F576-15A5-A55A2F309485}"/>
                </a:ext>
              </a:extLst>
            </p:cNvPr>
            <p:cNvGrpSpPr/>
            <p:nvPr/>
          </p:nvGrpSpPr>
          <p:grpSpPr>
            <a:xfrm>
              <a:off x="677860" y="3316441"/>
              <a:ext cx="2723031" cy="3264178"/>
              <a:chOff x="1556450" y="3221191"/>
              <a:chExt cx="2723031" cy="3264178"/>
            </a:xfrm>
            <a:grpFill/>
          </p:grpSpPr>
          <p:grpSp>
            <p:nvGrpSpPr>
              <p:cNvPr id="55" name="Group 54">
                <a:extLst>
                  <a:ext uri="{FF2B5EF4-FFF2-40B4-BE49-F238E27FC236}">
                    <a16:creationId xmlns:a16="http://schemas.microsoft.com/office/drawing/2014/main" id="{CEE5FB4E-52FA-510A-0DEE-4A3FAA8B744F}"/>
                  </a:ext>
                </a:extLst>
              </p:cNvPr>
              <p:cNvGrpSpPr/>
              <p:nvPr/>
            </p:nvGrpSpPr>
            <p:grpSpPr>
              <a:xfrm>
                <a:off x="1556450" y="3841989"/>
                <a:ext cx="2723031" cy="2643380"/>
                <a:chOff x="457200" y="2976214"/>
                <a:chExt cx="2608848" cy="2532538"/>
              </a:xfrm>
              <a:grpFill/>
            </p:grpSpPr>
            <p:grpSp>
              <p:nvGrpSpPr>
                <p:cNvPr id="57" name="Group 56">
                  <a:extLst>
                    <a:ext uri="{FF2B5EF4-FFF2-40B4-BE49-F238E27FC236}">
                      <a16:creationId xmlns:a16="http://schemas.microsoft.com/office/drawing/2014/main" id="{F08BFDC6-FB20-4CEC-FF39-262B8E327DC2}"/>
                    </a:ext>
                  </a:extLst>
                </p:cNvPr>
                <p:cNvGrpSpPr/>
                <p:nvPr/>
              </p:nvGrpSpPr>
              <p:grpSpPr>
                <a:xfrm>
                  <a:off x="457200" y="2976214"/>
                  <a:ext cx="2608848" cy="2532538"/>
                  <a:chOff x="2270720" y="1743310"/>
                  <a:chExt cx="3119616" cy="3766940"/>
                </a:xfrm>
                <a:grpFill/>
              </p:grpSpPr>
              <p:sp>
                <p:nvSpPr>
                  <p:cNvPr id="61" name="Arrow: Chevron 60">
                    <a:extLst>
                      <a:ext uri="{FF2B5EF4-FFF2-40B4-BE49-F238E27FC236}">
                        <a16:creationId xmlns:a16="http://schemas.microsoft.com/office/drawing/2014/main" id="{66A12BBB-1641-0E3C-7739-4B2006849F8F}"/>
                      </a:ext>
                    </a:extLst>
                  </p:cNvPr>
                  <p:cNvSpPr/>
                  <p:nvPr/>
                </p:nvSpPr>
                <p:spPr>
                  <a:xfrm>
                    <a:off x="2270720" y="1743310"/>
                    <a:ext cx="3119616" cy="603505"/>
                  </a:xfrm>
                  <a:prstGeom prst="chevron">
                    <a:avLst>
                      <a:gd name="adj" fmla="val 42063"/>
                    </a:avLst>
                  </a:pr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sp>
                <p:nvSpPr>
                  <p:cNvPr id="62" name="Flowchart: Process 8">
                    <a:extLst>
                      <a:ext uri="{FF2B5EF4-FFF2-40B4-BE49-F238E27FC236}">
                        <a16:creationId xmlns:a16="http://schemas.microsoft.com/office/drawing/2014/main" id="{2789FD5E-F583-6AE9-E639-C1F05A4725F6}"/>
                      </a:ext>
                    </a:extLst>
                  </p:cNvPr>
                  <p:cNvSpPr/>
                  <p:nvPr/>
                </p:nvSpPr>
                <p:spPr>
                  <a:xfrm flipH="1">
                    <a:off x="2471887" y="2242715"/>
                    <a:ext cx="2647922" cy="3267535"/>
                  </a:xfrm>
                  <a:custGeom>
                    <a:avLst/>
                    <a:gdLst>
                      <a:gd name="connsiteX0" fmla="*/ 0 w 1641337"/>
                      <a:gd name="connsiteY0" fmla="*/ 0 h 2779776"/>
                      <a:gd name="connsiteX1" fmla="*/ 1641337 w 1641337"/>
                      <a:gd name="connsiteY1" fmla="*/ 0 h 2779776"/>
                      <a:gd name="connsiteX2" fmla="*/ 1641337 w 1641337"/>
                      <a:gd name="connsiteY2" fmla="*/ 2779776 h 2779776"/>
                      <a:gd name="connsiteX3" fmla="*/ 0 w 1641337"/>
                      <a:gd name="connsiteY3" fmla="*/ 2779776 h 2779776"/>
                      <a:gd name="connsiteX4" fmla="*/ 0 w 1641337"/>
                      <a:gd name="connsiteY4" fmla="*/ 0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 name="connsiteX5" fmla="*/ 787 w 1642124"/>
                      <a:gd name="connsiteY5" fmla="*/ 0 h 2779776"/>
                      <a:gd name="connsiteX0" fmla="*/ 121813 w 1763150"/>
                      <a:gd name="connsiteY0" fmla="*/ 0 h 2779776"/>
                      <a:gd name="connsiteX1" fmla="*/ 1763150 w 1763150"/>
                      <a:gd name="connsiteY1" fmla="*/ 0 h 2779776"/>
                      <a:gd name="connsiteX2" fmla="*/ 1763150 w 1763150"/>
                      <a:gd name="connsiteY2" fmla="*/ 2779776 h 2779776"/>
                      <a:gd name="connsiteX3" fmla="*/ 121813 w 1763150"/>
                      <a:gd name="connsiteY3" fmla="*/ 2779776 h 2779776"/>
                      <a:gd name="connsiteX4" fmla="*/ 121026 w 1763150"/>
                      <a:gd name="connsiteY4" fmla="*/ 509151 h 2779776"/>
                      <a:gd name="connsiteX5" fmla="*/ 121027 w 1763150"/>
                      <a:gd name="connsiteY5" fmla="*/ 218797 h 2779776"/>
                      <a:gd name="connsiteX6" fmla="*/ 121813 w 1763150"/>
                      <a:gd name="connsiteY6" fmla="*/ 0 h 2779776"/>
                      <a:gd name="connsiteX0" fmla="*/ 121027 w 1763150"/>
                      <a:gd name="connsiteY0" fmla="*/ 218797 h 2779776"/>
                      <a:gd name="connsiteX1" fmla="*/ 121813 w 1763150"/>
                      <a:gd name="connsiteY1" fmla="*/ 0 h 2779776"/>
                      <a:gd name="connsiteX2" fmla="*/ 1763150 w 1763150"/>
                      <a:gd name="connsiteY2" fmla="*/ 0 h 2779776"/>
                      <a:gd name="connsiteX3" fmla="*/ 1763150 w 1763150"/>
                      <a:gd name="connsiteY3" fmla="*/ 2779776 h 2779776"/>
                      <a:gd name="connsiteX4" fmla="*/ 121813 w 1763150"/>
                      <a:gd name="connsiteY4" fmla="*/ 2779776 h 2779776"/>
                      <a:gd name="connsiteX5" fmla="*/ 121026 w 1763150"/>
                      <a:gd name="connsiteY5" fmla="*/ 509151 h 2779776"/>
                      <a:gd name="connsiteX6" fmla="*/ 212467 w 1763150"/>
                      <a:gd name="connsiteY6" fmla="*/ 310237 h 2779776"/>
                      <a:gd name="connsiteX0" fmla="*/ 797 w 1642134"/>
                      <a:gd name="connsiteY0" fmla="*/ 0 h 2779776"/>
                      <a:gd name="connsiteX1" fmla="*/ 1642134 w 1642134"/>
                      <a:gd name="connsiteY1" fmla="*/ 0 h 2779776"/>
                      <a:gd name="connsiteX2" fmla="*/ 1642134 w 1642134"/>
                      <a:gd name="connsiteY2" fmla="*/ 2779776 h 2779776"/>
                      <a:gd name="connsiteX3" fmla="*/ 797 w 1642134"/>
                      <a:gd name="connsiteY3" fmla="*/ 2779776 h 2779776"/>
                      <a:gd name="connsiteX4" fmla="*/ 10 w 1642134"/>
                      <a:gd name="connsiteY4" fmla="*/ 509151 h 2779776"/>
                      <a:gd name="connsiteX5" fmla="*/ 91451 w 1642134"/>
                      <a:gd name="connsiteY5" fmla="*/ 310237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124" h="2779776">
                        <a:moveTo>
                          <a:pt x="787" y="0"/>
                        </a:moveTo>
                        <a:lnTo>
                          <a:pt x="1642124" y="0"/>
                        </a:lnTo>
                        <a:lnTo>
                          <a:pt x="1642124" y="2779776"/>
                        </a:lnTo>
                        <a:lnTo>
                          <a:pt x="787" y="2779776"/>
                        </a:lnTo>
                        <a:cubicBezTo>
                          <a:pt x="525" y="2022901"/>
                          <a:pt x="262" y="1266026"/>
                          <a:pt x="0" y="509151"/>
                        </a:cubicBezTo>
                      </a:path>
                    </a:pathLst>
                  </a:custGeom>
                  <a:grpFill/>
                  <a:ln w="12700">
                    <a:solidFill>
                      <a:schemeClr val="accent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grpSp>
            <p:grpSp>
              <p:nvGrpSpPr>
                <p:cNvPr id="58" name="Group 57">
                  <a:extLst>
                    <a:ext uri="{FF2B5EF4-FFF2-40B4-BE49-F238E27FC236}">
                      <a16:creationId xmlns:a16="http://schemas.microsoft.com/office/drawing/2014/main" id="{47217A87-FC18-7B0B-A99C-3AB0473B0FAC}"/>
                    </a:ext>
                  </a:extLst>
                </p:cNvPr>
                <p:cNvGrpSpPr/>
                <p:nvPr/>
              </p:nvGrpSpPr>
              <p:grpSpPr>
                <a:xfrm>
                  <a:off x="641234" y="2993692"/>
                  <a:ext cx="2155401" cy="1954778"/>
                  <a:chOff x="641235" y="2993692"/>
                  <a:chExt cx="2155401" cy="1954778"/>
                </a:xfrm>
                <a:grpFill/>
              </p:grpSpPr>
              <p:sp>
                <p:nvSpPr>
                  <p:cNvPr id="59" name="Rectangle 58">
                    <a:extLst>
                      <a:ext uri="{FF2B5EF4-FFF2-40B4-BE49-F238E27FC236}">
                        <a16:creationId xmlns:a16="http://schemas.microsoft.com/office/drawing/2014/main" id="{BC91413E-0686-5A06-D879-93081C60BEA1}"/>
                      </a:ext>
                    </a:extLst>
                  </p:cNvPr>
                  <p:cNvSpPr/>
                  <p:nvPr/>
                </p:nvSpPr>
                <p:spPr>
                  <a:xfrm>
                    <a:off x="1171729" y="2993692"/>
                    <a:ext cx="1179790" cy="324358"/>
                  </a:xfrm>
                  <a:prstGeom prst="rect">
                    <a:avLst/>
                  </a:prstGeom>
                  <a:grpFill/>
                </p:spPr>
                <p:txBody>
                  <a:bodyPr wrap="none" anchor="ctr">
                    <a:spAutoFit/>
                  </a:bodyPr>
                  <a:lstStyle/>
                  <a:p>
                    <a:pPr marL="0" marR="0" lvl="0" indent="0" algn="ctr" defTabSz="6858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Project</a:t>
                    </a:r>
                    <a:r>
                      <a:rPr kumimoji="0" lang="en-US" sz="1600" b="1" i="0" u="none" strike="noStrike" kern="0" cap="none" spc="0" normalizeH="0" baseline="0" noProof="0" dirty="0">
                        <a:ln>
                          <a:noFill/>
                        </a:ln>
                        <a:solidFill>
                          <a:srgbClr val="FFFFFF"/>
                        </a:solidFill>
                        <a:effectLst/>
                        <a:uLnTx/>
                        <a:uFillTx/>
                        <a:latin typeface="Arial Nova Cond" panose="020B0506020202020204" pitchFamily="34" charset="0"/>
                        <a:ea typeface="+mj-ea"/>
                        <a:cs typeface="+mj-cs"/>
                        <a:sym typeface="Calibri"/>
                      </a:rPr>
                      <a:t> </a:t>
                    </a: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Brief</a:t>
                    </a:r>
                  </a:p>
                </p:txBody>
              </p:sp>
              <p:sp>
                <p:nvSpPr>
                  <p:cNvPr id="60" name="Rectangle 59">
                    <a:extLst>
                      <a:ext uri="{FF2B5EF4-FFF2-40B4-BE49-F238E27FC236}">
                        <a16:creationId xmlns:a16="http://schemas.microsoft.com/office/drawing/2014/main" id="{7B6F7126-1CE5-5DAA-E462-2D6BF79AAFA1}"/>
                      </a:ext>
                    </a:extLst>
                  </p:cNvPr>
                  <p:cNvSpPr/>
                  <p:nvPr/>
                </p:nvSpPr>
                <p:spPr>
                  <a:xfrm>
                    <a:off x="641235" y="3518346"/>
                    <a:ext cx="2155401" cy="1430124"/>
                  </a:xfrm>
                  <a:prstGeom prst="rect">
                    <a:avLst/>
                  </a:prstGeom>
                  <a:grpFill/>
                </p:spPr>
                <p:txBody>
                  <a:bodyPr wrap="square" anchor="ctr">
                    <a:spAutoFit/>
                  </a:bodyPr>
                  <a:lstStyle/>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Automate manual compliance checks using speech analytics.</a:t>
                    </a: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endPar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endParaRP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Generate insights across verticals like Sales, CSAT, and Sales.</a:t>
                    </a:r>
                  </a:p>
                </p:txBody>
              </p:sp>
            </p:grpSp>
          </p:grpSp>
          <p:sp>
            <p:nvSpPr>
              <p:cNvPr id="56" name="Freeform 7">
                <a:extLst>
                  <a:ext uri="{FF2B5EF4-FFF2-40B4-BE49-F238E27FC236}">
                    <a16:creationId xmlns:a16="http://schemas.microsoft.com/office/drawing/2014/main" id="{4F46933C-DD18-DD87-C63C-5416E00089EA}"/>
                  </a:ext>
                </a:extLst>
              </p:cNvPr>
              <p:cNvSpPr>
                <a:spLocks noEditPoints="1"/>
              </p:cNvSpPr>
              <p:nvPr/>
            </p:nvSpPr>
            <p:spPr bwMode="auto">
              <a:xfrm>
                <a:off x="2729672" y="3221191"/>
                <a:ext cx="376587" cy="482031"/>
              </a:xfrm>
              <a:custGeom>
                <a:avLst/>
                <a:gdLst>
                  <a:gd name="T0" fmla="*/ 501 w 2477"/>
                  <a:gd name="T1" fmla="*/ 2538 h 3168"/>
                  <a:gd name="T2" fmla="*/ 472 w 2477"/>
                  <a:gd name="T3" fmla="*/ 2558 h 3168"/>
                  <a:gd name="T4" fmla="*/ 461 w 2477"/>
                  <a:gd name="T5" fmla="*/ 2592 h 3168"/>
                  <a:gd name="T6" fmla="*/ 472 w 2477"/>
                  <a:gd name="T7" fmla="*/ 2626 h 3168"/>
                  <a:gd name="T8" fmla="*/ 501 w 2477"/>
                  <a:gd name="T9" fmla="*/ 2646 h 3168"/>
                  <a:gd name="T10" fmla="*/ 1959 w 2477"/>
                  <a:gd name="T11" fmla="*/ 2650 h 3168"/>
                  <a:gd name="T12" fmla="*/ 1993 w 2477"/>
                  <a:gd name="T13" fmla="*/ 2638 h 3168"/>
                  <a:gd name="T14" fmla="*/ 2014 w 2477"/>
                  <a:gd name="T15" fmla="*/ 2610 h 3168"/>
                  <a:gd name="T16" fmla="*/ 2014 w 2477"/>
                  <a:gd name="T17" fmla="*/ 2574 h 3168"/>
                  <a:gd name="T18" fmla="*/ 1993 w 2477"/>
                  <a:gd name="T19" fmla="*/ 2546 h 3168"/>
                  <a:gd name="T20" fmla="*/ 1959 w 2477"/>
                  <a:gd name="T21" fmla="*/ 2534 h 3168"/>
                  <a:gd name="T22" fmla="*/ 518 w 2477"/>
                  <a:gd name="T23" fmla="*/ 2074 h 3168"/>
                  <a:gd name="T24" fmla="*/ 485 w 2477"/>
                  <a:gd name="T25" fmla="*/ 2085 h 3168"/>
                  <a:gd name="T26" fmla="*/ 464 w 2477"/>
                  <a:gd name="T27" fmla="*/ 2113 h 3168"/>
                  <a:gd name="T28" fmla="*/ 464 w 2477"/>
                  <a:gd name="T29" fmla="*/ 2149 h 3168"/>
                  <a:gd name="T30" fmla="*/ 485 w 2477"/>
                  <a:gd name="T31" fmla="*/ 2177 h 3168"/>
                  <a:gd name="T32" fmla="*/ 518 w 2477"/>
                  <a:gd name="T33" fmla="*/ 2189 h 3168"/>
                  <a:gd name="T34" fmla="*/ 1977 w 2477"/>
                  <a:gd name="T35" fmla="*/ 2186 h 3168"/>
                  <a:gd name="T36" fmla="*/ 2006 w 2477"/>
                  <a:gd name="T37" fmla="*/ 2165 h 3168"/>
                  <a:gd name="T38" fmla="*/ 2016 w 2477"/>
                  <a:gd name="T39" fmla="*/ 2131 h 3168"/>
                  <a:gd name="T40" fmla="*/ 2006 w 2477"/>
                  <a:gd name="T41" fmla="*/ 2098 h 3168"/>
                  <a:gd name="T42" fmla="*/ 1977 w 2477"/>
                  <a:gd name="T43" fmla="*/ 2077 h 3168"/>
                  <a:gd name="T44" fmla="*/ 518 w 2477"/>
                  <a:gd name="T45" fmla="*/ 2074 h 3168"/>
                  <a:gd name="T46" fmla="*/ 501 w 2477"/>
                  <a:gd name="T47" fmla="*/ 1616 h 3168"/>
                  <a:gd name="T48" fmla="*/ 472 w 2477"/>
                  <a:gd name="T49" fmla="*/ 1636 h 3168"/>
                  <a:gd name="T50" fmla="*/ 461 w 2477"/>
                  <a:gd name="T51" fmla="*/ 1670 h 3168"/>
                  <a:gd name="T52" fmla="*/ 472 w 2477"/>
                  <a:gd name="T53" fmla="*/ 1704 h 3168"/>
                  <a:gd name="T54" fmla="*/ 501 w 2477"/>
                  <a:gd name="T55" fmla="*/ 1725 h 3168"/>
                  <a:gd name="T56" fmla="*/ 1959 w 2477"/>
                  <a:gd name="T57" fmla="*/ 1728 h 3168"/>
                  <a:gd name="T58" fmla="*/ 1993 w 2477"/>
                  <a:gd name="T59" fmla="*/ 1716 h 3168"/>
                  <a:gd name="T60" fmla="*/ 2014 w 2477"/>
                  <a:gd name="T61" fmla="*/ 1688 h 3168"/>
                  <a:gd name="T62" fmla="*/ 2014 w 2477"/>
                  <a:gd name="T63" fmla="*/ 1653 h 3168"/>
                  <a:gd name="T64" fmla="*/ 1993 w 2477"/>
                  <a:gd name="T65" fmla="*/ 1624 h 3168"/>
                  <a:gd name="T66" fmla="*/ 1959 w 2477"/>
                  <a:gd name="T67" fmla="*/ 1613 h 3168"/>
                  <a:gd name="T68" fmla="*/ 518 w 2477"/>
                  <a:gd name="T69" fmla="*/ 1152 h 3168"/>
                  <a:gd name="T70" fmla="*/ 485 w 2477"/>
                  <a:gd name="T71" fmla="*/ 1164 h 3168"/>
                  <a:gd name="T72" fmla="*/ 464 w 2477"/>
                  <a:gd name="T73" fmla="*/ 1192 h 3168"/>
                  <a:gd name="T74" fmla="*/ 464 w 2477"/>
                  <a:gd name="T75" fmla="*/ 1227 h 3168"/>
                  <a:gd name="T76" fmla="*/ 485 w 2477"/>
                  <a:gd name="T77" fmla="*/ 1256 h 3168"/>
                  <a:gd name="T78" fmla="*/ 518 w 2477"/>
                  <a:gd name="T79" fmla="*/ 1267 h 3168"/>
                  <a:gd name="T80" fmla="*/ 1977 w 2477"/>
                  <a:gd name="T81" fmla="*/ 1264 h 3168"/>
                  <a:gd name="T82" fmla="*/ 2006 w 2477"/>
                  <a:gd name="T83" fmla="*/ 1244 h 3168"/>
                  <a:gd name="T84" fmla="*/ 2016 w 2477"/>
                  <a:gd name="T85" fmla="*/ 1210 h 3168"/>
                  <a:gd name="T86" fmla="*/ 2006 w 2477"/>
                  <a:gd name="T87" fmla="*/ 1176 h 3168"/>
                  <a:gd name="T88" fmla="*/ 1977 w 2477"/>
                  <a:gd name="T89" fmla="*/ 1155 h 3168"/>
                  <a:gd name="T90" fmla="*/ 518 w 2477"/>
                  <a:gd name="T91" fmla="*/ 1152 h 3168"/>
                  <a:gd name="T92" fmla="*/ 501 w 2477"/>
                  <a:gd name="T93" fmla="*/ 694 h 3168"/>
                  <a:gd name="T94" fmla="*/ 472 w 2477"/>
                  <a:gd name="T95" fmla="*/ 715 h 3168"/>
                  <a:gd name="T96" fmla="*/ 461 w 2477"/>
                  <a:gd name="T97" fmla="*/ 749 h 3168"/>
                  <a:gd name="T98" fmla="*/ 472 w 2477"/>
                  <a:gd name="T99" fmla="*/ 782 h 3168"/>
                  <a:gd name="T100" fmla="*/ 501 w 2477"/>
                  <a:gd name="T101" fmla="*/ 803 h 3168"/>
                  <a:gd name="T102" fmla="*/ 1094 w 2477"/>
                  <a:gd name="T103" fmla="*/ 806 h 3168"/>
                  <a:gd name="T104" fmla="*/ 1129 w 2477"/>
                  <a:gd name="T105" fmla="*/ 795 h 3168"/>
                  <a:gd name="T106" fmla="*/ 1150 w 2477"/>
                  <a:gd name="T107" fmla="*/ 767 h 3168"/>
                  <a:gd name="T108" fmla="*/ 1150 w 2477"/>
                  <a:gd name="T109" fmla="*/ 731 h 3168"/>
                  <a:gd name="T110" fmla="*/ 1129 w 2477"/>
                  <a:gd name="T111" fmla="*/ 703 h 3168"/>
                  <a:gd name="T112" fmla="*/ 1094 w 2477"/>
                  <a:gd name="T113" fmla="*/ 691 h 3168"/>
                  <a:gd name="T114" fmla="*/ 1556 w 2477"/>
                  <a:gd name="T115" fmla="*/ 115 h 3168"/>
                  <a:gd name="T116" fmla="*/ 2362 w 2477"/>
                  <a:gd name="T117" fmla="*/ 922 h 3168"/>
                  <a:gd name="T118" fmla="*/ 0 w 2477"/>
                  <a:gd name="T119" fmla="*/ 0 h 3168"/>
                  <a:gd name="T120" fmla="*/ 2477 w 2477"/>
                  <a:gd name="T121" fmla="*/ 840 h 3168"/>
                  <a:gd name="T122" fmla="*/ 0 w 2477"/>
                  <a:gd name="T123" fmla="*/ 3168 h 3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77" h="3168">
                    <a:moveTo>
                      <a:pt x="518" y="2534"/>
                    </a:moveTo>
                    <a:lnTo>
                      <a:pt x="501" y="2538"/>
                    </a:lnTo>
                    <a:lnTo>
                      <a:pt x="485" y="2546"/>
                    </a:lnTo>
                    <a:lnTo>
                      <a:pt x="472" y="2558"/>
                    </a:lnTo>
                    <a:lnTo>
                      <a:pt x="464" y="2574"/>
                    </a:lnTo>
                    <a:lnTo>
                      <a:pt x="461" y="2592"/>
                    </a:lnTo>
                    <a:lnTo>
                      <a:pt x="464" y="2610"/>
                    </a:lnTo>
                    <a:lnTo>
                      <a:pt x="472" y="2626"/>
                    </a:lnTo>
                    <a:lnTo>
                      <a:pt x="485" y="2638"/>
                    </a:lnTo>
                    <a:lnTo>
                      <a:pt x="501" y="2646"/>
                    </a:lnTo>
                    <a:lnTo>
                      <a:pt x="518" y="2650"/>
                    </a:lnTo>
                    <a:lnTo>
                      <a:pt x="1959" y="2650"/>
                    </a:lnTo>
                    <a:lnTo>
                      <a:pt x="1977" y="2646"/>
                    </a:lnTo>
                    <a:lnTo>
                      <a:pt x="1993" y="2638"/>
                    </a:lnTo>
                    <a:lnTo>
                      <a:pt x="2006" y="2626"/>
                    </a:lnTo>
                    <a:lnTo>
                      <a:pt x="2014" y="2610"/>
                    </a:lnTo>
                    <a:lnTo>
                      <a:pt x="2016" y="2592"/>
                    </a:lnTo>
                    <a:lnTo>
                      <a:pt x="2014" y="2574"/>
                    </a:lnTo>
                    <a:lnTo>
                      <a:pt x="2006" y="2558"/>
                    </a:lnTo>
                    <a:lnTo>
                      <a:pt x="1993" y="2546"/>
                    </a:lnTo>
                    <a:lnTo>
                      <a:pt x="1977" y="2538"/>
                    </a:lnTo>
                    <a:lnTo>
                      <a:pt x="1959" y="2534"/>
                    </a:lnTo>
                    <a:lnTo>
                      <a:pt x="518" y="2534"/>
                    </a:lnTo>
                    <a:close/>
                    <a:moveTo>
                      <a:pt x="518" y="2074"/>
                    </a:moveTo>
                    <a:lnTo>
                      <a:pt x="501" y="2077"/>
                    </a:lnTo>
                    <a:lnTo>
                      <a:pt x="485" y="2085"/>
                    </a:lnTo>
                    <a:lnTo>
                      <a:pt x="472" y="2098"/>
                    </a:lnTo>
                    <a:lnTo>
                      <a:pt x="464" y="2113"/>
                    </a:lnTo>
                    <a:lnTo>
                      <a:pt x="461" y="2131"/>
                    </a:lnTo>
                    <a:lnTo>
                      <a:pt x="464" y="2149"/>
                    </a:lnTo>
                    <a:lnTo>
                      <a:pt x="472" y="2165"/>
                    </a:lnTo>
                    <a:lnTo>
                      <a:pt x="485" y="2177"/>
                    </a:lnTo>
                    <a:lnTo>
                      <a:pt x="501" y="2186"/>
                    </a:lnTo>
                    <a:lnTo>
                      <a:pt x="518" y="2189"/>
                    </a:lnTo>
                    <a:lnTo>
                      <a:pt x="1959" y="2189"/>
                    </a:lnTo>
                    <a:lnTo>
                      <a:pt x="1977" y="2186"/>
                    </a:lnTo>
                    <a:lnTo>
                      <a:pt x="1993" y="2177"/>
                    </a:lnTo>
                    <a:lnTo>
                      <a:pt x="2006" y="2165"/>
                    </a:lnTo>
                    <a:lnTo>
                      <a:pt x="2014" y="2149"/>
                    </a:lnTo>
                    <a:lnTo>
                      <a:pt x="2016" y="2131"/>
                    </a:lnTo>
                    <a:lnTo>
                      <a:pt x="2014" y="2113"/>
                    </a:lnTo>
                    <a:lnTo>
                      <a:pt x="2006" y="2098"/>
                    </a:lnTo>
                    <a:lnTo>
                      <a:pt x="1993" y="2085"/>
                    </a:lnTo>
                    <a:lnTo>
                      <a:pt x="1977" y="2077"/>
                    </a:lnTo>
                    <a:lnTo>
                      <a:pt x="1959" y="2074"/>
                    </a:lnTo>
                    <a:lnTo>
                      <a:pt x="518" y="2074"/>
                    </a:lnTo>
                    <a:close/>
                    <a:moveTo>
                      <a:pt x="518" y="1613"/>
                    </a:moveTo>
                    <a:lnTo>
                      <a:pt x="501" y="1616"/>
                    </a:lnTo>
                    <a:lnTo>
                      <a:pt x="485" y="1624"/>
                    </a:lnTo>
                    <a:lnTo>
                      <a:pt x="472" y="1636"/>
                    </a:lnTo>
                    <a:lnTo>
                      <a:pt x="464" y="1653"/>
                    </a:lnTo>
                    <a:lnTo>
                      <a:pt x="461" y="1670"/>
                    </a:lnTo>
                    <a:lnTo>
                      <a:pt x="464" y="1688"/>
                    </a:lnTo>
                    <a:lnTo>
                      <a:pt x="472" y="1704"/>
                    </a:lnTo>
                    <a:lnTo>
                      <a:pt x="485" y="1716"/>
                    </a:lnTo>
                    <a:lnTo>
                      <a:pt x="501" y="1725"/>
                    </a:lnTo>
                    <a:lnTo>
                      <a:pt x="518" y="1728"/>
                    </a:lnTo>
                    <a:lnTo>
                      <a:pt x="1959" y="1728"/>
                    </a:lnTo>
                    <a:lnTo>
                      <a:pt x="1977" y="1725"/>
                    </a:lnTo>
                    <a:lnTo>
                      <a:pt x="1993" y="1716"/>
                    </a:lnTo>
                    <a:lnTo>
                      <a:pt x="2006" y="1704"/>
                    </a:lnTo>
                    <a:lnTo>
                      <a:pt x="2014" y="1688"/>
                    </a:lnTo>
                    <a:lnTo>
                      <a:pt x="2016" y="1670"/>
                    </a:lnTo>
                    <a:lnTo>
                      <a:pt x="2014" y="1653"/>
                    </a:lnTo>
                    <a:lnTo>
                      <a:pt x="2006" y="1636"/>
                    </a:lnTo>
                    <a:lnTo>
                      <a:pt x="1993" y="1624"/>
                    </a:lnTo>
                    <a:lnTo>
                      <a:pt x="1977" y="1616"/>
                    </a:lnTo>
                    <a:lnTo>
                      <a:pt x="1959" y="1613"/>
                    </a:lnTo>
                    <a:lnTo>
                      <a:pt x="518" y="1613"/>
                    </a:lnTo>
                    <a:close/>
                    <a:moveTo>
                      <a:pt x="518" y="1152"/>
                    </a:moveTo>
                    <a:lnTo>
                      <a:pt x="501" y="1155"/>
                    </a:lnTo>
                    <a:lnTo>
                      <a:pt x="485" y="1164"/>
                    </a:lnTo>
                    <a:lnTo>
                      <a:pt x="472" y="1176"/>
                    </a:lnTo>
                    <a:lnTo>
                      <a:pt x="464" y="1192"/>
                    </a:lnTo>
                    <a:lnTo>
                      <a:pt x="461" y="1210"/>
                    </a:lnTo>
                    <a:lnTo>
                      <a:pt x="464" y="1227"/>
                    </a:lnTo>
                    <a:lnTo>
                      <a:pt x="472" y="1244"/>
                    </a:lnTo>
                    <a:lnTo>
                      <a:pt x="485" y="1256"/>
                    </a:lnTo>
                    <a:lnTo>
                      <a:pt x="501" y="1264"/>
                    </a:lnTo>
                    <a:lnTo>
                      <a:pt x="518" y="1267"/>
                    </a:lnTo>
                    <a:lnTo>
                      <a:pt x="1959" y="1267"/>
                    </a:lnTo>
                    <a:lnTo>
                      <a:pt x="1977" y="1264"/>
                    </a:lnTo>
                    <a:lnTo>
                      <a:pt x="1993" y="1256"/>
                    </a:lnTo>
                    <a:lnTo>
                      <a:pt x="2006" y="1244"/>
                    </a:lnTo>
                    <a:lnTo>
                      <a:pt x="2014" y="1227"/>
                    </a:lnTo>
                    <a:lnTo>
                      <a:pt x="2016" y="1210"/>
                    </a:lnTo>
                    <a:lnTo>
                      <a:pt x="2014" y="1192"/>
                    </a:lnTo>
                    <a:lnTo>
                      <a:pt x="2006" y="1176"/>
                    </a:lnTo>
                    <a:lnTo>
                      <a:pt x="1993" y="1164"/>
                    </a:lnTo>
                    <a:lnTo>
                      <a:pt x="1977" y="1155"/>
                    </a:lnTo>
                    <a:lnTo>
                      <a:pt x="1959" y="1152"/>
                    </a:lnTo>
                    <a:lnTo>
                      <a:pt x="518" y="1152"/>
                    </a:lnTo>
                    <a:close/>
                    <a:moveTo>
                      <a:pt x="518" y="691"/>
                    </a:moveTo>
                    <a:lnTo>
                      <a:pt x="501" y="694"/>
                    </a:lnTo>
                    <a:lnTo>
                      <a:pt x="485" y="703"/>
                    </a:lnTo>
                    <a:lnTo>
                      <a:pt x="472" y="715"/>
                    </a:lnTo>
                    <a:lnTo>
                      <a:pt x="464" y="731"/>
                    </a:lnTo>
                    <a:lnTo>
                      <a:pt x="461" y="749"/>
                    </a:lnTo>
                    <a:lnTo>
                      <a:pt x="464" y="767"/>
                    </a:lnTo>
                    <a:lnTo>
                      <a:pt x="472" y="782"/>
                    </a:lnTo>
                    <a:lnTo>
                      <a:pt x="485" y="795"/>
                    </a:lnTo>
                    <a:lnTo>
                      <a:pt x="501" y="803"/>
                    </a:lnTo>
                    <a:lnTo>
                      <a:pt x="518" y="806"/>
                    </a:lnTo>
                    <a:lnTo>
                      <a:pt x="1094" y="806"/>
                    </a:lnTo>
                    <a:lnTo>
                      <a:pt x="1113" y="803"/>
                    </a:lnTo>
                    <a:lnTo>
                      <a:pt x="1129" y="795"/>
                    </a:lnTo>
                    <a:lnTo>
                      <a:pt x="1142" y="782"/>
                    </a:lnTo>
                    <a:lnTo>
                      <a:pt x="1150" y="767"/>
                    </a:lnTo>
                    <a:lnTo>
                      <a:pt x="1152" y="749"/>
                    </a:lnTo>
                    <a:lnTo>
                      <a:pt x="1150" y="731"/>
                    </a:lnTo>
                    <a:lnTo>
                      <a:pt x="1142" y="715"/>
                    </a:lnTo>
                    <a:lnTo>
                      <a:pt x="1129" y="703"/>
                    </a:lnTo>
                    <a:lnTo>
                      <a:pt x="1113" y="694"/>
                    </a:lnTo>
                    <a:lnTo>
                      <a:pt x="1094" y="691"/>
                    </a:lnTo>
                    <a:lnTo>
                      <a:pt x="518" y="691"/>
                    </a:lnTo>
                    <a:close/>
                    <a:moveTo>
                      <a:pt x="1556" y="115"/>
                    </a:moveTo>
                    <a:lnTo>
                      <a:pt x="1556" y="922"/>
                    </a:lnTo>
                    <a:lnTo>
                      <a:pt x="2362" y="922"/>
                    </a:lnTo>
                    <a:lnTo>
                      <a:pt x="1556" y="115"/>
                    </a:lnTo>
                    <a:close/>
                    <a:moveTo>
                      <a:pt x="0" y="0"/>
                    </a:moveTo>
                    <a:lnTo>
                      <a:pt x="1637" y="0"/>
                    </a:lnTo>
                    <a:lnTo>
                      <a:pt x="2477" y="840"/>
                    </a:lnTo>
                    <a:lnTo>
                      <a:pt x="2477" y="3168"/>
                    </a:lnTo>
                    <a:lnTo>
                      <a:pt x="0" y="3168"/>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0">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FFFFFF"/>
                  </a:solidFill>
                  <a:effectLst/>
                  <a:uLnTx/>
                  <a:uFillTx/>
                  <a:latin typeface="Arial Nova Cond" panose="020B0506020202020204" pitchFamily="34" charset="0"/>
                  <a:ea typeface="+mj-ea"/>
                  <a:cs typeface="+mj-cs"/>
                  <a:sym typeface="Calibri"/>
                </a:endParaRPr>
              </a:p>
            </p:txBody>
          </p:sp>
        </p:grpSp>
        <p:grpSp>
          <p:nvGrpSpPr>
            <p:cNvPr id="46" name="Group 45">
              <a:extLst>
                <a:ext uri="{FF2B5EF4-FFF2-40B4-BE49-F238E27FC236}">
                  <a16:creationId xmlns:a16="http://schemas.microsoft.com/office/drawing/2014/main" id="{AC4D21B8-E891-F9E9-59E1-EA2108FE2FE3}"/>
                </a:ext>
              </a:extLst>
            </p:cNvPr>
            <p:cNvGrpSpPr/>
            <p:nvPr/>
          </p:nvGrpSpPr>
          <p:grpSpPr>
            <a:xfrm>
              <a:off x="8846626" y="3328527"/>
              <a:ext cx="2723031" cy="3252086"/>
              <a:chOff x="8267739" y="3233277"/>
              <a:chExt cx="2723031" cy="3252086"/>
            </a:xfrm>
            <a:grpFill/>
          </p:grpSpPr>
          <p:grpSp>
            <p:nvGrpSpPr>
              <p:cNvPr id="47" name="Group 46">
                <a:extLst>
                  <a:ext uri="{FF2B5EF4-FFF2-40B4-BE49-F238E27FC236}">
                    <a16:creationId xmlns:a16="http://schemas.microsoft.com/office/drawing/2014/main" id="{B01365AC-461C-F488-702A-65A4F9DD086B}"/>
                  </a:ext>
                </a:extLst>
              </p:cNvPr>
              <p:cNvGrpSpPr/>
              <p:nvPr/>
            </p:nvGrpSpPr>
            <p:grpSpPr>
              <a:xfrm>
                <a:off x="8267739" y="3841989"/>
                <a:ext cx="2723031" cy="2643374"/>
                <a:chOff x="457200" y="2976214"/>
                <a:chExt cx="2608848" cy="2532532"/>
              </a:xfrm>
              <a:grpFill/>
            </p:grpSpPr>
            <p:grpSp>
              <p:nvGrpSpPr>
                <p:cNvPr id="49" name="Group 48">
                  <a:extLst>
                    <a:ext uri="{FF2B5EF4-FFF2-40B4-BE49-F238E27FC236}">
                      <a16:creationId xmlns:a16="http://schemas.microsoft.com/office/drawing/2014/main" id="{044217E9-FD81-A8E5-57C3-6A3431B1DDEB}"/>
                    </a:ext>
                  </a:extLst>
                </p:cNvPr>
                <p:cNvGrpSpPr/>
                <p:nvPr/>
              </p:nvGrpSpPr>
              <p:grpSpPr>
                <a:xfrm>
                  <a:off x="457200" y="2976214"/>
                  <a:ext cx="2608848" cy="2532532"/>
                  <a:chOff x="2270720" y="1743310"/>
                  <a:chExt cx="3119616" cy="3766932"/>
                </a:xfrm>
                <a:grpFill/>
              </p:grpSpPr>
              <p:sp>
                <p:nvSpPr>
                  <p:cNvPr id="53" name="Arrow: Chevron 52">
                    <a:extLst>
                      <a:ext uri="{FF2B5EF4-FFF2-40B4-BE49-F238E27FC236}">
                        <a16:creationId xmlns:a16="http://schemas.microsoft.com/office/drawing/2014/main" id="{67A2BCBC-2F5C-D17E-2C42-B0A6574D838B}"/>
                      </a:ext>
                    </a:extLst>
                  </p:cNvPr>
                  <p:cNvSpPr/>
                  <p:nvPr/>
                </p:nvSpPr>
                <p:spPr>
                  <a:xfrm>
                    <a:off x="2270720" y="1743310"/>
                    <a:ext cx="3119616" cy="603505"/>
                  </a:xfrm>
                  <a:prstGeom prst="chevron">
                    <a:avLst>
                      <a:gd name="adj" fmla="val 42063"/>
                    </a:avLst>
                  </a:prstGeom>
                  <a:grp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sp>
                <p:nvSpPr>
                  <p:cNvPr id="54" name="Flowchart: Process 8">
                    <a:extLst>
                      <a:ext uri="{FF2B5EF4-FFF2-40B4-BE49-F238E27FC236}">
                        <a16:creationId xmlns:a16="http://schemas.microsoft.com/office/drawing/2014/main" id="{E7458AE5-0AEB-829E-FD55-7AEB78DD54A6}"/>
                      </a:ext>
                    </a:extLst>
                  </p:cNvPr>
                  <p:cNvSpPr/>
                  <p:nvPr/>
                </p:nvSpPr>
                <p:spPr>
                  <a:xfrm flipH="1">
                    <a:off x="2402045" y="2242715"/>
                    <a:ext cx="2735574" cy="3267527"/>
                  </a:xfrm>
                  <a:custGeom>
                    <a:avLst/>
                    <a:gdLst>
                      <a:gd name="connsiteX0" fmla="*/ 0 w 1641337"/>
                      <a:gd name="connsiteY0" fmla="*/ 0 h 2779776"/>
                      <a:gd name="connsiteX1" fmla="*/ 1641337 w 1641337"/>
                      <a:gd name="connsiteY1" fmla="*/ 0 h 2779776"/>
                      <a:gd name="connsiteX2" fmla="*/ 1641337 w 1641337"/>
                      <a:gd name="connsiteY2" fmla="*/ 2779776 h 2779776"/>
                      <a:gd name="connsiteX3" fmla="*/ 0 w 1641337"/>
                      <a:gd name="connsiteY3" fmla="*/ 2779776 h 2779776"/>
                      <a:gd name="connsiteX4" fmla="*/ 0 w 1641337"/>
                      <a:gd name="connsiteY4" fmla="*/ 0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 name="connsiteX5" fmla="*/ 787 w 1642124"/>
                      <a:gd name="connsiteY5" fmla="*/ 0 h 2779776"/>
                      <a:gd name="connsiteX0" fmla="*/ 121813 w 1763150"/>
                      <a:gd name="connsiteY0" fmla="*/ 0 h 2779776"/>
                      <a:gd name="connsiteX1" fmla="*/ 1763150 w 1763150"/>
                      <a:gd name="connsiteY1" fmla="*/ 0 h 2779776"/>
                      <a:gd name="connsiteX2" fmla="*/ 1763150 w 1763150"/>
                      <a:gd name="connsiteY2" fmla="*/ 2779776 h 2779776"/>
                      <a:gd name="connsiteX3" fmla="*/ 121813 w 1763150"/>
                      <a:gd name="connsiteY3" fmla="*/ 2779776 h 2779776"/>
                      <a:gd name="connsiteX4" fmla="*/ 121026 w 1763150"/>
                      <a:gd name="connsiteY4" fmla="*/ 509151 h 2779776"/>
                      <a:gd name="connsiteX5" fmla="*/ 121027 w 1763150"/>
                      <a:gd name="connsiteY5" fmla="*/ 218797 h 2779776"/>
                      <a:gd name="connsiteX6" fmla="*/ 121813 w 1763150"/>
                      <a:gd name="connsiteY6" fmla="*/ 0 h 2779776"/>
                      <a:gd name="connsiteX0" fmla="*/ 121027 w 1763150"/>
                      <a:gd name="connsiteY0" fmla="*/ 218797 h 2779776"/>
                      <a:gd name="connsiteX1" fmla="*/ 121813 w 1763150"/>
                      <a:gd name="connsiteY1" fmla="*/ 0 h 2779776"/>
                      <a:gd name="connsiteX2" fmla="*/ 1763150 w 1763150"/>
                      <a:gd name="connsiteY2" fmla="*/ 0 h 2779776"/>
                      <a:gd name="connsiteX3" fmla="*/ 1763150 w 1763150"/>
                      <a:gd name="connsiteY3" fmla="*/ 2779776 h 2779776"/>
                      <a:gd name="connsiteX4" fmla="*/ 121813 w 1763150"/>
                      <a:gd name="connsiteY4" fmla="*/ 2779776 h 2779776"/>
                      <a:gd name="connsiteX5" fmla="*/ 121026 w 1763150"/>
                      <a:gd name="connsiteY5" fmla="*/ 509151 h 2779776"/>
                      <a:gd name="connsiteX6" fmla="*/ 212467 w 1763150"/>
                      <a:gd name="connsiteY6" fmla="*/ 310237 h 2779776"/>
                      <a:gd name="connsiteX0" fmla="*/ 797 w 1642134"/>
                      <a:gd name="connsiteY0" fmla="*/ 0 h 2779776"/>
                      <a:gd name="connsiteX1" fmla="*/ 1642134 w 1642134"/>
                      <a:gd name="connsiteY1" fmla="*/ 0 h 2779776"/>
                      <a:gd name="connsiteX2" fmla="*/ 1642134 w 1642134"/>
                      <a:gd name="connsiteY2" fmla="*/ 2779776 h 2779776"/>
                      <a:gd name="connsiteX3" fmla="*/ 797 w 1642134"/>
                      <a:gd name="connsiteY3" fmla="*/ 2779776 h 2779776"/>
                      <a:gd name="connsiteX4" fmla="*/ 10 w 1642134"/>
                      <a:gd name="connsiteY4" fmla="*/ 509151 h 2779776"/>
                      <a:gd name="connsiteX5" fmla="*/ 91451 w 1642134"/>
                      <a:gd name="connsiteY5" fmla="*/ 310237 h 2779776"/>
                      <a:gd name="connsiteX0" fmla="*/ 787 w 1642124"/>
                      <a:gd name="connsiteY0" fmla="*/ 0 h 2779776"/>
                      <a:gd name="connsiteX1" fmla="*/ 1642124 w 1642124"/>
                      <a:gd name="connsiteY1" fmla="*/ 0 h 2779776"/>
                      <a:gd name="connsiteX2" fmla="*/ 1642124 w 1642124"/>
                      <a:gd name="connsiteY2" fmla="*/ 2779776 h 2779776"/>
                      <a:gd name="connsiteX3" fmla="*/ 787 w 1642124"/>
                      <a:gd name="connsiteY3" fmla="*/ 2779776 h 2779776"/>
                      <a:gd name="connsiteX4" fmla="*/ 0 w 1642124"/>
                      <a:gd name="connsiteY4" fmla="*/ 509151 h 2779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124" h="2779776">
                        <a:moveTo>
                          <a:pt x="787" y="0"/>
                        </a:moveTo>
                        <a:lnTo>
                          <a:pt x="1642124" y="0"/>
                        </a:lnTo>
                        <a:lnTo>
                          <a:pt x="1642124" y="2779776"/>
                        </a:lnTo>
                        <a:lnTo>
                          <a:pt x="787" y="2779776"/>
                        </a:lnTo>
                        <a:cubicBezTo>
                          <a:pt x="525" y="2022901"/>
                          <a:pt x="262" y="1266026"/>
                          <a:pt x="0" y="509151"/>
                        </a:cubicBezTo>
                      </a:path>
                    </a:pathLst>
                  </a:custGeom>
                  <a:grpFill/>
                  <a:ln w="12700">
                    <a:solidFill>
                      <a:schemeClr val="accent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a:ln>
                        <a:noFill/>
                      </a:ln>
                      <a:solidFill>
                        <a:srgbClr val="FFFFFF"/>
                      </a:solidFill>
                      <a:effectLst/>
                      <a:uLnTx/>
                      <a:uFillTx/>
                      <a:latin typeface="Arial Nova Cond" panose="020B0506020202020204" pitchFamily="34" charset="0"/>
                      <a:ea typeface="+mn-ea"/>
                      <a:cs typeface="+mn-cs"/>
                      <a:sym typeface="Calibri"/>
                    </a:endParaRPr>
                  </a:p>
                </p:txBody>
              </p:sp>
            </p:grpSp>
            <p:grpSp>
              <p:nvGrpSpPr>
                <p:cNvPr id="50" name="Group 49">
                  <a:extLst>
                    <a:ext uri="{FF2B5EF4-FFF2-40B4-BE49-F238E27FC236}">
                      <a16:creationId xmlns:a16="http://schemas.microsoft.com/office/drawing/2014/main" id="{0943ABD8-CBEF-AA7F-1EA9-CCF5C0FA2F12}"/>
                    </a:ext>
                  </a:extLst>
                </p:cNvPr>
                <p:cNvGrpSpPr/>
                <p:nvPr/>
              </p:nvGrpSpPr>
              <p:grpSpPr>
                <a:xfrm>
                  <a:off x="581632" y="2993692"/>
                  <a:ext cx="2114396" cy="2402446"/>
                  <a:chOff x="581632" y="2993692"/>
                  <a:chExt cx="2114396" cy="2402446"/>
                </a:xfrm>
                <a:grpFill/>
              </p:grpSpPr>
              <p:sp>
                <p:nvSpPr>
                  <p:cNvPr id="51" name="Rectangle 50">
                    <a:extLst>
                      <a:ext uri="{FF2B5EF4-FFF2-40B4-BE49-F238E27FC236}">
                        <a16:creationId xmlns:a16="http://schemas.microsoft.com/office/drawing/2014/main" id="{DD00491F-DD0D-257E-57EB-DC52169C471E}"/>
                      </a:ext>
                    </a:extLst>
                  </p:cNvPr>
                  <p:cNvSpPr/>
                  <p:nvPr/>
                </p:nvSpPr>
                <p:spPr>
                  <a:xfrm>
                    <a:off x="1086495" y="2993692"/>
                    <a:ext cx="1350263" cy="324358"/>
                  </a:xfrm>
                  <a:prstGeom prst="rect">
                    <a:avLst/>
                  </a:prstGeom>
                  <a:grpFill/>
                </p:spPr>
                <p:txBody>
                  <a:bodyPr wrap="none" anchor="ctr">
                    <a:spAutoFit/>
                  </a:bodyPr>
                  <a:lstStyle/>
                  <a:p>
                    <a:pPr marL="0" marR="0" lvl="0" indent="0" algn="ctr" defTabSz="6858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Project</a:t>
                    </a:r>
                    <a:r>
                      <a:rPr kumimoji="0" lang="en-US" sz="1600" b="1" i="0" u="none" strike="noStrike" kern="0" cap="none" spc="0" normalizeH="0" baseline="0" noProof="0" dirty="0">
                        <a:ln>
                          <a:noFill/>
                        </a:ln>
                        <a:solidFill>
                          <a:srgbClr val="FFFFFF"/>
                        </a:solidFill>
                        <a:effectLst/>
                        <a:uLnTx/>
                        <a:uFillTx/>
                        <a:latin typeface="Arial Nova Cond" panose="020B0506020202020204" pitchFamily="34" charset="0"/>
                        <a:ea typeface="+mj-ea"/>
                        <a:cs typeface="+mj-cs"/>
                        <a:sym typeface="Calibri"/>
                      </a:rPr>
                      <a:t> </a:t>
                    </a: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j-ea"/>
                        <a:cs typeface="+mj-cs"/>
                        <a:sym typeface="Calibri"/>
                      </a:rPr>
                      <a:t>Stages</a:t>
                    </a:r>
                  </a:p>
                </p:txBody>
              </p:sp>
              <p:sp>
                <p:nvSpPr>
                  <p:cNvPr id="52" name="Rectangle 51">
                    <a:extLst>
                      <a:ext uri="{FF2B5EF4-FFF2-40B4-BE49-F238E27FC236}">
                        <a16:creationId xmlns:a16="http://schemas.microsoft.com/office/drawing/2014/main" id="{4376DAF7-0A7C-7666-CBE1-82E1F83E6131}"/>
                      </a:ext>
                    </a:extLst>
                  </p:cNvPr>
                  <p:cNvSpPr/>
                  <p:nvPr/>
                </p:nvSpPr>
                <p:spPr>
                  <a:xfrm>
                    <a:off x="581632" y="3391016"/>
                    <a:ext cx="2114396" cy="2005122"/>
                  </a:xfrm>
                  <a:prstGeom prst="rect">
                    <a:avLst/>
                  </a:prstGeom>
                  <a:grpFill/>
                </p:spPr>
                <p:txBody>
                  <a:bodyPr wrap="square" anchor="ctr">
                    <a:spAutoFit/>
                  </a:bodyPr>
                  <a:lstStyle/>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Requirement assessment</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Working Session with Ops</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Phase1 (limited calls)</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Fine-tuning based on</a:t>
                    </a:r>
                    <a:r>
                      <a:rPr lang="en-US" sz="1300" dirty="0">
                        <a:solidFill>
                          <a:srgbClr val="FFFFFF"/>
                        </a:solidFill>
                        <a:latin typeface="Arial Nova Cond" panose="020B0506020202020204" pitchFamily="34" charset="0"/>
                        <a:cs typeface="Arial" panose="020B0604020202020204" pitchFamily="34" charset="0"/>
                      </a:rPr>
                      <a:t> </a:t>
                    </a: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results &amp; necessary dev</a:t>
                    </a:r>
                  </a:p>
                  <a:p>
                    <a:pPr marL="285750" marR="0" lvl="0" indent="-285750" algn="l" defTabSz="457200" rtl="0" eaLnBrk="1" fontAlgn="auto" latinLnBrk="0" hangingPunct="0">
                      <a:lnSpc>
                        <a:spcPct val="100000"/>
                      </a:lnSpc>
                      <a:spcBef>
                        <a:spcPts val="0"/>
                      </a:spcBef>
                      <a:spcAft>
                        <a:spcPts val="0"/>
                      </a:spcAft>
                      <a:buClrTx/>
                      <a:buSzTx/>
                      <a:buFont typeface="Arial" panose="020B0604020202020204" pitchFamily="34" charset="0"/>
                      <a:buChar char="•"/>
                      <a:tabLst/>
                      <a:defRPr/>
                    </a:pPr>
                    <a:b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br>
                    <a:r>
                      <a:rPr kumimoji="0" lang="en-US" sz="13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Arial" panose="020B0604020202020204" pitchFamily="34" charset="0"/>
                        <a:sym typeface="Calibri"/>
                      </a:rPr>
                      <a:t>Complete Implementation</a:t>
                    </a:r>
                  </a:p>
                </p:txBody>
              </p:sp>
            </p:grpSp>
          </p:grpSp>
          <p:sp>
            <p:nvSpPr>
              <p:cNvPr id="48" name="Freeform: Shape 47">
                <a:extLst>
                  <a:ext uri="{FF2B5EF4-FFF2-40B4-BE49-F238E27FC236}">
                    <a16:creationId xmlns:a16="http://schemas.microsoft.com/office/drawing/2014/main" id="{67BE9A02-FB05-0B67-0A5B-209FD62CEF32}"/>
                  </a:ext>
                </a:extLst>
              </p:cNvPr>
              <p:cNvSpPr>
                <a:spLocks/>
              </p:cNvSpPr>
              <p:nvPr/>
            </p:nvSpPr>
            <p:spPr bwMode="auto">
              <a:xfrm>
                <a:off x="9452422" y="3233277"/>
                <a:ext cx="353665" cy="457656"/>
              </a:xfrm>
              <a:custGeom>
                <a:avLst/>
                <a:gdLst>
                  <a:gd name="connsiteX0" fmla="*/ 32189 w 321058"/>
                  <a:gd name="connsiteY0" fmla="*/ 342827 h 415462"/>
                  <a:gd name="connsiteX1" fmla="*/ 30230 w 321058"/>
                  <a:gd name="connsiteY1" fmla="*/ 343239 h 415462"/>
                  <a:gd name="connsiteX2" fmla="*/ 28271 w 321058"/>
                  <a:gd name="connsiteY2" fmla="*/ 344064 h 415462"/>
                  <a:gd name="connsiteX3" fmla="*/ 26931 w 321058"/>
                  <a:gd name="connsiteY3" fmla="*/ 345610 h 415462"/>
                  <a:gd name="connsiteX4" fmla="*/ 26004 w 321058"/>
                  <a:gd name="connsiteY4" fmla="*/ 347363 h 415462"/>
                  <a:gd name="connsiteX5" fmla="*/ 25694 w 321058"/>
                  <a:gd name="connsiteY5" fmla="*/ 349322 h 415462"/>
                  <a:gd name="connsiteX6" fmla="*/ 26004 w 321058"/>
                  <a:gd name="connsiteY6" fmla="*/ 351383 h 415462"/>
                  <a:gd name="connsiteX7" fmla="*/ 26931 w 321058"/>
                  <a:gd name="connsiteY7" fmla="*/ 353136 h 415462"/>
                  <a:gd name="connsiteX8" fmla="*/ 28271 w 321058"/>
                  <a:gd name="connsiteY8" fmla="*/ 354682 h 415462"/>
                  <a:gd name="connsiteX9" fmla="*/ 30230 w 321058"/>
                  <a:gd name="connsiteY9" fmla="*/ 355507 h 415462"/>
                  <a:gd name="connsiteX10" fmla="*/ 32189 w 321058"/>
                  <a:gd name="connsiteY10" fmla="*/ 355919 h 415462"/>
                  <a:gd name="connsiteX11" fmla="*/ 103627 w 321058"/>
                  <a:gd name="connsiteY11" fmla="*/ 355919 h 415462"/>
                  <a:gd name="connsiteX12" fmla="*/ 105792 w 321058"/>
                  <a:gd name="connsiteY12" fmla="*/ 355507 h 415462"/>
                  <a:gd name="connsiteX13" fmla="*/ 107544 w 321058"/>
                  <a:gd name="connsiteY13" fmla="*/ 354682 h 415462"/>
                  <a:gd name="connsiteX14" fmla="*/ 108884 w 321058"/>
                  <a:gd name="connsiteY14" fmla="*/ 353136 h 415462"/>
                  <a:gd name="connsiteX15" fmla="*/ 109812 w 321058"/>
                  <a:gd name="connsiteY15" fmla="*/ 351383 h 415462"/>
                  <a:gd name="connsiteX16" fmla="*/ 110121 w 321058"/>
                  <a:gd name="connsiteY16" fmla="*/ 349322 h 415462"/>
                  <a:gd name="connsiteX17" fmla="*/ 109812 w 321058"/>
                  <a:gd name="connsiteY17" fmla="*/ 347363 h 415462"/>
                  <a:gd name="connsiteX18" fmla="*/ 108884 w 321058"/>
                  <a:gd name="connsiteY18" fmla="*/ 345610 h 415462"/>
                  <a:gd name="connsiteX19" fmla="*/ 107544 w 321058"/>
                  <a:gd name="connsiteY19" fmla="*/ 344064 h 415462"/>
                  <a:gd name="connsiteX20" fmla="*/ 105792 w 321058"/>
                  <a:gd name="connsiteY20" fmla="*/ 343239 h 415462"/>
                  <a:gd name="connsiteX21" fmla="*/ 103627 w 321058"/>
                  <a:gd name="connsiteY21" fmla="*/ 342827 h 415462"/>
                  <a:gd name="connsiteX22" fmla="*/ 32189 w 321058"/>
                  <a:gd name="connsiteY22" fmla="*/ 310458 h 415462"/>
                  <a:gd name="connsiteX23" fmla="*/ 30230 w 321058"/>
                  <a:gd name="connsiteY23" fmla="*/ 310664 h 415462"/>
                  <a:gd name="connsiteX24" fmla="*/ 28271 w 321058"/>
                  <a:gd name="connsiteY24" fmla="*/ 311695 h 415462"/>
                  <a:gd name="connsiteX25" fmla="*/ 26931 w 321058"/>
                  <a:gd name="connsiteY25" fmla="*/ 313138 h 415462"/>
                  <a:gd name="connsiteX26" fmla="*/ 26004 w 321058"/>
                  <a:gd name="connsiteY26" fmla="*/ 314891 h 415462"/>
                  <a:gd name="connsiteX27" fmla="*/ 25694 w 321058"/>
                  <a:gd name="connsiteY27" fmla="*/ 316850 h 415462"/>
                  <a:gd name="connsiteX28" fmla="*/ 26004 w 321058"/>
                  <a:gd name="connsiteY28" fmla="*/ 318911 h 415462"/>
                  <a:gd name="connsiteX29" fmla="*/ 26931 w 321058"/>
                  <a:gd name="connsiteY29" fmla="*/ 320767 h 415462"/>
                  <a:gd name="connsiteX30" fmla="*/ 28271 w 321058"/>
                  <a:gd name="connsiteY30" fmla="*/ 322210 h 415462"/>
                  <a:gd name="connsiteX31" fmla="*/ 30230 w 321058"/>
                  <a:gd name="connsiteY31" fmla="*/ 323035 h 415462"/>
                  <a:gd name="connsiteX32" fmla="*/ 32189 w 321058"/>
                  <a:gd name="connsiteY32" fmla="*/ 323447 h 415462"/>
                  <a:gd name="connsiteX33" fmla="*/ 103627 w 321058"/>
                  <a:gd name="connsiteY33" fmla="*/ 323447 h 415462"/>
                  <a:gd name="connsiteX34" fmla="*/ 105792 w 321058"/>
                  <a:gd name="connsiteY34" fmla="*/ 323035 h 415462"/>
                  <a:gd name="connsiteX35" fmla="*/ 107544 w 321058"/>
                  <a:gd name="connsiteY35" fmla="*/ 322210 h 415462"/>
                  <a:gd name="connsiteX36" fmla="*/ 108884 w 321058"/>
                  <a:gd name="connsiteY36" fmla="*/ 320767 h 415462"/>
                  <a:gd name="connsiteX37" fmla="*/ 109812 w 321058"/>
                  <a:gd name="connsiteY37" fmla="*/ 318911 h 415462"/>
                  <a:gd name="connsiteX38" fmla="*/ 110121 w 321058"/>
                  <a:gd name="connsiteY38" fmla="*/ 316850 h 415462"/>
                  <a:gd name="connsiteX39" fmla="*/ 109812 w 321058"/>
                  <a:gd name="connsiteY39" fmla="*/ 314891 h 415462"/>
                  <a:gd name="connsiteX40" fmla="*/ 108884 w 321058"/>
                  <a:gd name="connsiteY40" fmla="*/ 313138 h 415462"/>
                  <a:gd name="connsiteX41" fmla="*/ 107544 w 321058"/>
                  <a:gd name="connsiteY41" fmla="*/ 311695 h 415462"/>
                  <a:gd name="connsiteX42" fmla="*/ 105792 w 321058"/>
                  <a:gd name="connsiteY42" fmla="*/ 310664 h 415462"/>
                  <a:gd name="connsiteX43" fmla="*/ 103627 w 321058"/>
                  <a:gd name="connsiteY43" fmla="*/ 310458 h 415462"/>
                  <a:gd name="connsiteX44" fmla="*/ 32189 w 321058"/>
                  <a:gd name="connsiteY44" fmla="*/ 277986 h 415462"/>
                  <a:gd name="connsiteX45" fmla="*/ 30230 w 321058"/>
                  <a:gd name="connsiteY45" fmla="*/ 278192 h 415462"/>
                  <a:gd name="connsiteX46" fmla="*/ 28271 w 321058"/>
                  <a:gd name="connsiteY46" fmla="*/ 279223 h 415462"/>
                  <a:gd name="connsiteX47" fmla="*/ 26931 w 321058"/>
                  <a:gd name="connsiteY47" fmla="*/ 280563 h 415462"/>
                  <a:gd name="connsiteX48" fmla="*/ 26004 w 321058"/>
                  <a:gd name="connsiteY48" fmla="*/ 282316 h 415462"/>
                  <a:gd name="connsiteX49" fmla="*/ 25694 w 321058"/>
                  <a:gd name="connsiteY49" fmla="*/ 284378 h 415462"/>
                  <a:gd name="connsiteX50" fmla="*/ 26004 w 321058"/>
                  <a:gd name="connsiteY50" fmla="*/ 286542 h 415462"/>
                  <a:gd name="connsiteX51" fmla="*/ 26931 w 321058"/>
                  <a:gd name="connsiteY51" fmla="*/ 288295 h 415462"/>
                  <a:gd name="connsiteX52" fmla="*/ 28271 w 321058"/>
                  <a:gd name="connsiteY52" fmla="*/ 289635 h 415462"/>
                  <a:gd name="connsiteX53" fmla="*/ 30230 w 321058"/>
                  <a:gd name="connsiteY53" fmla="*/ 290563 h 415462"/>
                  <a:gd name="connsiteX54" fmla="*/ 32189 w 321058"/>
                  <a:gd name="connsiteY54" fmla="*/ 290975 h 415462"/>
                  <a:gd name="connsiteX55" fmla="*/ 103730 w 321058"/>
                  <a:gd name="connsiteY55" fmla="*/ 290975 h 415462"/>
                  <a:gd name="connsiteX56" fmla="*/ 105791 w 321058"/>
                  <a:gd name="connsiteY56" fmla="*/ 290563 h 415462"/>
                  <a:gd name="connsiteX57" fmla="*/ 107647 w 321058"/>
                  <a:gd name="connsiteY57" fmla="*/ 289635 h 415462"/>
                  <a:gd name="connsiteX58" fmla="*/ 108987 w 321058"/>
                  <a:gd name="connsiteY58" fmla="*/ 288295 h 415462"/>
                  <a:gd name="connsiteX59" fmla="*/ 109915 w 321058"/>
                  <a:gd name="connsiteY59" fmla="*/ 286542 h 415462"/>
                  <a:gd name="connsiteX60" fmla="*/ 110327 w 321058"/>
                  <a:gd name="connsiteY60" fmla="*/ 284378 h 415462"/>
                  <a:gd name="connsiteX61" fmla="*/ 109915 w 321058"/>
                  <a:gd name="connsiteY61" fmla="*/ 282316 h 415462"/>
                  <a:gd name="connsiteX62" fmla="*/ 108987 w 321058"/>
                  <a:gd name="connsiteY62" fmla="*/ 280563 h 415462"/>
                  <a:gd name="connsiteX63" fmla="*/ 107647 w 321058"/>
                  <a:gd name="connsiteY63" fmla="*/ 279223 h 415462"/>
                  <a:gd name="connsiteX64" fmla="*/ 105791 w 321058"/>
                  <a:gd name="connsiteY64" fmla="*/ 278192 h 415462"/>
                  <a:gd name="connsiteX65" fmla="*/ 103730 w 321058"/>
                  <a:gd name="connsiteY65" fmla="*/ 277986 h 415462"/>
                  <a:gd name="connsiteX66" fmla="*/ 283714 w 321058"/>
                  <a:gd name="connsiteY66" fmla="*/ 264613 h 415462"/>
                  <a:gd name="connsiteX67" fmla="*/ 280017 w 321058"/>
                  <a:gd name="connsiteY67" fmla="*/ 265146 h 415462"/>
                  <a:gd name="connsiteX68" fmla="*/ 276873 w 321058"/>
                  <a:gd name="connsiteY68" fmla="*/ 266209 h 415462"/>
                  <a:gd name="connsiteX69" fmla="*/ 274100 w 321058"/>
                  <a:gd name="connsiteY69" fmla="*/ 268205 h 415462"/>
                  <a:gd name="connsiteX70" fmla="*/ 272621 w 321058"/>
                  <a:gd name="connsiteY70" fmla="*/ 270465 h 415462"/>
                  <a:gd name="connsiteX71" fmla="*/ 271882 w 321058"/>
                  <a:gd name="connsiteY71" fmla="*/ 272993 h 415462"/>
                  <a:gd name="connsiteX72" fmla="*/ 271882 w 321058"/>
                  <a:gd name="connsiteY72" fmla="*/ 365303 h 415462"/>
                  <a:gd name="connsiteX73" fmla="*/ 272621 w 321058"/>
                  <a:gd name="connsiteY73" fmla="*/ 368096 h 415462"/>
                  <a:gd name="connsiteX74" fmla="*/ 274100 w 321058"/>
                  <a:gd name="connsiteY74" fmla="*/ 370357 h 415462"/>
                  <a:gd name="connsiteX75" fmla="*/ 276873 w 321058"/>
                  <a:gd name="connsiteY75" fmla="*/ 372219 h 415462"/>
                  <a:gd name="connsiteX76" fmla="*/ 280017 w 321058"/>
                  <a:gd name="connsiteY76" fmla="*/ 373283 h 415462"/>
                  <a:gd name="connsiteX77" fmla="*/ 283714 w 321058"/>
                  <a:gd name="connsiteY77" fmla="*/ 373815 h 415462"/>
                  <a:gd name="connsiteX78" fmla="*/ 287228 w 321058"/>
                  <a:gd name="connsiteY78" fmla="*/ 373283 h 415462"/>
                  <a:gd name="connsiteX79" fmla="*/ 290372 w 321058"/>
                  <a:gd name="connsiteY79" fmla="*/ 372219 h 415462"/>
                  <a:gd name="connsiteX80" fmla="*/ 293145 w 321058"/>
                  <a:gd name="connsiteY80" fmla="*/ 370357 h 415462"/>
                  <a:gd name="connsiteX81" fmla="*/ 294625 w 321058"/>
                  <a:gd name="connsiteY81" fmla="*/ 368096 h 415462"/>
                  <a:gd name="connsiteX82" fmla="*/ 295364 w 321058"/>
                  <a:gd name="connsiteY82" fmla="*/ 365303 h 415462"/>
                  <a:gd name="connsiteX83" fmla="*/ 295364 w 321058"/>
                  <a:gd name="connsiteY83" fmla="*/ 272993 h 415462"/>
                  <a:gd name="connsiteX84" fmla="*/ 294625 w 321058"/>
                  <a:gd name="connsiteY84" fmla="*/ 270465 h 415462"/>
                  <a:gd name="connsiteX85" fmla="*/ 293145 w 321058"/>
                  <a:gd name="connsiteY85" fmla="*/ 268205 h 415462"/>
                  <a:gd name="connsiteX86" fmla="*/ 290372 w 321058"/>
                  <a:gd name="connsiteY86" fmla="*/ 266209 h 415462"/>
                  <a:gd name="connsiteX87" fmla="*/ 287228 w 321058"/>
                  <a:gd name="connsiteY87" fmla="*/ 265146 h 415462"/>
                  <a:gd name="connsiteX88" fmla="*/ 225287 w 321058"/>
                  <a:gd name="connsiteY88" fmla="*/ 264613 h 415462"/>
                  <a:gd name="connsiteX89" fmla="*/ 221775 w 321058"/>
                  <a:gd name="connsiteY89" fmla="*/ 265146 h 415462"/>
                  <a:gd name="connsiteX90" fmla="*/ 218630 w 321058"/>
                  <a:gd name="connsiteY90" fmla="*/ 266209 h 415462"/>
                  <a:gd name="connsiteX91" fmla="*/ 216042 w 321058"/>
                  <a:gd name="connsiteY91" fmla="*/ 268205 h 415462"/>
                  <a:gd name="connsiteX92" fmla="*/ 214193 w 321058"/>
                  <a:gd name="connsiteY92" fmla="*/ 270465 h 415462"/>
                  <a:gd name="connsiteX93" fmla="*/ 213824 w 321058"/>
                  <a:gd name="connsiteY93" fmla="*/ 272993 h 415462"/>
                  <a:gd name="connsiteX94" fmla="*/ 213824 w 321058"/>
                  <a:gd name="connsiteY94" fmla="*/ 365170 h 415462"/>
                  <a:gd name="connsiteX95" fmla="*/ 214193 w 321058"/>
                  <a:gd name="connsiteY95" fmla="*/ 367963 h 415462"/>
                  <a:gd name="connsiteX96" fmla="*/ 216042 w 321058"/>
                  <a:gd name="connsiteY96" fmla="*/ 370224 h 415462"/>
                  <a:gd name="connsiteX97" fmla="*/ 218630 w 321058"/>
                  <a:gd name="connsiteY97" fmla="*/ 372086 h 415462"/>
                  <a:gd name="connsiteX98" fmla="*/ 221775 w 321058"/>
                  <a:gd name="connsiteY98" fmla="*/ 373150 h 415462"/>
                  <a:gd name="connsiteX99" fmla="*/ 225287 w 321058"/>
                  <a:gd name="connsiteY99" fmla="*/ 373682 h 415462"/>
                  <a:gd name="connsiteX100" fmla="*/ 228985 w 321058"/>
                  <a:gd name="connsiteY100" fmla="*/ 373150 h 415462"/>
                  <a:gd name="connsiteX101" fmla="*/ 232314 w 321058"/>
                  <a:gd name="connsiteY101" fmla="*/ 372086 h 415462"/>
                  <a:gd name="connsiteX102" fmla="*/ 234902 w 321058"/>
                  <a:gd name="connsiteY102" fmla="*/ 370224 h 415462"/>
                  <a:gd name="connsiteX103" fmla="*/ 236382 w 321058"/>
                  <a:gd name="connsiteY103" fmla="*/ 367963 h 415462"/>
                  <a:gd name="connsiteX104" fmla="*/ 237121 w 321058"/>
                  <a:gd name="connsiteY104" fmla="*/ 365170 h 415462"/>
                  <a:gd name="connsiteX105" fmla="*/ 237121 w 321058"/>
                  <a:gd name="connsiteY105" fmla="*/ 272993 h 415462"/>
                  <a:gd name="connsiteX106" fmla="*/ 236382 w 321058"/>
                  <a:gd name="connsiteY106" fmla="*/ 270465 h 415462"/>
                  <a:gd name="connsiteX107" fmla="*/ 234902 w 321058"/>
                  <a:gd name="connsiteY107" fmla="*/ 268205 h 415462"/>
                  <a:gd name="connsiteX108" fmla="*/ 232314 w 321058"/>
                  <a:gd name="connsiteY108" fmla="*/ 266209 h 415462"/>
                  <a:gd name="connsiteX109" fmla="*/ 228985 w 321058"/>
                  <a:gd name="connsiteY109" fmla="*/ 265146 h 415462"/>
                  <a:gd name="connsiteX110" fmla="*/ 167044 w 321058"/>
                  <a:gd name="connsiteY110" fmla="*/ 264613 h 415462"/>
                  <a:gd name="connsiteX111" fmla="*/ 163532 w 321058"/>
                  <a:gd name="connsiteY111" fmla="*/ 265146 h 415462"/>
                  <a:gd name="connsiteX112" fmla="*/ 160203 w 321058"/>
                  <a:gd name="connsiteY112" fmla="*/ 266209 h 415462"/>
                  <a:gd name="connsiteX113" fmla="*/ 157799 w 321058"/>
                  <a:gd name="connsiteY113" fmla="*/ 268205 h 415462"/>
                  <a:gd name="connsiteX114" fmla="*/ 155950 w 321058"/>
                  <a:gd name="connsiteY114" fmla="*/ 270465 h 415462"/>
                  <a:gd name="connsiteX115" fmla="*/ 155581 w 321058"/>
                  <a:gd name="connsiteY115" fmla="*/ 272993 h 415462"/>
                  <a:gd name="connsiteX116" fmla="*/ 155581 w 321058"/>
                  <a:gd name="connsiteY116" fmla="*/ 365170 h 415462"/>
                  <a:gd name="connsiteX117" fmla="*/ 155950 w 321058"/>
                  <a:gd name="connsiteY117" fmla="*/ 367963 h 415462"/>
                  <a:gd name="connsiteX118" fmla="*/ 157799 w 321058"/>
                  <a:gd name="connsiteY118" fmla="*/ 370224 h 415462"/>
                  <a:gd name="connsiteX119" fmla="*/ 160203 w 321058"/>
                  <a:gd name="connsiteY119" fmla="*/ 372086 h 415462"/>
                  <a:gd name="connsiteX120" fmla="*/ 163532 w 321058"/>
                  <a:gd name="connsiteY120" fmla="*/ 373150 h 415462"/>
                  <a:gd name="connsiteX121" fmla="*/ 167044 w 321058"/>
                  <a:gd name="connsiteY121" fmla="*/ 373682 h 415462"/>
                  <a:gd name="connsiteX122" fmla="*/ 170927 w 321058"/>
                  <a:gd name="connsiteY122" fmla="*/ 373150 h 415462"/>
                  <a:gd name="connsiteX123" fmla="*/ 174071 w 321058"/>
                  <a:gd name="connsiteY123" fmla="*/ 372086 h 415462"/>
                  <a:gd name="connsiteX124" fmla="*/ 176475 w 321058"/>
                  <a:gd name="connsiteY124" fmla="*/ 370224 h 415462"/>
                  <a:gd name="connsiteX125" fmla="*/ 178139 w 321058"/>
                  <a:gd name="connsiteY125" fmla="*/ 367963 h 415462"/>
                  <a:gd name="connsiteX126" fmla="*/ 178878 w 321058"/>
                  <a:gd name="connsiteY126" fmla="*/ 365170 h 415462"/>
                  <a:gd name="connsiteX127" fmla="*/ 178878 w 321058"/>
                  <a:gd name="connsiteY127" fmla="*/ 272993 h 415462"/>
                  <a:gd name="connsiteX128" fmla="*/ 178139 w 321058"/>
                  <a:gd name="connsiteY128" fmla="*/ 270465 h 415462"/>
                  <a:gd name="connsiteX129" fmla="*/ 176475 w 321058"/>
                  <a:gd name="connsiteY129" fmla="*/ 268205 h 415462"/>
                  <a:gd name="connsiteX130" fmla="*/ 174071 w 321058"/>
                  <a:gd name="connsiteY130" fmla="*/ 266209 h 415462"/>
                  <a:gd name="connsiteX131" fmla="*/ 170927 w 321058"/>
                  <a:gd name="connsiteY131" fmla="*/ 265146 h 415462"/>
                  <a:gd name="connsiteX132" fmla="*/ 200940 w 321058"/>
                  <a:gd name="connsiteY132" fmla="*/ 199951 h 415462"/>
                  <a:gd name="connsiteX133" fmla="*/ 198981 w 321058"/>
                  <a:gd name="connsiteY133" fmla="*/ 200363 h 415462"/>
                  <a:gd name="connsiteX134" fmla="*/ 197229 w 321058"/>
                  <a:gd name="connsiteY134" fmla="*/ 201291 h 415462"/>
                  <a:gd name="connsiteX135" fmla="*/ 195682 w 321058"/>
                  <a:gd name="connsiteY135" fmla="*/ 202631 h 415462"/>
                  <a:gd name="connsiteX136" fmla="*/ 194858 w 321058"/>
                  <a:gd name="connsiteY136" fmla="*/ 204384 h 415462"/>
                  <a:gd name="connsiteX137" fmla="*/ 194445 w 321058"/>
                  <a:gd name="connsiteY137" fmla="*/ 206549 h 415462"/>
                  <a:gd name="connsiteX138" fmla="*/ 194858 w 321058"/>
                  <a:gd name="connsiteY138" fmla="*/ 208507 h 415462"/>
                  <a:gd name="connsiteX139" fmla="*/ 195682 w 321058"/>
                  <a:gd name="connsiteY139" fmla="*/ 210363 h 415462"/>
                  <a:gd name="connsiteX140" fmla="*/ 197229 w 321058"/>
                  <a:gd name="connsiteY140" fmla="*/ 211703 h 415462"/>
                  <a:gd name="connsiteX141" fmla="*/ 198981 w 321058"/>
                  <a:gd name="connsiteY141" fmla="*/ 212734 h 415462"/>
                  <a:gd name="connsiteX142" fmla="*/ 200940 w 321058"/>
                  <a:gd name="connsiteY142" fmla="*/ 212940 h 415462"/>
                  <a:gd name="connsiteX143" fmla="*/ 272378 w 321058"/>
                  <a:gd name="connsiteY143" fmla="*/ 212940 h 415462"/>
                  <a:gd name="connsiteX144" fmla="*/ 274543 w 321058"/>
                  <a:gd name="connsiteY144" fmla="*/ 212734 h 415462"/>
                  <a:gd name="connsiteX145" fmla="*/ 276295 w 321058"/>
                  <a:gd name="connsiteY145" fmla="*/ 211703 h 415462"/>
                  <a:gd name="connsiteX146" fmla="*/ 277738 w 321058"/>
                  <a:gd name="connsiteY146" fmla="*/ 210363 h 415462"/>
                  <a:gd name="connsiteX147" fmla="*/ 278563 w 321058"/>
                  <a:gd name="connsiteY147" fmla="*/ 208507 h 415462"/>
                  <a:gd name="connsiteX148" fmla="*/ 278975 w 321058"/>
                  <a:gd name="connsiteY148" fmla="*/ 206549 h 415462"/>
                  <a:gd name="connsiteX149" fmla="*/ 278563 w 321058"/>
                  <a:gd name="connsiteY149" fmla="*/ 204384 h 415462"/>
                  <a:gd name="connsiteX150" fmla="*/ 277738 w 321058"/>
                  <a:gd name="connsiteY150" fmla="*/ 202631 h 415462"/>
                  <a:gd name="connsiteX151" fmla="*/ 276295 w 321058"/>
                  <a:gd name="connsiteY151" fmla="*/ 201291 h 415462"/>
                  <a:gd name="connsiteX152" fmla="*/ 274543 w 321058"/>
                  <a:gd name="connsiteY152" fmla="*/ 200363 h 415462"/>
                  <a:gd name="connsiteX153" fmla="*/ 272378 w 321058"/>
                  <a:gd name="connsiteY153" fmla="*/ 199951 h 415462"/>
                  <a:gd name="connsiteX154" fmla="*/ 200940 w 321058"/>
                  <a:gd name="connsiteY154" fmla="*/ 167479 h 415462"/>
                  <a:gd name="connsiteX155" fmla="*/ 198981 w 321058"/>
                  <a:gd name="connsiteY155" fmla="*/ 167891 h 415462"/>
                  <a:gd name="connsiteX156" fmla="*/ 197229 w 321058"/>
                  <a:gd name="connsiteY156" fmla="*/ 168716 h 415462"/>
                  <a:gd name="connsiteX157" fmla="*/ 195682 w 321058"/>
                  <a:gd name="connsiteY157" fmla="*/ 170159 h 415462"/>
                  <a:gd name="connsiteX158" fmla="*/ 194858 w 321058"/>
                  <a:gd name="connsiteY158" fmla="*/ 172015 h 415462"/>
                  <a:gd name="connsiteX159" fmla="*/ 194445 w 321058"/>
                  <a:gd name="connsiteY159" fmla="*/ 174077 h 415462"/>
                  <a:gd name="connsiteX160" fmla="*/ 194858 w 321058"/>
                  <a:gd name="connsiteY160" fmla="*/ 176035 h 415462"/>
                  <a:gd name="connsiteX161" fmla="*/ 195682 w 321058"/>
                  <a:gd name="connsiteY161" fmla="*/ 177788 h 415462"/>
                  <a:gd name="connsiteX162" fmla="*/ 197229 w 321058"/>
                  <a:gd name="connsiteY162" fmla="*/ 179231 h 415462"/>
                  <a:gd name="connsiteX163" fmla="*/ 198981 w 321058"/>
                  <a:gd name="connsiteY163" fmla="*/ 180262 h 415462"/>
                  <a:gd name="connsiteX164" fmla="*/ 200940 w 321058"/>
                  <a:gd name="connsiteY164" fmla="*/ 180468 h 415462"/>
                  <a:gd name="connsiteX165" fmla="*/ 272378 w 321058"/>
                  <a:gd name="connsiteY165" fmla="*/ 180468 h 415462"/>
                  <a:gd name="connsiteX166" fmla="*/ 274543 w 321058"/>
                  <a:gd name="connsiteY166" fmla="*/ 180262 h 415462"/>
                  <a:gd name="connsiteX167" fmla="*/ 276295 w 321058"/>
                  <a:gd name="connsiteY167" fmla="*/ 179231 h 415462"/>
                  <a:gd name="connsiteX168" fmla="*/ 277738 w 321058"/>
                  <a:gd name="connsiteY168" fmla="*/ 177788 h 415462"/>
                  <a:gd name="connsiteX169" fmla="*/ 278563 w 321058"/>
                  <a:gd name="connsiteY169" fmla="*/ 176035 h 415462"/>
                  <a:gd name="connsiteX170" fmla="*/ 278975 w 321058"/>
                  <a:gd name="connsiteY170" fmla="*/ 174077 h 415462"/>
                  <a:gd name="connsiteX171" fmla="*/ 278563 w 321058"/>
                  <a:gd name="connsiteY171" fmla="*/ 172015 h 415462"/>
                  <a:gd name="connsiteX172" fmla="*/ 277738 w 321058"/>
                  <a:gd name="connsiteY172" fmla="*/ 170159 h 415462"/>
                  <a:gd name="connsiteX173" fmla="*/ 276295 w 321058"/>
                  <a:gd name="connsiteY173" fmla="*/ 168716 h 415462"/>
                  <a:gd name="connsiteX174" fmla="*/ 274543 w 321058"/>
                  <a:gd name="connsiteY174" fmla="*/ 167891 h 415462"/>
                  <a:gd name="connsiteX175" fmla="*/ 272378 w 321058"/>
                  <a:gd name="connsiteY175" fmla="*/ 167479 h 415462"/>
                  <a:gd name="connsiteX176" fmla="*/ 200940 w 321058"/>
                  <a:gd name="connsiteY176" fmla="*/ 135007 h 415462"/>
                  <a:gd name="connsiteX177" fmla="*/ 198981 w 321058"/>
                  <a:gd name="connsiteY177" fmla="*/ 135419 h 415462"/>
                  <a:gd name="connsiteX178" fmla="*/ 197229 w 321058"/>
                  <a:gd name="connsiteY178" fmla="*/ 136244 h 415462"/>
                  <a:gd name="connsiteX179" fmla="*/ 195682 w 321058"/>
                  <a:gd name="connsiteY179" fmla="*/ 137790 h 415462"/>
                  <a:gd name="connsiteX180" fmla="*/ 194858 w 321058"/>
                  <a:gd name="connsiteY180" fmla="*/ 139543 h 415462"/>
                  <a:gd name="connsiteX181" fmla="*/ 194445 w 321058"/>
                  <a:gd name="connsiteY181" fmla="*/ 141502 h 415462"/>
                  <a:gd name="connsiteX182" fmla="*/ 194858 w 321058"/>
                  <a:gd name="connsiteY182" fmla="*/ 143563 h 415462"/>
                  <a:gd name="connsiteX183" fmla="*/ 195682 w 321058"/>
                  <a:gd name="connsiteY183" fmla="*/ 145316 h 415462"/>
                  <a:gd name="connsiteX184" fmla="*/ 197229 w 321058"/>
                  <a:gd name="connsiteY184" fmla="*/ 146862 h 415462"/>
                  <a:gd name="connsiteX185" fmla="*/ 198981 w 321058"/>
                  <a:gd name="connsiteY185" fmla="*/ 147687 h 415462"/>
                  <a:gd name="connsiteX186" fmla="*/ 200940 w 321058"/>
                  <a:gd name="connsiteY186" fmla="*/ 148099 h 415462"/>
                  <a:gd name="connsiteX187" fmla="*/ 272481 w 321058"/>
                  <a:gd name="connsiteY187" fmla="*/ 148099 h 415462"/>
                  <a:gd name="connsiteX188" fmla="*/ 274646 w 321058"/>
                  <a:gd name="connsiteY188" fmla="*/ 147687 h 415462"/>
                  <a:gd name="connsiteX189" fmla="*/ 276398 w 321058"/>
                  <a:gd name="connsiteY189" fmla="*/ 146862 h 415462"/>
                  <a:gd name="connsiteX190" fmla="*/ 277841 w 321058"/>
                  <a:gd name="connsiteY190" fmla="*/ 145316 h 415462"/>
                  <a:gd name="connsiteX191" fmla="*/ 278666 w 321058"/>
                  <a:gd name="connsiteY191" fmla="*/ 143563 h 415462"/>
                  <a:gd name="connsiteX192" fmla="*/ 279078 w 321058"/>
                  <a:gd name="connsiteY192" fmla="*/ 141502 h 415462"/>
                  <a:gd name="connsiteX193" fmla="*/ 278666 w 321058"/>
                  <a:gd name="connsiteY193" fmla="*/ 139543 h 415462"/>
                  <a:gd name="connsiteX194" fmla="*/ 277841 w 321058"/>
                  <a:gd name="connsiteY194" fmla="*/ 137790 h 415462"/>
                  <a:gd name="connsiteX195" fmla="*/ 276398 w 321058"/>
                  <a:gd name="connsiteY195" fmla="*/ 136244 h 415462"/>
                  <a:gd name="connsiteX196" fmla="*/ 274646 w 321058"/>
                  <a:gd name="connsiteY196" fmla="*/ 135419 h 415462"/>
                  <a:gd name="connsiteX197" fmla="*/ 272481 w 321058"/>
                  <a:gd name="connsiteY197" fmla="*/ 135007 h 415462"/>
                  <a:gd name="connsiteX198" fmla="*/ 93832 w 321058"/>
                  <a:gd name="connsiteY198" fmla="*/ 105185 h 415462"/>
                  <a:gd name="connsiteX199" fmla="*/ 87029 w 321058"/>
                  <a:gd name="connsiteY199" fmla="*/ 105597 h 415462"/>
                  <a:gd name="connsiteX200" fmla="*/ 80534 w 321058"/>
                  <a:gd name="connsiteY200" fmla="*/ 106525 h 415462"/>
                  <a:gd name="connsiteX201" fmla="*/ 74246 w 321058"/>
                  <a:gd name="connsiteY201" fmla="*/ 108381 h 415462"/>
                  <a:gd name="connsiteX202" fmla="*/ 68267 w 321058"/>
                  <a:gd name="connsiteY202" fmla="*/ 110649 h 415462"/>
                  <a:gd name="connsiteX203" fmla="*/ 62598 w 321058"/>
                  <a:gd name="connsiteY203" fmla="*/ 113638 h 415462"/>
                  <a:gd name="connsiteX204" fmla="*/ 57237 w 321058"/>
                  <a:gd name="connsiteY204" fmla="*/ 117040 h 415462"/>
                  <a:gd name="connsiteX205" fmla="*/ 52392 w 321058"/>
                  <a:gd name="connsiteY205" fmla="*/ 121060 h 415462"/>
                  <a:gd name="connsiteX206" fmla="*/ 47959 w 321058"/>
                  <a:gd name="connsiteY206" fmla="*/ 125596 h 415462"/>
                  <a:gd name="connsiteX207" fmla="*/ 43939 w 321058"/>
                  <a:gd name="connsiteY207" fmla="*/ 130338 h 415462"/>
                  <a:gd name="connsiteX208" fmla="*/ 40434 w 321058"/>
                  <a:gd name="connsiteY208" fmla="*/ 135801 h 415462"/>
                  <a:gd name="connsiteX209" fmla="*/ 37445 w 321058"/>
                  <a:gd name="connsiteY209" fmla="*/ 141368 h 415462"/>
                  <a:gd name="connsiteX210" fmla="*/ 35074 w 321058"/>
                  <a:gd name="connsiteY210" fmla="*/ 147347 h 415462"/>
                  <a:gd name="connsiteX211" fmla="*/ 33424 w 321058"/>
                  <a:gd name="connsiteY211" fmla="*/ 153635 h 415462"/>
                  <a:gd name="connsiteX212" fmla="*/ 32291 w 321058"/>
                  <a:gd name="connsiteY212" fmla="*/ 160130 h 415462"/>
                  <a:gd name="connsiteX213" fmla="*/ 31981 w 321058"/>
                  <a:gd name="connsiteY213" fmla="*/ 166933 h 415462"/>
                  <a:gd name="connsiteX214" fmla="*/ 32291 w 321058"/>
                  <a:gd name="connsiteY214" fmla="*/ 173531 h 415462"/>
                  <a:gd name="connsiteX215" fmla="*/ 33424 w 321058"/>
                  <a:gd name="connsiteY215" fmla="*/ 180128 h 415462"/>
                  <a:gd name="connsiteX216" fmla="*/ 35074 w 321058"/>
                  <a:gd name="connsiteY216" fmla="*/ 186313 h 415462"/>
                  <a:gd name="connsiteX217" fmla="*/ 37445 w 321058"/>
                  <a:gd name="connsiteY217" fmla="*/ 192292 h 415462"/>
                  <a:gd name="connsiteX218" fmla="*/ 40434 w 321058"/>
                  <a:gd name="connsiteY218" fmla="*/ 197962 h 415462"/>
                  <a:gd name="connsiteX219" fmla="*/ 43939 w 321058"/>
                  <a:gd name="connsiteY219" fmla="*/ 203322 h 415462"/>
                  <a:gd name="connsiteX220" fmla="*/ 47856 w 321058"/>
                  <a:gd name="connsiteY220" fmla="*/ 208167 h 415462"/>
                  <a:gd name="connsiteX221" fmla="*/ 52392 w 321058"/>
                  <a:gd name="connsiteY221" fmla="*/ 212600 h 415462"/>
                  <a:gd name="connsiteX222" fmla="*/ 57237 w 321058"/>
                  <a:gd name="connsiteY222" fmla="*/ 216620 h 415462"/>
                  <a:gd name="connsiteX223" fmla="*/ 62598 w 321058"/>
                  <a:gd name="connsiteY223" fmla="*/ 220022 h 415462"/>
                  <a:gd name="connsiteX224" fmla="*/ 68267 w 321058"/>
                  <a:gd name="connsiteY224" fmla="*/ 223115 h 415462"/>
                  <a:gd name="connsiteX225" fmla="*/ 74143 w 321058"/>
                  <a:gd name="connsiteY225" fmla="*/ 225383 h 415462"/>
                  <a:gd name="connsiteX226" fmla="*/ 80431 w 321058"/>
                  <a:gd name="connsiteY226" fmla="*/ 227135 h 415462"/>
                  <a:gd name="connsiteX227" fmla="*/ 87029 w 321058"/>
                  <a:gd name="connsiteY227" fmla="*/ 228269 h 415462"/>
                  <a:gd name="connsiteX228" fmla="*/ 93626 w 321058"/>
                  <a:gd name="connsiteY228" fmla="*/ 228475 h 415462"/>
                  <a:gd name="connsiteX229" fmla="*/ 100327 w 321058"/>
                  <a:gd name="connsiteY229" fmla="*/ 228269 h 415462"/>
                  <a:gd name="connsiteX230" fmla="*/ 106924 w 321058"/>
                  <a:gd name="connsiteY230" fmla="*/ 227135 h 415462"/>
                  <a:gd name="connsiteX231" fmla="*/ 113109 w 321058"/>
                  <a:gd name="connsiteY231" fmla="*/ 225383 h 415462"/>
                  <a:gd name="connsiteX232" fmla="*/ 119088 w 321058"/>
                  <a:gd name="connsiteY232" fmla="*/ 223115 h 415462"/>
                  <a:gd name="connsiteX233" fmla="*/ 124758 w 321058"/>
                  <a:gd name="connsiteY233" fmla="*/ 220022 h 415462"/>
                  <a:gd name="connsiteX234" fmla="*/ 130118 w 321058"/>
                  <a:gd name="connsiteY234" fmla="*/ 216620 h 415462"/>
                  <a:gd name="connsiteX235" fmla="*/ 134963 w 321058"/>
                  <a:gd name="connsiteY235" fmla="*/ 212600 h 415462"/>
                  <a:gd name="connsiteX236" fmla="*/ 139396 w 321058"/>
                  <a:gd name="connsiteY236" fmla="*/ 208167 h 415462"/>
                  <a:gd name="connsiteX237" fmla="*/ 143416 w 321058"/>
                  <a:gd name="connsiteY237" fmla="*/ 203322 h 415462"/>
                  <a:gd name="connsiteX238" fmla="*/ 146921 w 321058"/>
                  <a:gd name="connsiteY238" fmla="*/ 197962 h 415462"/>
                  <a:gd name="connsiteX239" fmla="*/ 149808 w 321058"/>
                  <a:gd name="connsiteY239" fmla="*/ 192292 h 415462"/>
                  <a:gd name="connsiteX240" fmla="*/ 152282 w 321058"/>
                  <a:gd name="connsiteY240" fmla="*/ 186313 h 415462"/>
                  <a:gd name="connsiteX241" fmla="*/ 153828 w 321058"/>
                  <a:gd name="connsiteY241" fmla="*/ 180128 h 415462"/>
                  <a:gd name="connsiteX242" fmla="*/ 154962 w 321058"/>
                  <a:gd name="connsiteY242" fmla="*/ 173531 h 415462"/>
                  <a:gd name="connsiteX243" fmla="*/ 155374 w 321058"/>
                  <a:gd name="connsiteY243" fmla="*/ 166933 h 415462"/>
                  <a:gd name="connsiteX244" fmla="*/ 155168 w 321058"/>
                  <a:gd name="connsiteY244" fmla="*/ 165593 h 415462"/>
                  <a:gd name="connsiteX245" fmla="*/ 154343 w 321058"/>
                  <a:gd name="connsiteY245" fmla="*/ 164665 h 415462"/>
                  <a:gd name="connsiteX246" fmla="*/ 153416 w 321058"/>
                  <a:gd name="connsiteY246" fmla="*/ 163841 h 415462"/>
                  <a:gd name="connsiteX247" fmla="*/ 152076 w 321058"/>
                  <a:gd name="connsiteY247" fmla="*/ 163634 h 415462"/>
                  <a:gd name="connsiteX248" fmla="*/ 97028 w 321058"/>
                  <a:gd name="connsiteY248" fmla="*/ 163634 h 415462"/>
                  <a:gd name="connsiteX249" fmla="*/ 97028 w 321058"/>
                  <a:gd name="connsiteY249" fmla="*/ 108381 h 415462"/>
                  <a:gd name="connsiteX250" fmla="*/ 96822 w 321058"/>
                  <a:gd name="connsiteY250" fmla="*/ 107041 h 415462"/>
                  <a:gd name="connsiteX251" fmla="*/ 96100 w 321058"/>
                  <a:gd name="connsiteY251" fmla="*/ 106113 h 415462"/>
                  <a:gd name="connsiteX252" fmla="*/ 95069 w 321058"/>
                  <a:gd name="connsiteY252" fmla="*/ 105391 h 415462"/>
                  <a:gd name="connsiteX253" fmla="*/ 110120 w 321058"/>
                  <a:gd name="connsiteY253" fmla="*/ 89103 h 415462"/>
                  <a:gd name="connsiteX254" fmla="*/ 108780 w 321058"/>
                  <a:gd name="connsiteY254" fmla="*/ 89309 h 415462"/>
                  <a:gd name="connsiteX255" fmla="*/ 107749 w 321058"/>
                  <a:gd name="connsiteY255" fmla="*/ 89928 h 415462"/>
                  <a:gd name="connsiteX256" fmla="*/ 107130 w 321058"/>
                  <a:gd name="connsiteY256" fmla="*/ 90958 h 415462"/>
                  <a:gd name="connsiteX257" fmla="*/ 106924 w 321058"/>
                  <a:gd name="connsiteY257" fmla="*/ 92195 h 415462"/>
                  <a:gd name="connsiteX258" fmla="*/ 106924 w 321058"/>
                  <a:gd name="connsiteY258" fmla="*/ 150645 h 415462"/>
                  <a:gd name="connsiteX259" fmla="*/ 107130 w 321058"/>
                  <a:gd name="connsiteY259" fmla="*/ 151882 h 415462"/>
                  <a:gd name="connsiteX260" fmla="*/ 107749 w 321058"/>
                  <a:gd name="connsiteY260" fmla="*/ 152913 h 415462"/>
                  <a:gd name="connsiteX261" fmla="*/ 108780 w 321058"/>
                  <a:gd name="connsiteY261" fmla="*/ 153635 h 415462"/>
                  <a:gd name="connsiteX262" fmla="*/ 110017 w 321058"/>
                  <a:gd name="connsiteY262" fmla="*/ 153944 h 415462"/>
                  <a:gd name="connsiteX263" fmla="*/ 168467 w 321058"/>
                  <a:gd name="connsiteY263" fmla="*/ 153944 h 415462"/>
                  <a:gd name="connsiteX264" fmla="*/ 169910 w 321058"/>
                  <a:gd name="connsiteY264" fmla="*/ 153635 h 415462"/>
                  <a:gd name="connsiteX265" fmla="*/ 170837 w 321058"/>
                  <a:gd name="connsiteY265" fmla="*/ 152913 h 415462"/>
                  <a:gd name="connsiteX266" fmla="*/ 171559 w 321058"/>
                  <a:gd name="connsiteY266" fmla="*/ 151882 h 415462"/>
                  <a:gd name="connsiteX267" fmla="*/ 171765 w 321058"/>
                  <a:gd name="connsiteY267" fmla="*/ 150645 h 415462"/>
                  <a:gd name="connsiteX268" fmla="*/ 171353 w 321058"/>
                  <a:gd name="connsiteY268" fmla="*/ 143945 h 415462"/>
                  <a:gd name="connsiteX269" fmla="*/ 170425 w 321058"/>
                  <a:gd name="connsiteY269" fmla="*/ 137450 h 415462"/>
                  <a:gd name="connsiteX270" fmla="*/ 168570 w 321058"/>
                  <a:gd name="connsiteY270" fmla="*/ 131265 h 415462"/>
                  <a:gd name="connsiteX271" fmla="*/ 166302 w 321058"/>
                  <a:gd name="connsiteY271" fmla="*/ 125183 h 415462"/>
                  <a:gd name="connsiteX272" fmla="*/ 163312 w 321058"/>
                  <a:gd name="connsiteY272" fmla="*/ 119513 h 415462"/>
                  <a:gd name="connsiteX273" fmla="*/ 159910 w 321058"/>
                  <a:gd name="connsiteY273" fmla="*/ 114256 h 415462"/>
                  <a:gd name="connsiteX274" fmla="*/ 155890 w 321058"/>
                  <a:gd name="connsiteY274" fmla="*/ 109308 h 415462"/>
                  <a:gd name="connsiteX275" fmla="*/ 151457 w 321058"/>
                  <a:gd name="connsiteY275" fmla="*/ 104978 h 415462"/>
                  <a:gd name="connsiteX276" fmla="*/ 146612 w 321058"/>
                  <a:gd name="connsiteY276" fmla="*/ 100855 h 415462"/>
                  <a:gd name="connsiteX277" fmla="*/ 141252 w 321058"/>
                  <a:gd name="connsiteY277" fmla="*/ 97453 h 415462"/>
                  <a:gd name="connsiteX278" fmla="*/ 135582 w 321058"/>
                  <a:gd name="connsiteY278" fmla="*/ 94463 h 415462"/>
                  <a:gd name="connsiteX279" fmla="*/ 129603 w 321058"/>
                  <a:gd name="connsiteY279" fmla="*/ 92195 h 415462"/>
                  <a:gd name="connsiteX280" fmla="*/ 123315 w 321058"/>
                  <a:gd name="connsiteY280" fmla="*/ 90443 h 415462"/>
                  <a:gd name="connsiteX281" fmla="*/ 116820 w 321058"/>
                  <a:gd name="connsiteY281" fmla="*/ 89309 h 415462"/>
                  <a:gd name="connsiteX282" fmla="*/ 220954 w 321058"/>
                  <a:gd name="connsiteY282" fmla="*/ 22667 h 415462"/>
                  <a:gd name="connsiteX283" fmla="*/ 220954 w 321058"/>
                  <a:gd name="connsiteY283" fmla="*/ 103872 h 415462"/>
                  <a:gd name="connsiteX284" fmla="*/ 302160 w 321058"/>
                  <a:gd name="connsiteY284" fmla="*/ 103872 h 415462"/>
                  <a:gd name="connsiteX285" fmla="*/ 0 w 321058"/>
                  <a:gd name="connsiteY285" fmla="*/ 0 h 415462"/>
                  <a:gd name="connsiteX286" fmla="*/ 237953 w 321058"/>
                  <a:gd name="connsiteY286" fmla="*/ 0 h 415462"/>
                  <a:gd name="connsiteX287" fmla="*/ 321058 w 321058"/>
                  <a:gd name="connsiteY287" fmla="*/ 84973 h 415462"/>
                  <a:gd name="connsiteX288" fmla="*/ 321058 w 321058"/>
                  <a:gd name="connsiteY288" fmla="*/ 415462 h 415462"/>
                  <a:gd name="connsiteX289" fmla="*/ 0 w 321058"/>
                  <a:gd name="connsiteY289" fmla="*/ 415462 h 415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Lst>
                <a:rect l="l" t="t" r="r" b="b"/>
                <a:pathLst>
                  <a:path w="321058" h="415462">
                    <a:moveTo>
                      <a:pt x="32189" y="342827"/>
                    </a:moveTo>
                    <a:lnTo>
                      <a:pt x="30230" y="343239"/>
                    </a:lnTo>
                    <a:lnTo>
                      <a:pt x="28271" y="344064"/>
                    </a:lnTo>
                    <a:lnTo>
                      <a:pt x="26931" y="345610"/>
                    </a:lnTo>
                    <a:lnTo>
                      <a:pt x="26004" y="347363"/>
                    </a:lnTo>
                    <a:lnTo>
                      <a:pt x="25694" y="349322"/>
                    </a:lnTo>
                    <a:lnTo>
                      <a:pt x="26004" y="351383"/>
                    </a:lnTo>
                    <a:lnTo>
                      <a:pt x="26931" y="353136"/>
                    </a:lnTo>
                    <a:lnTo>
                      <a:pt x="28271" y="354682"/>
                    </a:lnTo>
                    <a:lnTo>
                      <a:pt x="30230" y="355507"/>
                    </a:lnTo>
                    <a:lnTo>
                      <a:pt x="32189" y="355919"/>
                    </a:lnTo>
                    <a:lnTo>
                      <a:pt x="103627" y="355919"/>
                    </a:lnTo>
                    <a:lnTo>
                      <a:pt x="105792" y="355507"/>
                    </a:lnTo>
                    <a:lnTo>
                      <a:pt x="107544" y="354682"/>
                    </a:lnTo>
                    <a:lnTo>
                      <a:pt x="108884" y="353136"/>
                    </a:lnTo>
                    <a:lnTo>
                      <a:pt x="109812" y="351383"/>
                    </a:lnTo>
                    <a:lnTo>
                      <a:pt x="110121" y="349322"/>
                    </a:lnTo>
                    <a:lnTo>
                      <a:pt x="109812" y="347363"/>
                    </a:lnTo>
                    <a:lnTo>
                      <a:pt x="108884" y="345610"/>
                    </a:lnTo>
                    <a:lnTo>
                      <a:pt x="107544" y="344064"/>
                    </a:lnTo>
                    <a:lnTo>
                      <a:pt x="105792" y="343239"/>
                    </a:lnTo>
                    <a:lnTo>
                      <a:pt x="103627" y="342827"/>
                    </a:lnTo>
                    <a:close/>
                    <a:moveTo>
                      <a:pt x="32189" y="310458"/>
                    </a:moveTo>
                    <a:lnTo>
                      <a:pt x="30230" y="310664"/>
                    </a:lnTo>
                    <a:lnTo>
                      <a:pt x="28271" y="311695"/>
                    </a:lnTo>
                    <a:lnTo>
                      <a:pt x="26931" y="313138"/>
                    </a:lnTo>
                    <a:lnTo>
                      <a:pt x="26004" y="314891"/>
                    </a:lnTo>
                    <a:lnTo>
                      <a:pt x="25694" y="316850"/>
                    </a:lnTo>
                    <a:lnTo>
                      <a:pt x="26004" y="318911"/>
                    </a:lnTo>
                    <a:lnTo>
                      <a:pt x="26931" y="320767"/>
                    </a:lnTo>
                    <a:lnTo>
                      <a:pt x="28271" y="322210"/>
                    </a:lnTo>
                    <a:lnTo>
                      <a:pt x="30230" y="323035"/>
                    </a:lnTo>
                    <a:lnTo>
                      <a:pt x="32189" y="323447"/>
                    </a:lnTo>
                    <a:lnTo>
                      <a:pt x="103627" y="323447"/>
                    </a:lnTo>
                    <a:lnTo>
                      <a:pt x="105792" y="323035"/>
                    </a:lnTo>
                    <a:lnTo>
                      <a:pt x="107544" y="322210"/>
                    </a:lnTo>
                    <a:lnTo>
                      <a:pt x="108884" y="320767"/>
                    </a:lnTo>
                    <a:lnTo>
                      <a:pt x="109812" y="318911"/>
                    </a:lnTo>
                    <a:lnTo>
                      <a:pt x="110121" y="316850"/>
                    </a:lnTo>
                    <a:lnTo>
                      <a:pt x="109812" y="314891"/>
                    </a:lnTo>
                    <a:lnTo>
                      <a:pt x="108884" y="313138"/>
                    </a:lnTo>
                    <a:lnTo>
                      <a:pt x="107544" y="311695"/>
                    </a:lnTo>
                    <a:lnTo>
                      <a:pt x="105792" y="310664"/>
                    </a:lnTo>
                    <a:lnTo>
                      <a:pt x="103627" y="310458"/>
                    </a:lnTo>
                    <a:close/>
                    <a:moveTo>
                      <a:pt x="32189" y="277986"/>
                    </a:moveTo>
                    <a:lnTo>
                      <a:pt x="30230" y="278192"/>
                    </a:lnTo>
                    <a:lnTo>
                      <a:pt x="28271" y="279223"/>
                    </a:lnTo>
                    <a:lnTo>
                      <a:pt x="26931" y="280563"/>
                    </a:lnTo>
                    <a:lnTo>
                      <a:pt x="26004" y="282316"/>
                    </a:lnTo>
                    <a:lnTo>
                      <a:pt x="25694" y="284378"/>
                    </a:lnTo>
                    <a:lnTo>
                      <a:pt x="26004" y="286542"/>
                    </a:lnTo>
                    <a:lnTo>
                      <a:pt x="26931" y="288295"/>
                    </a:lnTo>
                    <a:lnTo>
                      <a:pt x="28271" y="289635"/>
                    </a:lnTo>
                    <a:lnTo>
                      <a:pt x="30230" y="290563"/>
                    </a:lnTo>
                    <a:lnTo>
                      <a:pt x="32189" y="290975"/>
                    </a:lnTo>
                    <a:lnTo>
                      <a:pt x="103730" y="290975"/>
                    </a:lnTo>
                    <a:lnTo>
                      <a:pt x="105791" y="290563"/>
                    </a:lnTo>
                    <a:lnTo>
                      <a:pt x="107647" y="289635"/>
                    </a:lnTo>
                    <a:lnTo>
                      <a:pt x="108987" y="288295"/>
                    </a:lnTo>
                    <a:lnTo>
                      <a:pt x="109915" y="286542"/>
                    </a:lnTo>
                    <a:lnTo>
                      <a:pt x="110327" y="284378"/>
                    </a:lnTo>
                    <a:lnTo>
                      <a:pt x="109915" y="282316"/>
                    </a:lnTo>
                    <a:lnTo>
                      <a:pt x="108987" y="280563"/>
                    </a:lnTo>
                    <a:lnTo>
                      <a:pt x="107647" y="279223"/>
                    </a:lnTo>
                    <a:lnTo>
                      <a:pt x="105791" y="278192"/>
                    </a:lnTo>
                    <a:lnTo>
                      <a:pt x="103730" y="277986"/>
                    </a:lnTo>
                    <a:close/>
                    <a:moveTo>
                      <a:pt x="283714" y="264613"/>
                    </a:moveTo>
                    <a:lnTo>
                      <a:pt x="280017" y="265146"/>
                    </a:lnTo>
                    <a:lnTo>
                      <a:pt x="276873" y="266209"/>
                    </a:lnTo>
                    <a:lnTo>
                      <a:pt x="274100" y="268205"/>
                    </a:lnTo>
                    <a:lnTo>
                      <a:pt x="272621" y="270465"/>
                    </a:lnTo>
                    <a:lnTo>
                      <a:pt x="271882" y="272993"/>
                    </a:lnTo>
                    <a:lnTo>
                      <a:pt x="271882" y="365303"/>
                    </a:lnTo>
                    <a:lnTo>
                      <a:pt x="272621" y="368096"/>
                    </a:lnTo>
                    <a:lnTo>
                      <a:pt x="274100" y="370357"/>
                    </a:lnTo>
                    <a:lnTo>
                      <a:pt x="276873" y="372219"/>
                    </a:lnTo>
                    <a:lnTo>
                      <a:pt x="280017" y="373283"/>
                    </a:lnTo>
                    <a:lnTo>
                      <a:pt x="283714" y="373815"/>
                    </a:lnTo>
                    <a:lnTo>
                      <a:pt x="287228" y="373283"/>
                    </a:lnTo>
                    <a:lnTo>
                      <a:pt x="290372" y="372219"/>
                    </a:lnTo>
                    <a:lnTo>
                      <a:pt x="293145" y="370357"/>
                    </a:lnTo>
                    <a:lnTo>
                      <a:pt x="294625" y="368096"/>
                    </a:lnTo>
                    <a:lnTo>
                      <a:pt x="295364" y="365303"/>
                    </a:lnTo>
                    <a:lnTo>
                      <a:pt x="295364" y="272993"/>
                    </a:lnTo>
                    <a:lnTo>
                      <a:pt x="294625" y="270465"/>
                    </a:lnTo>
                    <a:lnTo>
                      <a:pt x="293145" y="268205"/>
                    </a:lnTo>
                    <a:lnTo>
                      <a:pt x="290372" y="266209"/>
                    </a:lnTo>
                    <a:lnTo>
                      <a:pt x="287228" y="265146"/>
                    </a:lnTo>
                    <a:close/>
                    <a:moveTo>
                      <a:pt x="225287" y="264613"/>
                    </a:moveTo>
                    <a:lnTo>
                      <a:pt x="221775" y="265146"/>
                    </a:lnTo>
                    <a:lnTo>
                      <a:pt x="218630" y="266209"/>
                    </a:lnTo>
                    <a:lnTo>
                      <a:pt x="216042" y="268205"/>
                    </a:lnTo>
                    <a:lnTo>
                      <a:pt x="214193" y="270465"/>
                    </a:lnTo>
                    <a:lnTo>
                      <a:pt x="213824" y="272993"/>
                    </a:lnTo>
                    <a:lnTo>
                      <a:pt x="213824" y="365170"/>
                    </a:lnTo>
                    <a:lnTo>
                      <a:pt x="214193" y="367963"/>
                    </a:lnTo>
                    <a:lnTo>
                      <a:pt x="216042" y="370224"/>
                    </a:lnTo>
                    <a:lnTo>
                      <a:pt x="218630" y="372086"/>
                    </a:lnTo>
                    <a:lnTo>
                      <a:pt x="221775" y="373150"/>
                    </a:lnTo>
                    <a:lnTo>
                      <a:pt x="225287" y="373682"/>
                    </a:lnTo>
                    <a:lnTo>
                      <a:pt x="228985" y="373150"/>
                    </a:lnTo>
                    <a:lnTo>
                      <a:pt x="232314" y="372086"/>
                    </a:lnTo>
                    <a:lnTo>
                      <a:pt x="234902" y="370224"/>
                    </a:lnTo>
                    <a:lnTo>
                      <a:pt x="236382" y="367963"/>
                    </a:lnTo>
                    <a:lnTo>
                      <a:pt x="237121" y="365170"/>
                    </a:lnTo>
                    <a:lnTo>
                      <a:pt x="237121" y="272993"/>
                    </a:lnTo>
                    <a:lnTo>
                      <a:pt x="236382" y="270465"/>
                    </a:lnTo>
                    <a:lnTo>
                      <a:pt x="234902" y="268205"/>
                    </a:lnTo>
                    <a:lnTo>
                      <a:pt x="232314" y="266209"/>
                    </a:lnTo>
                    <a:lnTo>
                      <a:pt x="228985" y="265146"/>
                    </a:lnTo>
                    <a:close/>
                    <a:moveTo>
                      <a:pt x="167044" y="264613"/>
                    </a:moveTo>
                    <a:lnTo>
                      <a:pt x="163532" y="265146"/>
                    </a:lnTo>
                    <a:lnTo>
                      <a:pt x="160203" y="266209"/>
                    </a:lnTo>
                    <a:lnTo>
                      <a:pt x="157799" y="268205"/>
                    </a:lnTo>
                    <a:lnTo>
                      <a:pt x="155950" y="270465"/>
                    </a:lnTo>
                    <a:lnTo>
                      <a:pt x="155581" y="272993"/>
                    </a:lnTo>
                    <a:lnTo>
                      <a:pt x="155581" y="365170"/>
                    </a:lnTo>
                    <a:lnTo>
                      <a:pt x="155950" y="367963"/>
                    </a:lnTo>
                    <a:lnTo>
                      <a:pt x="157799" y="370224"/>
                    </a:lnTo>
                    <a:lnTo>
                      <a:pt x="160203" y="372086"/>
                    </a:lnTo>
                    <a:lnTo>
                      <a:pt x="163532" y="373150"/>
                    </a:lnTo>
                    <a:lnTo>
                      <a:pt x="167044" y="373682"/>
                    </a:lnTo>
                    <a:lnTo>
                      <a:pt x="170927" y="373150"/>
                    </a:lnTo>
                    <a:lnTo>
                      <a:pt x="174071" y="372086"/>
                    </a:lnTo>
                    <a:lnTo>
                      <a:pt x="176475" y="370224"/>
                    </a:lnTo>
                    <a:lnTo>
                      <a:pt x="178139" y="367963"/>
                    </a:lnTo>
                    <a:lnTo>
                      <a:pt x="178878" y="365170"/>
                    </a:lnTo>
                    <a:lnTo>
                      <a:pt x="178878" y="272993"/>
                    </a:lnTo>
                    <a:lnTo>
                      <a:pt x="178139" y="270465"/>
                    </a:lnTo>
                    <a:lnTo>
                      <a:pt x="176475" y="268205"/>
                    </a:lnTo>
                    <a:lnTo>
                      <a:pt x="174071" y="266209"/>
                    </a:lnTo>
                    <a:lnTo>
                      <a:pt x="170927" y="265146"/>
                    </a:lnTo>
                    <a:close/>
                    <a:moveTo>
                      <a:pt x="200940" y="199951"/>
                    </a:moveTo>
                    <a:lnTo>
                      <a:pt x="198981" y="200363"/>
                    </a:lnTo>
                    <a:lnTo>
                      <a:pt x="197229" y="201291"/>
                    </a:lnTo>
                    <a:lnTo>
                      <a:pt x="195682" y="202631"/>
                    </a:lnTo>
                    <a:lnTo>
                      <a:pt x="194858" y="204384"/>
                    </a:lnTo>
                    <a:lnTo>
                      <a:pt x="194445" y="206549"/>
                    </a:lnTo>
                    <a:lnTo>
                      <a:pt x="194858" y="208507"/>
                    </a:lnTo>
                    <a:lnTo>
                      <a:pt x="195682" y="210363"/>
                    </a:lnTo>
                    <a:lnTo>
                      <a:pt x="197229" y="211703"/>
                    </a:lnTo>
                    <a:lnTo>
                      <a:pt x="198981" y="212734"/>
                    </a:lnTo>
                    <a:lnTo>
                      <a:pt x="200940" y="212940"/>
                    </a:lnTo>
                    <a:lnTo>
                      <a:pt x="272378" y="212940"/>
                    </a:lnTo>
                    <a:lnTo>
                      <a:pt x="274543" y="212734"/>
                    </a:lnTo>
                    <a:lnTo>
                      <a:pt x="276295" y="211703"/>
                    </a:lnTo>
                    <a:lnTo>
                      <a:pt x="277738" y="210363"/>
                    </a:lnTo>
                    <a:lnTo>
                      <a:pt x="278563" y="208507"/>
                    </a:lnTo>
                    <a:lnTo>
                      <a:pt x="278975" y="206549"/>
                    </a:lnTo>
                    <a:lnTo>
                      <a:pt x="278563" y="204384"/>
                    </a:lnTo>
                    <a:lnTo>
                      <a:pt x="277738" y="202631"/>
                    </a:lnTo>
                    <a:lnTo>
                      <a:pt x="276295" y="201291"/>
                    </a:lnTo>
                    <a:lnTo>
                      <a:pt x="274543" y="200363"/>
                    </a:lnTo>
                    <a:lnTo>
                      <a:pt x="272378" y="199951"/>
                    </a:lnTo>
                    <a:close/>
                    <a:moveTo>
                      <a:pt x="200940" y="167479"/>
                    </a:moveTo>
                    <a:lnTo>
                      <a:pt x="198981" y="167891"/>
                    </a:lnTo>
                    <a:lnTo>
                      <a:pt x="197229" y="168716"/>
                    </a:lnTo>
                    <a:lnTo>
                      <a:pt x="195682" y="170159"/>
                    </a:lnTo>
                    <a:lnTo>
                      <a:pt x="194858" y="172015"/>
                    </a:lnTo>
                    <a:lnTo>
                      <a:pt x="194445" y="174077"/>
                    </a:lnTo>
                    <a:lnTo>
                      <a:pt x="194858" y="176035"/>
                    </a:lnTo>
                    <a:lnTo>
                      <a:pt x="195682" y="177788"/>
                    </a:lnTo>
                    <a:lnTo>
                      <a:pt x="197229" y="179231"/>
                    </a:lnTo>
                    <a:lnTo>
                      <a:pt x="198981" y="180262"/>
                    </a:lnTo>
                    <a:lnTo>
                      <a:pt x="200940" y="180468"/>
                    </a:lnTo>
                    <a:lnTo>
                      <a:pt x="272378" y="180468"/>
                    </a:lnTo>
                    <a:lnTo>
                      <a:pt x="274543" y="180262"/>
                    </a:lnTo>
                    <a:lnTo>
                      <a:pt x="276295" y="179231"/>
                    </a:lnTo>
                    <a:lnTo>
                      <a:pt x="277738" y="177788"/>
                    </a:lnTo>
                    <a:lnTo>
                      <a:pt x="278563" y="176035"/>
                    </a:lnTo>
                    <a:lnTo>
                      <a:pt x="278975" y="174077"/>
                    </a:lnTo>
                    <a:lnTo>
                      <a:pt x="278563" y="172015"/>
                    </a:lnTo>
                    <a:lnTo>
                      <a:pt x="277738" y="170159"/>
                    </a:lnTo>
                    <a:lnTo>
                      <a:pt x="276295" y="168716"/>
                    </a:lnTo>
                    <a:lnTo>
                      <a:pt x="274543" y="167891"/>
                    </a:lnTo>
                    <a:lnTo>
                      <a:pt x="272378" y="167479"/>
                    </a:lnTo>
                    <a:close/>
                    <a:moveTo>
                      <a:pt x="200940" y="135007"/>
                    </a:moveTo>
                    <a:lnTo>
                      <a:pt x="198981" y="135419"/>
                    </a:lnTo>
                    <a:lnTo>
                      <a:pt x="197229" y="136244"/>
                    </a:lnTo>
                    <a:lnTo>
                      <a:pt x="195682" y="137790"/>
                    </a:lnTo>
                    <a:lnTo>
                      <a:pt x="194858" y="139543"/>
                    </a:lnTo>
                    <a:lnTo>
                      <a:pt x="194445" y="141502"/>
                    </a:lnTo>
                    <a:lnTo>
                      <a:pt x="194858" y="143563"/>
                    </a:lnTo>
                    <a:lnTo>
                      <a:pt x="195682" y="145316"/>
                    </a:lnTo>
                    <a:lnTo>
                      <a:pt x="197229" y="146862"/>
                    </a:lnTo>
                    <a:lnTo>
                      <a:pt x="198981" y="147687"/>
                    </a:lnTo>
                    <a:lnTo>
                      <a:pt x="200940" y="148099"/>
                    </a:lnTo>
                    <a:lnTo>
                      <a:pt x="272481" y="148099"/>
                    </a:lnTo>
                    <a:lnTo>
                      <a:pt x="274646" y="147687"/>
                    </a:lnTo>
                    <a:lnTo>
                      <a:pt x="276398" y="146862"/>
                    </a:lnTo>
                    <a:lnTo>
                      <a:pt x="277841" y="145316"/>
                    </a:lnTo>
                    <a:lnTo>
                      <a:pt x="278666" y="143563"/>
                    </a:lnTo>
                    <a:lnTo>
                      <a:pt x="279078" y="141502"/>
                    </a:lnTo>
                    <a:lnTo>
                      <a:pt x="278666" y="139543"/>
                    </a:lnTo>
                    <a:lnTo>
                      <a:pt x="277841" y="137790"/>
                    </a:lnTo>
                    <a:lnTo>
                      <a:pt x="276398" y="136244"/>
                    </a:lnTo>
                    <a:lnTo>
                      <a:pt x="274646" y="135419"/>
                    </a:lnTo>
                    <a:lnTo>
                      <a:pt x="272481" y="135007"/>
                    </a:lnTo>
                    <a:close/>
                    <a:moveTo>
                      <a:pt x="93832" y="105185"/>
                    </a:moveTo>
                    <a:lnTo>
                      <a:pt x="87029" y="105597"/>
                    </a:lnTo>
                    <a:lnTo>
                      <a:pt x="80534" y="106525"/>
                    </a:lnTo>
                    <a:lnTo>
                      <a:pt x="74246" y="108381"/>
                    </a:lnTo>
                    <a:lnTo>
                      <a:pt x="68267" y="110649"/>
                    </a:lnTo>
                    <a:lnTo>
                      <a:pt x="62598" y="113638"/>
                    </a:lnTo>
                    <a:lnTo>
                      <a:pt x="57237" y="117040"/>
                    </a:lnTo>
                    <a:lnTo>
                      <a:pt x="52392" y="121060"/>
                    </a:lnTo>
                    <a:lnTo>
                      <a:pt x="47959" y="125596"/>
                    </a:lnTo>
                    <a:lnTo>
                      <a:pt x="43939" y="130338"/>
                    </a:lnTo>
                    <a:lnTo>
                      <a:pt x="40434" y="135801"/>
                    </a:lnTo>
                    <a:lnTo>
                      <a:pt x="37445" y="141368"/>
                    </a:lnTo>
                    <a:lnTo>
                      <a:pt x="35074" y="147347"/>
                    </a:lnTo>
                    <a:lnTo>
                      <a:pt x="33424" y="153635"/>
                    </a:lnTo>
                    <a:lnTo>
                      <a:pt x="32291" y="160130"/>
                    </a:lnTo>
                    <a:lnTo>
                      <a:pt x="31981" y="166933"/>
                    </a:lnTo>
                    <a:lnTo>
                      <a:pt x="32291" y="173531"/>
                    </a:lnTo>
                    <a:lnTo>
                      <a:pt x="33424" y="180128"/>
                    </a:lnTo>
                    <a:lnTo>
                      <a:pt x="35074" y="186313"/>
                    </a:lnTo>
                    <a:lnTo>
                      <a:pt x="37445" y="192292"/>
                    </a:lnTo>
                    <a:lnTo>
                      <a:pt x="40434" y="197962"/>
                    </a:lnTo>
                    <a:lnTo>
                      <a:pt x="43939" y="203322"/>
                    </a:lnTo>
                    <a:lnTo>
                      <a:pt x="47856" y="208167"/>
                    </a:lnTo>
                    <a:lnTo>
                      <a:pt x="52392" y="212600"/>
                    </a:lnTo>
                    <a:lnTo>
                      <a:pt x="57237" y="216620"/>
                    </a:lnTo>
                    <a:lnTo>
                      <a:pt x="62598" y="220022"/>
                    </a:lnTo>
                    <a:lnTo>
                      <a:pt x="68267" y="223115"/>
                    </a:lnTo>
                    <a:lnTo>
                      <a:pt x="74143" y="225383"/>
                    </a:lnTo>
                    <a:lnTo>
                      <a:pt x="80431" y="227135"/>
                    </a:lnTo>
                    <a:lnTo>
                      <a:pt x="87029" y="228269"/>
                    </a:lnTo>
                    <a:lnTo>
                      <a:pt x="93626" y="228475"/>
                    </a:lnTo>
                    <a:lnTo>
                      <a:pt x="100327" y="228269"/>
                    </a:lnTo>
                    <a:lnTo>
                      <a:pt x="106924" y="227135"/>
                    </a:lnTo>
                    <a:lnTo>
                      <a:pt x="113109" y="225383"/>
                    </a:lnTo>
                    <a:lnTo>
                      <a:pt x="119088" y="223115"/>
                    </a:lnTo>
                    <a:lnTo>
                      <a:pt x="124758" y="220022"/>
                    </a:lnTo>
                    <a:lnTo>
                      <a:pt x="130118" y="216620"/>
                    </a:lnTo>
                    <a:lnTo>
                      <a:pt x="134963" y="212600"/>
                    </a:lnTo>
                    <a:lnTo>
                      <a:pt x="139396" y="208167"/>
                    </a:lnTo>
                    <a:lnTo>
                      <a:pt x="143416" y="203322"/>
                    </a:lnTo>
                    <a:lnTo>
                      <a:pt x="146921" y="197962"/>
                    </a:lnTo>
                    <a:lnTo>
                      <a:pt x="149808" y="192292"/>
                    </a:lnTo>
                    <a:lnTo>
                      <a:pt x="152282" y="186313"/>
                    </a:lnTo>
                    <a:lnTo>
                      <a:pt x="153828" y="180128"/>
                    </a:lnTo>
                    <a:lnTo>
                      <a:pt x="154962" y="173531"/>
                    </a:lnTo>
                    <a:lnTo>
                      <a:pt x="155374" y="166933"/>
                    </a:lnTo>
                    <a:lnTo>
                      <a:pt x="155168" y="165593"/>
                    </a:lnTo>
                    <a:lnTo>
                      <a:pt x="154343" y="164665"/>
                    </a:lnTo>
                    <a:lnTo>
                      <a:pt x="153416" y="163841"/>
                    </a:lnTo>
                    <a:lnTo>
                      <a:pt x="152076" y="163634"/>
                    </a:lnTo>
                    <a:lnTo>
                      <a:pt x="97028" y="163634"/>
                    </a:lnTo>
                    <a:lnTo>
                      <a:pt x="97028" y="108381"/>
                    </a:lnTo>
                    <a:lnTo>
                      <a:pt x="96822" y="107041"/>
                    </a:lnTo>
                    <a:lnTo>
                      <a:pt x="96100" y="106113"/>
                    </a:lnTo>
                    <a:lnTo>
                      <a:pt x="95069" y="105391"/>
                    </a:lnTo>
                    <a:close/>
                    <a:moveTo>
                      <a:pt x="110120" y="89103"/>
                    </a:moveTo>
                    <a:lnTo>
                      <a:pt x="108780" y="89309"/>
                    </a:lnTo>
                    <a:lnTo>
                      <a:pt x="107749" y="89928"/>
                    </a:lnTo>
                    <a:lnTo>
                      <a:pt x="107130" y="90958"/>
                    </a:lnTo>
                    <a:lnTo>
                      <a:pt x="106924" y="92195"/>
                    </a:lnTo>
                    <a:lnTo>
                      <a:pt x="106924" y="150645"/>
                    </a:lnTo>
                    <a:lnTo>
                      <a:pt x="107130" y="151882"/>
                    </a:lnTo>
                    <a:lnTo>
                      <a:pt x="107749" y="152913"/>
                    </a:lnTo>
                    <a:lnTo>
                      <a:pt x="108780" y="153635"/>
                    </a:lnTo>
                    <a:lnTo>
                      <a:pt x="110017" y="153944"/>
                    </a:lnTo>
                    <a:lnTo>
                      <a:pt x="168467" y="153944"/>
                    </a:lnTo>
                    <a:lnTo>
                      <a:pt x="169910" y="153635"/>
                    </a:lnTo>
                    <a:lnTo>
                      <a:pt x="170837" y="152913"/>
                    </a:lnTo>
                    <a:lnTo>
                      <a:pt x="171559" y="151882"/>
                    </a:lnTo>
                    <a:lnTo>
                      <a:pt x="171765" y="150645"/>
                    </a:lnTo>
                    <a:lnTo>
                      <a:pt x="171353" y="143945"/>
                    </a:lnTo>
                    <a:lnTo>
                      <a:pt x="170425" y="137450"/>
                    </a:lnTo>
                    <a:lnTo>
                      <a:pt x="168570" y="131265"/>
                    </a:lnTo>
                    <a:lnTo>
                      <a:pt x="166302" y="125183"/>
                    </a:lnTo>
                    <a:lnTo>
                      <a:pt x="163312" y="119513"/>
                    </a:lnTo>
                    <a:lnTo>
                      <a:pt x="159910" y="114256"/>
                    </a:lnTo>
                    <a:lnTo>
                      <a:pt x="155890" y="109308"/>
                    </a:lnTo>
                    <a:lnTo>
                      <a:pt x="151457" y="104978"/>
                    </a:lnTo>
                    <a:lnTo>
                      <a:pt x="146612" y="100855"/>
                    </a:lnTo>
                    <a:lnTo>
                      <a:pt x="141252" y="97453"/>
                    </a:lnTo>
                    <a:lnTo>
                      <a:pt x="135582" y="94463"/>
                    </a:lnTo>
                    <a:lnTo>
                      <a:pt x="129603" y="92195"/>
                    </a:lnTo>
                    <a:lnTo>
                      <a:pt x="123315" y="90443"/>
                    </a:lnTo>
                    <a:lnTo>
                      <a:pt x="116820" y="89309"/>
                    </a:lnTo>
                    <a:close/>
                    <a:moveTo>
                      <a:pt x="220954" y="22667"/>
                    </a:moveTo>
                    <a:lnTo>
                      <a:pt x="220954" y="103872"/>
                    </a:lnTo>
                    <a:lnTo>
                      <a:pt x="302160" y="103872"/>
                    </a:lnTo>
                    <a:close/>
                    <a:moveTo>
                      <a:pt x="0" y="0"/>
                    </a:moveTo>
                    <a:lnTo>
                      <a:pt x="237953" y="0"/>
                    </a:lnTo>
                    <a:lnTo>
                      <a:pt x="321058" y="84973"/>
                    </a:lnTo>
                    <a:lnTo>
                      <a:pt x="321058" y="415462"/>
                    </a:lnTo>
                    <a:lnTo>
                      <a:pt x="0" y="41546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noAutofit/>
              </a:bodyPr>
              <a:lstStyle/>
              <a:p>
                <a:pPr marL="0" marR="0" lvl="0" indent="0" algn="l" defTabSz="457200" rtl="0" eaLnBrk="1" fontAlgn="auto" latinLnBrk="0" hangingPunct="0">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FFFFFF"/>
                  </a:solidFill>
                  <a:effectLst/>
                  <a:uLnTx/>
                  <a:uFillTx/>
                  <a:latin typeface="Arial Nova Cond" panose="020B0506020202020204" pitchFamily="34" charset="0"/>
                  <a:ea typeface="+mj-ea"/>
                  <a:cs typeface="+mj-cs"/>
                  <a:sym typeface="Calibri"/>
                </a:endParaRPr>
              </a:p>
            </p:txBody>
          </p:sp>
        </p:grpSp>
      </p:grpSp>
      <p:sp>
        <p:nvSpPr>
          <p:cNvPr id="79" name="Rectangle 78">
            <a:extLst>
              <a:ext uri="{FF2B5EF4-FFF2-40B4-BE49-F238E27FC236}">
                <a16:creationId xmlns:a16="http://schemas.microsoft.com/office/drawing/2014/main" id="{327BBBC7-D9CC-A3AF-FCAE-67402B06EBD3}"/>
              </a:ext>
            </a:extLst>
          </p:cNvPr>
          <p:cNvSpPr/>
          <p:nvPr/>
        </p:nvSpPr>
        <p:spPr>
          <a:xfrm>
            <a:off x="10987044" y="2254320"/>
            <a:ext cx="215369" cy="276999"/>
          </a:xfrm>
          <a:prstGeom prst="rect">
            <a:avLst/>
          </a:prstGeom>
          <a:solidFill>
            <a:schemeClr val="accent2">
              <a:lumMod val="75000"/>
            </a:schemeClr>
          </a:solidFill>
        </p:spPr>
        <p:txBody>
          <a:bodyPr wrap="square" anchor="ctr">
            <a:spAutoFit/>
          </a:bodyPr>
          <a:lstStyle/>
          <a:p>
            <a:pPr marL="137160" marR="0" lvl="0" indent="-137160" algn="ctr" defTabSz="914400" rtl="0" eaLnBrk="1" fontAlgn="auto" latinLnBrk="0" hangingPunct="1">
              <a:lnSpc>
                <a:spcPct val="100000"/>
              </a:lnSpc>
              <a:spcBef>
                <a:spcPts val="0"/>
              </a:spcBef>
              <a:spcAft>
                <a:spcPts val="1200"/>
              </a:spcAft>
              <a:buClrTx/>
              <a:buSzTx/>
              <a:buFontTx/>
              <a:buNone/>
              <a:tabLst/>
              <a:defRPr/>
            </a:pPr>
            <a:r>
              <a:rPr kumimoji="0" lang="en-US" sz="1200" b="0" i="0" u="none" strike="noStrike" kern="1200" cap="none" spc="0" normalizeH="0" baseline="0" noProof="0" dirty="0">
                <a:ln>
                  <a:noFill/>
                </a:ln>
                <a:solidFill>
                  <a:srgbClr val="71E28F"/>
                </a:solidFill>
                <a:effectLst/>
                <a:uLnTx/>
                <a:uFillTx/>
                <a:latin typeface="Raleway"/>
                <a:ea typeface="+mj-ea"/>
                <a:cs typeface="+mj-cs"/>
                <a:sym typeface="Wingdings"/>
              </a:rPr>
              <a:t></a:t>
            </a:r>
            <a:endParaRPr kumimoji="0" lang="en-US" sz="1200" b="0" i="0" u="none" strike="noStrike" kern="1200" cap="none" spc="0" normalizeH="0" baseline="0" noProof="0" dirty="0">
              <a:ln>
                <a:noFill/>
              </a:ln>
              <a:solidFill>
                <a:srgbClr val="71E28F"/>
              </a:solidFill>
              <a:effectLst/>
              <a:uLnTx/>
              <a:uFillTx/>
              <a:latin typeface="Raleway"/>
              <a:ea typeface="+mj-ea"/>
              <a:cs typeface="+mj-cs"/>
              <a:sym typeface="Calibri"/>
            </a:endParaRPr>
          </a:p>
        </p:txBody>
      </p:sp>
      <p:sp>
        <p:nvSpPr>
          <p:cNvPr id="41" name="Rectangle: Rounded Corners 24">
            <a:extLst>
              <a:ext uri="{FF2B5EF4-FFF2-40B4-BE49-F238E27FC236}">
                <a16:creationId xmlns:a16="http://schemas.microsoft.com/office/drawing/2014/main" id="{E4DBC607-F6D4-64E7-7336-9823156EB1D8}"/>
              </a:ext>
            </a:extLst>
          </p:cNvPr>
          <p:cNvSpPr/>
          <p:nvPr/>
        </p:nvSpPr>
        <p:spPr>
          <a:xfrm>
            <a:off x="1566475" y="5217918"/>
            <a:ext cx="2818715" cy="910041"/>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Raleway"/>
              <a:ea typeface="+mn-ea"/>
              <a:cs typeface="+mn-cs"/>
              <a:sym typeface="Calibri"/>
            </a:endParaRPr>
          </a:p>
        </p:txBody>
      </p:sp>
      <p:sp>
        <p:nvSpPr>
          <p:cNvPr id="80" name="Rectangle 79">
            <a:extLst>
              <a:ext uri="{FF2B5EF4-FFF2-40B4-BE49-F238E27FC236}">
                <a16:creationId xmlns:a16="http://schemas.microsoft.com/office/drawing/2014/main" id="{D936BC1A-D2C0-70E2-D0B0-515B7A1618BD}"/>
              </a:ext>
            </a:extLst>
          </p:cNvPr>
          <p:cNvSpPr/>
          <p:nvPr/>
        </p:nvSpPr>
        <p:spPr>
          <a:xfrm>
            <a:off x="1618028" y="4948251"/>
            <a:ext cx="1811692" cy="308439"/>
          </a:xfrm>
          <a:prstGeom prst="rect">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n-ea"/>
                <a:cs typeface="+mn-cs"/>
                <a:sym typeface="Calibri"/>
              </a:rPr>
              <a:t>Working Session</a:t>
            </a:r>
          </a:p>
        </p:txBody>
      </p:sp>
      <p:sp>
        <p:nvSpPr>
          <p:cNvPr id="81" name="TextBox 80">
            <a:extLst>
              <a:ext uri="{FF2B5EF4-FFF2-40B4-BE49-F238E27FC236}">
                <a16:creationId xmlns:a16="http://schemas.microsoft.com/office/drawing/2014/main" id="{09A582CC-5B61-3E9C-EABA-F7FA0DEFC4C0}"/>
              </a:ext>
            </a:extLst>
          </p:cNvPr>
          <p:cNvSpPr txBox="1"/>
          <p:nvPr/>
        </p:nvSpPr>
        <p:spPr>
          <a:xfrm>
            <a:off x="1692273" y="5423093"/>
            <a:ext cx="2556894" cy="562911"/>
          </a:xfrm>
          <a:prstGeom prst="rect">
            <a:avLst/>
          </a:prstGeom>
          <a:noFill/>
        </p:spPr>
        <p:txBody>
          <a:bodyPr wrap="square" rtlCol="0">
            <a:spAutoFit/>
          </a:bodyPr>
          <a:lstStyle/>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Assessing q</a:t>
            </a:r>
            <a:r>
              <a:rPr lang="en-US" sz="1300" dirty="0">
                <a:solidFill>
                  <a:srgbClr val="003D8D">
                    <a:lumMod val="75000"/>
                  </a:srgbClr>
                </a:solidFill>
                <a:latin typeface="Arial Nova Cond" panose="020B0506020202020204" pitchFamily="34" charset="0"/>
                <a:cs typeface="Arial" panose="020B0604020202020204" pitchFamily="34" charset="0"/>
              </a:rPr>
              <a:t>/a</a:t>
            </a: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 adaptability</a:t>
            </a:r>
          </a:p>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Gaining needed details from Ops</a:t>
            </a:r>
          </a:p>
        </p:txBody>
      </p:sp>
      <p:sp>
        <p:nvSpPr>
          <p:cNvPr id="82" name="Rectangle: Rounded Corners 24">
            <a:extLst>
              <a:ext uri="{FF2B5EF4-FFF2-40B4-BE49-F238E27FC236}">
                <a16:creationId xmlns:a16="http://schemas.microsoft.com/office/drawing/2014/main" id="{CF9FFA00-705B-3DBC-721D-CB84FBE1EF20}"/>
              </a:ext>
            </a:extLst>
          </p:cNvPr>
          <p:cNvSpPr/>
          <p:nvPr/>
        </p:nvSpPr>
        <p:spPr>
          <a:xfrm>
            <a:off x="4858382" y="5217918"/>
            <a:ext cx="3194240" cy="910041"/>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Raleway"/>
              <a:ea typeface="+mn-ea"/>
              <a:cs typeface="+mn-cs"/>
              <a:sym typeface="Calibri"/>
            </a:endParaRPr>
          </a:p>
        </p:txBody>
      </p:sp>
      <p:sp>
        <p:nvSpPr>
          <p:cNvPr id="83" name="Rectangle 82">
            <a:extLst>
              <a:ext uri="{FF2B5EF4-FFF2-40B4-BE49-F238E27FC236}">
                <a16:creationId xmlns:a16="http://schemas.microsoft.com/office/drawing/2014/main" id="{4F10F3F3-A2B3-1052-EB38-AB6A659874CF}"/>
              </a:ext>
            </a:extLst>
          </p:cNvPr>
          <p:cNvSpPr/>
          <p:nvPr/>
        </p:nvSpPr>
        <p:spPr>
          <a:xfrm>
            <a:off x="4909935" y="4948251"/>
            <a:ext cx="1811692" cy="308439"/>
          </a:xfrm>
          <a:prstGeom prst="rect">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n-ea"/>
                <a:cs typeface="+mn-cs"/>
                <a:sym typeface="Calibri"/>
              </a:rPr>
              <a:t>Phase 1</a:t>
            </a:r>
          </a:p>
        </p:txBody>
      </p:sp>
      <p:sp>
        <p:nvSpPr>
          <p:cNvPr id="84" name="TextBox 83">
            <a:extLst>
              <a:ext uri="{FF2B5EF4-FFF2-40B4-BE49-F238E27FC236}">
                <a16:creationId xmlns:a16="http://schemas.microsoft.com/office/drawing/2014/main" id="{5BDD8388-6591-4C8F-1C5F-23D1E7FE60EB}"/>
              </a:ext>
            </a:extLst>
          </p:cNvPr>
          <p:cNvSpPr txBox="1"/>
          <p:nvPr/>
        </p:nvSpPr>
        <p:spPr>
          <a:xfrm>
            <a:off x="4984180" y="5423093"/>
            <a:ext cx="2940622" cy="562911"/>
          </a:xfrm>
          <a:prstGeom prst="rect">
            <a:avLst/>
          </a:prstGeom>
          <a:noFill/>
        </p:spPr>
        <p:txBody>
          <a:bodyPr wrap="square" rtlCol="0">
            <a:spAutoFit/>
          </a:bodyPr>
          <a:lstStyle/>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Setup processes for QA/QC</a:t>
            </a:r>
          </a:p>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Produce results for ~200 calls</a:t>
            </a:r>
          </a:p>
        </p:txBody>
      </p:sp>
      <p:sp>
        <p:nvSpPr>
          <p:cNvPr id="85" name="Rectangle: Rounded Corners 24">
            <a:extLst>
              <a:ext uri="{FF2B5EF4-FFF2-40B4-BE49-F238E27FC236}">
                <a16:creationId xmlns:a16="http://schemas.microsoft.com/office/drawing/2014/main" id="{D0261DCC-85B8-E9D2-B6CE-1109E3AEE461}"/>
              </a:ext>
            </a:extLst>
          </p:cNvPr>
          <p:cNvSpPr/>
          <p:nvPr/>
        </p:nvSpPr>
        <p:spPr>
          <a:xfrm>
            <a:off x="8563925" y="5217918"/>
            <a:ext cx="2832946" cy="910041"/>
          </a:xfrm>
          <a:prstGeom prst="roundRect">
            <a:avLst>
              <a:gd name="adj" fmla="val 3568"/>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endParaRPr kumimoji="0" lang="en-IN" sz="1800" b="0" i="0" u="none" strike="noStrike" kern="0" cap="none" spc="0" normalizeH="0" baseline="0" noProof="0">
              <a:ln>
                <a:noFill/>
              </a:ln>
              <a:solidFill>
                <a:srgbClr val="FFFFFF"/>
              </a:solidFill>
              <a:effectLst/>
              <a:uLnTx/>
              <a:uFillTx/>
              <a:latin typeface="Raleway"/>
              <a:ea typeface="+mn-ea"/>
              <a:cs typeface="+mn-cs"/>
              <a:sym typeface="Calibri"/>
            </a:endParaRPr>
          </a:p>
        </p:txBody>
      </p:sp>
      <p:sp>
        <p:nvSpPr>
          <p:cNvPr id="86" name="Rectangle 85">
            <a:extLst>
              <a:ext uri="{FF2B5EF4-FFF2-40B4-BE49-F238E27FC236}">
                <a16:creationId xmlns:a16="http://schemas.microsoft.com/office/drawing/2014/main" id="{2442973E-D81A-F9AE-1D2F-3DA43899C9E0}"/>
              </a:ext>
            </a:extLst>
          </p:cNvPr>
          <p:cNvSpPr/>
          <p:nvPr/>
        </p:nvSpPr>
        <p:spPr>
          <a:xfrm>
            <a:off x="8615478" y="4948251"/>
            <a:ext cx="2500535" cy="308439"/>
          </a:xfrm>
          <a:prstGeom prst="rect">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FFC000"/>
                </a:solidFill>
                <a:effectLst/>
                <a:uLnTx/>
                <a:uFillTx/>
                <a:latin typeface="Arial Nova Cond" panose="020B0506020202020204" pitchFamily="34" charset="0"/>
                <a:ea typeface="+mn-ea"/>
                <a:cs typeface="+mn-cs"/>
                <a:sym typeface="Calibri"/>
              </a:rPr>
              <a:t>Assessment &amp; Fine-Tuning</a:t>
            </a:r>
          </a:p>
        </p:txBody>
      </p:sp>
      <p:sp>
        <p:nvSpPr>
          <p:cNvPr id="87" name="TextBox 86">
            <a:extLst>
              <a:ext uri="{FF2B5EF4-FFF2-40B4-BE49-F238E27FC236}">
                <a16:creationId xmlns:a16="http://schemas.microsoft.com/office/drawing/2014/main" id="{89D98A9D-8CC6-2024-41B7-CB72A63F5139}"/>
              </a:ext>
            </a:extLst>
          </p:cNvPr>
          <p:cNvSpPr txBox="1"/>
          <p:nvPr/>
        </p:nvSpPr>
        <p:spPr>
          <a:xfrm>
            <a:off x="8689724" y="5385769"/>
            <a:ext cx="2362868" cy="562911"/>
          </a:xfrm>
          <a:prstGeom prst="rect">
            <a:avLst/>
          </a:prstGeom>
          <a:noFill/>
        </p:spPr>
        <p:txBody>
          <a:bodyPr wrap="square" rtlCol="0">
            <a:spAutoFit/>
          </a:bodyPr>
          <a:lstStyle/>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Assess the produced results</a:t>
            </a:r>
          </a:p>
          <a:p>
            <a:pPr marL="171450" marR="0" lvl="0" indent="-171450" algn="l" defTabSz="457200" rtl="0" eaLnBrk="1" fontAlgn="auto" latinLnBrk="0" hangingPunct="0">
              <a:lnSpc>
                <a:spcPct val="120000"/>
              </a:lnSpc>
              <a:spcBef>
                <a:spcPts val="0"/>
              </a:spcBef>
              <a:spcAft>
                <a:spcPts val="100"/>
              </a:spcAft>
              <a:buClrTx/>
              <a:buSzTx/>
              <a:buFont typeface="Arial" panose="020B0604020202020204" pitchFamily="34" charset="0"/>
              <a:buChar char="•"/>
              <a:tabLst/>
              <a:defRPr/>
            </a:pPr>
            <a:r>
              <a:rPr kumimoji="0" lang="en-US" sz="1300" b="0" i="0" u="none" strike="noStrike" kern="0" cap="none" spc="0" normalizeH="0" baseline="0" noProof="0" dirty="0">
                <a:ln>
                  <a:noFill/>
                </a:ln>
                <a:solidFill>
                  <a:srgbClr val="003D8D">
                    <a:lumMod val="75000"/>
                  </a:srgbClr>
                </a:solidFill>
                <a:effectLst/>
                <a:uLnTx/>
                <a:uFillTx/>
                <a:latin typeface="Arial Nova Cond" panose="020B0506020202020204" pitchFamily="34" charset="0"/>
                <a:ea typeface="+mj-ea"/>
                <a:cs typeface="Arial" panose="020B0604020202020204" pitchFamily="34" charset="0"/>
                <a:sym typeface="Calibri"/>
              </a:rPr>
              <a:t>Fine-tune model accordingly</a:t>
            </a:r>
          </a:p>
        </p:txBody>
      </p:sp>
      <p:sp>
        <p:nvSpPr>
          <p:cNvPr id="88" name="Rectangle 87">
            <a:extLst>
              <a:ext uri="{FF2B5EF4-FFF2-40B4-BE49-F238E27FC236}">
                <a16:creationId xmlns:a16="http://schemas.microsoft.com/office/drawing/2014/main" id="{7F227261-07F8-2922-12CA-9B38D8A624B2}"/>
              </a:ext>
            </a:extLst>
          </p:cNvPr>
          <p:cNvSpPr/>
          <p:nvPr/>
        </p:nvSpPr>
        <p:spPr>
          <a:xfrm rot="16200000">
            <a:off x="159982" y="5375940"/>
            <a:ext cx="1529901" cy="308439"/>
          </a:xfrm>
          <a:prstGeom prst="rect">
            <a:avLst/>
          </a:prstGeom>
          <a:solidFill>
            <a:schemeClr val="bg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0">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srgbClr val="003D8D">
                    <a:lumMod val="75000"/>
                  </a:srgbClr>
                </a:solidFill>
                <a:effectLst/>
                <a:uLnTx/>
                <a:uFillTx/>
                <a:latin typeface="Raleway ExtraBold"/>
                <a:ea typeface="+mn-ea"/>
                <a:cs typeface="+mn-cs"/>
                <a:sym typeface="Calibri"/>
              </a:rPr>
              <a:t> Next Steps</a:t>
            </a:r>
          </a:p>
        </p:txBody>
      </p:sp>
    </p:spTree>
    <p:extLst>
      <p:ext uri="{BB962C8B-B14F-4D97-AF65-F5344CB8AC3E}">
        <p14:creationId xmlns:p14="http://schemas.microsoft.com/office/powerpoint/2010/main" val="8287920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6EC8F1-88A7-D04C-8387-692EA9166435}"/>
              </a:ext>
            </a:extLst>
          </p:cNvPr>
          <p:cNvSpPr>
            <a:spLocks noGrp="1"/>
          </p:cNvSpPr>
          <p:nvPr>
            <p:ph type="ctrTitle"/>
          </p:nvPr>
        </p:nvSpPr>
        <p:spPr/>
        <p:txBody>
          <a:bodyPr>
            <a:normAutofit/>
          </a:bodyPr>
          <a:lstStyle/>
          <a:p>
            <a:r>
              <a:rPr lang="en-US" dirty="0"/>
              <a:t>Dashboards for Deep Insights</a:t>
            </a:r>
          </a:p>
        </p:txBody>
      </p:sp>
      <p:sp>
        <p:nvSpPr>
          <p:cNvPr id="88" name="Rectangle 87">
            <a:extLst>
              <a:ext uri="{FF2B5EF4-FFF2-40B4-BE49-F238E27FC236}">
                <a16:creationId xmlns:a16="http://schemas.microsoft.com/office/drawing/2014/main" id="{7F227261-07F8-2922-12CA-9B38D8A624B2}"/>
              </a:ext>
            </a:extLst>
          </p:cNvPr>
          <p:cNvSpPr/>
          <p:nvPr/>
        </p:nvSpPr>
        <p:spPr>
          <a:xfrm>
            <a:off x="267439" y="1430237"/>
            <a:ext cx="2180451" cy="27691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Trends &amp; Summarized view</a:t>
            </a:r>
          </a:p>
        </p:txBody>
      </p:sp>
      <p:pic>
        <p:nvPicPr>
          <p:cNvPr id="4" name="Picture 3">
            <a:extLst>
              <a:ext uri="{FF2B5EF4-FFF2-40B4-BE49-F238E27FC236}">
                <a16:creationId xmlns:a16="http://schemas.microsoft.com/office/drawing/2014/main" id="{778F64AB-F6A9-2296-2D86-581CDFF5EBA1}"/>
              </a:ext>
            </a:extLst>
          </p:cNvPr>
          <p:cNvPicPr>
            <a:picLocks noChangeAspect="1"/>
          </p:cNvPicPr>
          <p:nvPr/>
        </p:nvPicPr>
        <p:blipFill>
          <a:blip r:embed="rId2"/>
          <a:stretch>
            <a:fillRect/>
          </a:stretch>
        </p:blipFill>
        <p:spPr>
          <a:xfrm>
            <a:off x="267439" y="1932771"/>
            <a:ext cx="6328171" cy="4162699"/>
          </a:xfrm>
          <a:prstGeom prst="rect">
            <a:avLst/>
          </a:prstGeom>
          <a:ln>
            <a:solidFill>
              <a:schemeClr val="accent3">
                <a:lumMod val="90000"/>
                <a:lumOff val="10000"/>
              </a:schemeClr>
            </a:solidFill>
          </a:ln>
        </p:spPr>
      </p:pic>
      <p:pic>
        <p:nvPicPr>
          <p:cNvPr id="6" name="Picture 5">
            <a:extLst>
              <a:ext uri="{FF2B5EF4-FFF2-40B4-BE49-F238E27FC236}">
                <a16:creationId xmlns:a16="http://schemas.microsoft.com/office/drawing/2014/main" id="{59C04DBA-D6D9-8566-36A6-3E8A06EB0B10}"/>
              </a:ext>
            </a:extLst>
          </p:cNvPr>
          <p:cNvPicPr>
            <a:picLocks noChangeAspect="1"/>
          </p:cNvPicPr>
          <p:nvPr/>
        </p:nvPicPr>
        <p:blipFill>
          <a:blip r:embed="rId3"/>
          <a:stretch>
            <a:fillRect/>
          </a:stretch>
        </p:blipFill>
        <p:spPr>
          <a:xfrm>
            <a:off x="6860089" y="3111138"/>
            <a:ext cx="5095940" cy="3541121"/>
          </a:xfrm>
          <a:prstGeom prst="rect">
            <a:avLst/>
          </a:prstGeom>
          <a:ln>
            <a:solidFill>
              <a:schemeClr val="accent3">
                <a:lumMod val="90000"/>
                <a:lumOff val="10000"/>
              </a:schemeClr>
            </a:solidFill>
          </a:ln>
        </p:spPr>
      </p:pic>
      <p:pic>
        <p:nvPicPr>
          <p:cNvPr id="1026" name="Picture 2">
            <a:extLst>
              <a:ext uri="{FF2B5EF4-FFF2-40B4-BE49-F238E27FC236}">
                <a16:creationId xmlns:a16="http://schemas.microsoft.com/office/drawing/2014/main" id="{A652D3DE-A1E9-460C-A97B-85B1F341901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60089" y="1256743"/>
            <a:ext cx="5095940" cy="1785570"/>
          </a:xfrm>
          <a:prstGeom prst="rect">
            <a:avLst/>
          </a:prstGeom>
          <a:noFill/>
          <a:ln>
            <a:solidFill>
              <a:schemeClr val="accent3">
                <a:lumMod val="90000"/>
                <a:lumOff val="10000"/>
              </a:schemeClr>
            </a:solidFill>
          </a:ln>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2ED7FF27-2C4F-FAC2-5912-86728F92D9D5}"/>
              </a:ext>
            </a:extLst>
          </p:cNvPr>
          <p:cNvSpPr/>
          <p:nvPr/>
        </p:nvSpPr>
        <p:spPr>
          <a:xfrm>
            <a:off x="6860089" y="815234"/>
            <a:ext cx="2619813" cy="229795"/>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Detailed Agent-wise Distribution</a:t>
            </a:r>
          </a:p>
        </p:txBody>
      </p:sp>
    </p:spTree>
    <p:extLst>
      <p:ext uri="{BB962C8B-B14F-4D97-AF65-F5344CB8AC3E}">
        <p14:creationId xmlns:p14="http://schemas.microsoft.com/office/powerpoint/2010/main" val="144310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6EC8F1-88A7-D04C-8387-692EA9166435}"/>
              </a:ext>
            </a:extLst>
          </p:cNvPr>
          <p:cNvSpPr>
            <a:spLocks noGrp="1"/>
          </p:cNvSpPr>
          <p:nvPr>
            <p:ph type="ctrTitle"/>
          </p:nvPr>
        </p:nvSpPr>
        <p:spPr/>
        <p:txBody>
          <a:bodyPr>
            <a:normAutofit/>
          </a:bodyPr>
          <a:lstStyle/>
          <a:p>
            <a:r>
              <a:rPr lang="en-US" dirty="0"/>
              <a:t>Dashboards for Deep Insights – Contd.</a:t>
            </a:r>
          </a:p>
        </p:txBody>
      </p:sp>
      <p:sp>
        <p:nvSpPr>
          <p:cNvPr id="88" name="Rectangle 87">
            <a:extLst>
              <a:ext uri="{FF2B5EF4-FFF2-40B4-BE49-F238E27FC236}">
                <a16:creationId xmlns:a16="http://schemas.microsoft.com/office/drawing/2014/main" id="{7F227261-07F8-2922-12CA-9B38D8A624B2}"/>
              </a:ext>
            </a:extLst>
          </p:cNvPr>
          <p:cNvSpPr/>
          <p:nvPr/>
        </p:nvSpPr>
        <p:spPr>
          <a:xfrm>
            <a:off x="356429" y="1118149"/>
            <a:ext cx="2180451" cy="24224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Insights across verticals</a:t>
            </a:r>
          </a:p>
        </p:txBody>
      </p:sp>
      <p:sp>
        <p:nvSpPr>
          <p:cNvPr id="9" name="Rectangle 8">
            <a:extLst>
              <a:ext uri="{FF2B5EF4-FFF2-40B4-BE49-F238E27FC236}">
                <a16:creationId xmlns:a16="http://schemas.microsoft.com/office/drawing/2014/main" id="{2ED7FF27-2C4F-FAC2-5912-86728F92D9D5}"/>
              </a:ext>
            </a:extLst>
          </p:cNvPr>
          <p:cNvSpPr/>
          <p:nvPr/>
        </p:nvSpPr>
        <p:spPr>
          <a:xfrm>
            <a:off x="356429" y="2409949"/>
            <a:ext cx="2619813" cy="229795"/>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Detailed Agent-wise Distribution</a:t>
            </a:r>
          </a:p>
        </p:txBody>
      </p:sp>
      <p:pic>
        <p:nvPicPr>
          <p:cNvPr id="5" name="Picture 4">
            <a:extLst>
              <a:ext uri="{FF2B5EF4-FFF2-40B4-BE49-F238E27FC236}">
                <a16:creationId xmlns:a16="http://schemas.microsoft.com/office/drawing/2014/main" id="{2507D591-2266-720D-C9B8-35013CF4EDEE}"/>
              </a:ext>
            </a:extLst>
          </p:cNvPr>
          <p:cNvPicPr>
            <a:picLocks noChangeAspect="1"/>
          </p:cNvPicPr>
          <p:nvPr/>
        </p:nvPicPr>
        <p:blipFill>
          <a:blip r:embed="rId2"/>
          <a:stretch>
            <a:fillRect/>
          </a:stretch>
        </p:blipFill>
        <p:spPr>
          <a:xfrm>
            <a:off x="356429" y="1496214"/>
            <a:ext cx="3235857" cy="701344"/>
          </a:xfrm>
          <a:prstGeom prst="rect">
            <a:avLst/>
          </a:prstGeom>
          <a:ln>
            <a:solidFill>
              <a:schemeClr val="tx1"/>
            </a:solidFill>
          </a:ln>
        </p:spPr>
      </p:pic>
      <p:pic>
        <p:nvPicPr>
          <p:cNvPr id="8" name="Picture 7">
            <a:extLst>
              <a:ext uri="{FF2B5EF4-FFF2-40B4-BE49-F238E27FC236}">
                <a16:creationId xmlns:a16="http://schemas.microsoft.com/office/drawing/2014/main" id="{00E1D26D-D471-FD91-8F92-948A14AA7962}"/>
              </a:ext>
            </a:extLst>
          </p:cNvPr>
          <p:cNvPicPr>
            <a:picLocks noChangeAspect="1"/>
          </p:cNvPicPr>
          <p:nvPr/>
        </p:nvPicPr>
        <p:blipFill>
          <a:blip r:embed="rId3"/>
          <a:stretch>
            <a:fillRect/>
          </a:stretch>
        </p:blipFill>
        <p:spPr>
          <a:xfrm>
            <a:off x="356429" y="2778348"/>
            <a:ext cx="6874795" cy="3498506"/>
          </a:xfrm>
          <a:prstGeom prst="rect">
            <a:avLst/>
          </a:prstGeom>
          <a:ln>
            <a:solidFill>
              <a:schemeClr val="tx1"/>
            </a:solidFill>
          </a:ln>
        </p:spPr>
      </p:pic>
      <p:pic>
        <p:nvPicPr>
          <p:cNvPr id="11" name="Picture 10">
            <a:extLst>
              <a:ext uri="{FF2B5EF4-FFF2-40B4-BE49-F238E27FC236}">
                <a16:creationId xmlns:a16="http://schemas.microsoft.com/office/drawing/2014/main" id="{E6C7AA0F-3A1A-2ADA-8EF9-B12B7B639E9D}"/>
              </a:ext>
            </a:extLst>
          </p:cNvPr>
          <p:cNvPicPr>
            <a:picLocks noChangeAspect="1"/>
          </p:cNvPicPr>
          <p:nvPr/>
        </p:nvPicPr>
        <p:blipFill rotWithShape="1">
          <a:blip r:embed="rId4"/>
          <a:srcRect l="1930" t="3866" r="18132" b="4245"/>
          <a:stretch/>
        </p:blipFill>
        <p:spPr>
          <a:xfrm>
            <a:off x="7383294" y="3612589"/>
            <a:ext cx="4452277" cy="2662245"/>
          </a:xfrm>
          <a:prstGeom prst="rect">
            <a:avLst/>
          </a:prstGeom>
          <a:ln>
            <a:solidFill>
              <a:schemeClr val="tx1"/>
            </a:solidFill>
          </a:ln>
        </p:spPr>
      </p:pic>
      <p:sp>
        <p:nvSpPr>
          <p:cNvPr id="12" name="Rectangle 11">
            <a:extLst>
              <a:ext uri="{FF2B5EF4-FFF2-40B4-BE49-F238E27FC236}">
                <a16:creationId xmlns:a16="http://schemas.microsoft.com/office/drawing/2014/main" id="{ABA9A714-D06D-8C8A-2712-96FF814B2715}"/>
              </a:ext>
            </a:extLst>
          </p:cNvPr>
          <p:cNvSpPr/>
          <p:nvPr/>
        </p:nvSpPr>
        <p:spPr>
          <a:xfrm>
            <a:off x="7383294" y="3235617"/>
            <a:ext cx="2180451" cy="24224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Sentiment Trends</a:t>
            </a:r>
          </a:p>
        </p:txBody>
      </p:sp>
      <p:pic>
        <p:nvPicPr>
          <p:cNvPr id="14" name="Picture 13">
            <a:extLst>
              <a:ext uri="{FF2B5EF4-FFF2-40B4-BE49-F238E27FC236}">
                <a16:creationId xmlns:a16="http://schemas.microsoft.com/office/drawing/2014/main" id="{13910A87-BE57-53CC-0347-B34AF802D143}"/>
              </a:ext>
            </a:extLst>
          </p:cNvPr>
          <p:cNvPicPr>
            <a:picLocks noChangeAspect="1"/>
          </p:cNvPicPr>
          <p:nvPr/>
        </p:nvPicPr>
        <p:blipFill>
          <a:blip r:embed="rId5"/>
          <a:stretch>
            <a:fillRect/>
          </a:stretch>
        </p:blipFill>
        <p:spPr>
          <a:xfrm>
            <a:off x="7392625" y="836988"/>
            <a:ext cx="4442946" cy="2162000"/>
          </a:xfrm>
          <a:prstGeom prst="rect">
            <a:avLst/>
          </a:prstGeom>
          <a:ln>
            <a:solidFill>
              <a:schemeClr val="tx1"/>
            </a:solidFill>
          </a:ln>
        </p:spPr>
      </p:pic>
      <p:sp>
        <p:nvSpPr>
          <p:cNvPr id="15" name="Rectangle 14">
            <a:extLst>
              <a:ext uri="{FF2B5EF4-FFF2-40B4-BE49-F238E27FC236}">
                <a16:creationId xmlns:a16="http://schemas.microsoft.com/office/drawing/2014/main" id="{EB081448-B1D6-1225-9157-4884DEF1D28D}"/>
              </a:ext>
            </a:extLst>
          </p:cNvPr>
          <p:cNvSpPr/>
          <p:nvPr/>
        </p:nvSpPr>
        <p:spPr>
          <a:xfrm>
            <a:off x="5050773" y="1725766"/>
            <a:ext cx="2180451" cy="242240"/>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3D8D">
                    <a:lumMod val="75000"/>
                  </a:srgbClr>
                </a:solidFill>
                <a:effectLst/>
                <a:uLnTx/>
                <a:uFillTx/>
                <a:latin typeface="Raleway"/>
                <a:ea typeface="+mn-ea"/>
                <a:cs typeface="+mn-cs"/>
              </a:rPr>
              <a:t>Call Driver Breakdown</a:t>
            </a:r>
          </a:p>
        </p:txBody>
      </p:sp>
    </p:spTree>
    <p:extLst>
      <p:ext uri="{BB962C8B-B14F-4D97-AF65-F5344CB8AC3E}">
        <p14:creationId xmlns:p14="http://schemas.microsoft.com/office/powerpoint/2010/main" val="25184552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a:extLst>
              <a:ext uri="{FF2B5EF4-FFF2-40B4-BE49-F238E27FC236}">
                <a16:creationId xmlns:a16="http://schemas.microsoft.com/office/drawing/2014/main" id="{4AFE7949-A352-ECB4-2A6B-2CC0DAD13BAC}"/>
              </a:ext>
            </a:extLst>
          </p:cNvPr>
          <p:cNvSpPr txBox="1">
            <a:spLocks/>
          </p:cNvSpPr>
          <p:nvPr/>
        </p:nvSpPr>
        <p:spPr>
          <a:xfrm>
            <a:off x="1160248" y="4374638"/>
            <a:ext cx="4521948" cy="538032"/>
          </a:xfrm>
          <a:prstGeom prst="rect">
            <a:avLst/>
          </a:prstGeom>
        </p:spPr>
        <p:txBody>
          <a:bodyPr wrap="square" lIns="0" tIns="0" rIns="0" bIns="0">
            <a:spAutoFit/>
          </a:bodyPr>
          <a:lstStyle>
            <a:lvl1pPr marL="0" indent="0" algn="l" defTabSz="914400" rtl="0" eaLnBrk="1" latinLnBrk="0" hangingPunct="1">
              <a:lnSpc>
                <a:spcPct val="120000"/>
              </a:lnSpc>
              <a:spcBef>
                <a:spcPct val="0"/>
              </a:spcBef>
              <a:spcAft>
                <a:spcPts val="600"/>
              </a:spcAft>
              <a:buClr>
                <a:srgbClr val="353746"/>
              </a:buClr>
              <a:buFont typeface="Wingdings" panose="05000000000000000000" pitchFamily="2" charset="2"/>
              <a:buNone/>
              <a:defRPr lang="en-US" sz="1500" b="0" i="0" kern="1200" cap="all" baseline="0" dirty="0" smtClean="0">
                <a:solidFill>
                  <a:schemeClr val="bg1"/>
                </a:solidFill>
                <a:latin typeface="Oswald Medium" pitchFamily="2" charset="77"/>
                <a:ea typeface="+mj-ea"/>
                <a:cs typeface="+mj-cs"/>
              </a:defRPr>
            </a:lvl1pPr>
            <a:lvl2pPr marL="225425" indent="0" algn="l" defTabSz="914400" rtl="0" eaLnBrk="1" latinLnBrk="0" hangingPunct="1">
              <a:lnSpc>
                <a:spcPct val="130000"/>
              </a:lnSpc>
              <a:spcBef>
                <a:spcPts val="0"/>
              </a:spcBef>
              <a:spcAft>
                <a:spcPts val="600"/>
              </a:spcAft>
              <a:buClr>
                <a:srgbClr val="353746"/>
              </a:buClr>
              <a:buFont typeface="Raleway" panose="020B0503030101060003" pitchFamily="34" charset="0"/>
              <a:buNone/>
              <a:defRPr lang="en-US" sz="1400" b="0" i="0" kern="1200">
                <a:solidFill>
                  <a:srgbClr val="353746"/>
                </a:solidFill>
                <a:latin typeface="Raleway" pitchFamily="2" charset="77"/>
                <a:ea typeface="+mn-ea"/>
                <a:cs typeface="+mn-cs"/>
              </a:defRPr>
            </a:lvl2pPr>
            <a:lvl3pPr marL="465137" indent="0" algn="l" defTabSz="914400" rtl="0" eaLnBrk="1" latinLnBrk="0" hangingPunct="1">
              <a:lnSpc>
                <a:spcPct val="130000"/>
              </a:lnSpc>
              <a:spcBef>
                <a:spcPts val="0"/>
              </a:spcBef>
              <a:spcAft>
                <a:spcPts val="600"/>
              </a:spcAft>
              <a:buClr>
                <a:srgbClr val="353746"/>
              </a:buClr>
              <a:buFont typeface="Arial" panose="020B0604020202020204" pitchFamily="34" charset="0"/>
              <a:buNone/>
              <a:defRPr lang="en-US" sz="1400" b="0" i="0" kern="1200">
                <a:solidFill>
                  <a:srgbClr val="353746"/>
                </a:solidFill>
                <a:latin typeface="Raleway" pitchFamily="2" charset="77"/>
                <a:ea typeface="+mn-ea"/>
                <a:cs typeface="+mn-cs"/>
              </a:defRPr>
            </a:lvl3pPr>
            <a:lvl4pPr marL="688975" indent="0" algn="l" defTabSz="914400" rtl="0" eaLnBrk="1" latinLnBrk="0" hangingPunct="1">
              <a:lnSpc>
                <a:spcPct val="130000"/>
              </a:lnSpc>
              <a:spcBef>
                <a:spcPts val="0"/>
              </a:spcBef>
              <a:spcAft>
                <a:spcPts val="600"/>
              </a:spcAft>
              <a:buClr>
                <a:srgbClr val="353746"/>
              </a:buClr>
              <a:buFont typeface="Courier New" panose="02070309020205020404" pitchFamily="49" charset="0"/>
              <a:buNone/>
              <a:defRPr lang="en-US" sz="1400" b="0" i="0" kern="1200">
                <a:solidFill>
                  <a:srgbClr val="353746"/>
                </a:solidFill>
                <a:latin typeface="Raleway" pitchFamily="2" charset="77"/>
                <a:ea typeface="+mn-ea"/>
                <a:cs typeface="+mn-cs"/>
              </a:defRPr>
            </a:lvl4pPr>
            <a:lvl5pPr marL="914400" indent="0" algn="l" defTabSz="914400" rtl="0" eaLnBrk="1" latinLnBrk="0" hangingPunct="1">
              <a:lnSpc>
                <a:spcPct val="130000"/>
              </a:lnSpc>
              <a:spcBef>
                <a:spcPts val="0"/>
              </a:spcBef>
              <a:spcAft>
                <a:spcPts val="600"/>
              </a:spcAft>
              <a:buClr>
                <a:srgbClr val="353746"/>
              </a:buClr>
              <a:buFont typeface="Wingdings" panose="05000000000000000000" pitchFamily="2" charset="2"/>
              <a:buNone/>
              <a:defRPr lang="en-US" sz="1400" b="0" i="0" kern="1200">
                <a:solidFill>
                  <a:srgbClr val="353746"/>
                </a:solidFill>
                <a:latin typeface="Raleway"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ct val="0"/>
              </a:spcBef>
              <a:spcAft>
                <a:spcPts val="600"/>
              </a:spcAft>
              <a:buClr>
                <a:srgbClr val="353746"/>
              </a:buClr>
              <a:buSzTx/>
              <a:buFont typeface="Wingdings" panose="05000000000000000000" pitchFamily="2" charset="2"/>
              <a:buNone/>
              <a:tabLst/>
              <a:defRPr/>
            </a:pPr>
            <a:r>
              <a:rPr kumimoji="0" lang="en-IN" sz="1500" i="0" u="none" strike="noStrike" kern="1200" cap="all" spc="0" normalizeH="0" baseline="0" noProof="0" dirty="0">
                <a:ln>
                  <a:noFill/>
                </a:ln>
                <a:solidFill>
                  <a:srgbClr val="FFFFFF"/>
                </a:solidFill>
                <a:effectLst/>
                <a:uLnTx/>
                <a:uFillTx/>
                <a:latin typeface="Aptos" panose="020B0004020202020204" pitchFamily="34" charset="0"/>
              </a:rPr>
              <a:t>ahegde@teamhgs.com</a:t>
            </a:r>
            <a:br>
              <a:rPr kumimoji="0" lang="en-IN" sz="1500" i="0" u="none" strike="noStrike" kern="1200" cap="all" spc="0" normalizeH="0" baseline="0" noProof="0" dirty="0">
                <a:ln>
                  <a:noFill/>
                </a:ln>
                <a:solidFill>
                  <a:srgbClr val="FFFFFF"/>
                </a:solidFill>
                <a:effectLst/>
                <a:uLnTx/>
                <a:uFillTx/>
                <a:latin typeface="Aptos" panose="020B0004020202020204" pitchFamily="34" charset="0"/>
              </a:rPr>
            </a:br>
            <a:r>
              <a:rPr kumimoji="0" lang="en-IN" sz="1500" i="0" u="none" strike="noStrike" kern="1200" cap="all" spc="0" normalizeH="0" baseline="0" noProof="0" dirty="0">
                <a:ln>
                  <a:noFill/>
                </a:ln>
                <a:solidFill>
                  <a:srgbClr val="FFFFFF"/>
                </a:solidFill>
                <a:effectLst/>
                <a:uLnTx/>
                <a:uFillTx/>
                <a:latin typeface="Aptos" panose="020B0004020202020204" pitchFamily="34" charset="0"/>
              </a:rPr>
              <a:t>a.Shukla@teamhgs.com</a:t>
            </a:r>
          </a:p>
        </p:txBody>
      </p:sp>
    </p:spTree>
    <p:extLst>
      <p:ext uri="{BB962C8B-B14F-4D97-AF65-F5344CB8AC3E}">
        <p14:creationId xmlns:p14="http://schemas.microsoft.com/office/powerpoint/2010/main" val="4120487977"/>
      </p:ext>
    </p:extLst>
  </p:cSld>
  <p:clrMapOvr>
    <a:masterClrMapping/>
  </p:clrMapOvr>
</p:sld>
</file>

<file path=ppt/theme/theme1.xml><?xml version="1.0" encoding="utf-8"?>
<a:theme xmlns:a="http://schemas.openxmlformats.org/drawingml/2006/main" name="Logo with Aqua Bar">
  <a:themeElements>
    <a:clrScheme name="HGS Digital">
      <a:dk1>
        <a:sysClr val="windowText" lastClr="000000"/>
      </a:dk1>
      <a:lt1>
        <a:sysClr val="window" lastClr="FFFFFF"/>
      </a:lt1>
      <a:dk2>
        <a:srgbClr val="750049"/>
      </a:dk2>
      <a:lt2>
        <a:srgbClr val="E7E6E6"/>
      </a:lt2>
      <a:accent1>
        <a:srgbClr val="00BDCD"/>
      </a:accent1>
      <a:accent2>
        <a:srgbClr val="00626B"/>
      </a:accent2>
      <a:accent3>
        <a:srgbClr val="F7931D"/>
      </a:accent3>
      <a:accent4>
        <a:srgbClr val="91C73D"/>
      </a:accent4>
      <a:accent5>
        <a:srgbClr val="E9D947"/>
      </a:accent5>
      <a:accent6>
        <a:srgbClr val="143980"/>
      </a:accent6>
      <a:hlink>
        <a:srgbClr val="0E3E7C"/>
      </a:hlink>
      <a:folHlink>
        <a:srgbClr val="0E3E7C"/>
      </a:folHlink>
    </a:clrScheme>
    <a:fontScheme name="HGS Digital">
      <a:majorFont>
        <a:latin typeface="Roboto Slab"/>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sz="1600" dirty="0">
            <a:solidFill>
              <a:schemeClr val="tx1"/>
            </a:solidFill>
          </a:defRPr>
        </a:defPPr>
      </a:lstStyle>
    </a:txDef>
  </a:objectDefaults>
  <a:extraClrSchemeLst/>
  <a:extLst>
    <a:ext uri="{05A4C25C-085E-4340-85A3-A5531E510DB2}">
      <thm15:themeFamily xmlns:thm15="http://schemas.microsoft.com/office/thememl/2012/main" name="Presentation1" id="{F77B2DF4-762B-42E3-8289-A630394536A0}" vid="{6BFBF20E-BE27-4556-BEA7-E7C1B158CC88}"/>
    </a:ext>
  </a:extLst>
</a:theme>
</file>

<file path=ppt/theme/theme2.xml><?xml version="1.0" encoding="utf-8"?>
<a:theme xmlns:a="http://schemas.openxmlformats.org/drawingml/2006/main" name="1_HGS COVER pages v2.0">
  <a:themeElements>
    <a:clrScheme name="HGS">
      <a:dk1>
        <a:srgbClr val="353746"/>
      </a:dk1>
      <a:lt1>
        <a:srgbClr val="FFFFFF"/>
      </a:lt1>
      <a:dk2>
        <a:srgbClr val="44546A"/>
      </a:dk2>
      <a:lt2>
        <a:srgbClr val="E7E6E6"/>
      </a:lt2>
      <a:accent1>
        <a:srgbClr val="00B0F0"/>
      </a:accent1>
      <a:accent2>
        <a:srgbClr val="003D8D"/>
      </a:accent2>
      <a:accent3>
        <a:srgbClr val="001D4C"/>
      </a:accent3>
      <a:accent4>
        <a:srgbClr val="96194E"/>
      </a:accent4>
      <a:accent5>
        <a:srgbClr val="E2007C"/>
      </a:accent5>
      <a:accent6>
        <a:srgbClr val="9798A5"/>
      </a:accent6>
      <a:hlink>
        <a:srgbClr val="00B0F0"/>
      </a:hlink>
      <a:folHlink>
        <a:srgbClr val="954F72"/>
      </a:folHlink>
    </a:clrScheme>
    <a:fontScheme name="HGS_2021">
      <a:majorFont>
        <a:latin typeface="Raleway ExtraBold"/>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effectLst>
          <a:outerShdw blurRad="254000" dist="127000" dir="5400000" algn="tl" rotWithShape="0">
            <a:prstClr val="black">
              <a:alpha val="10000"/>
            </a:prstClr>
          </a:outerShdw>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6350">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120000"/>
          </a:lnSpc>
          <a:spcAft>
            <a:spcPts val="100"/>
          </a:spcAft>
          <a:defRPr sz="14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ank you pag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HGS Digital Master pages v1.0">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HGS_2021">
      <a:majorFont>
        <a:latin typeface="Raleway ExtraBold"/>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effectLst>
          <a:outerShdw blurRad="254000" dist="127000" dir="5400000" algn="tl" rotWithShape="0">
            <a:prstClr val="black">
              <a:alpha val="10000"/>
            </a:prstClr>
          </a:outerShdw>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5875">
          <a:headEnd type="triangle"/>
          <a:tailEnd type="triangl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120000"/>
          </a:lnSpc>
          <a:spcAft>
            <a:spcPts val="100"/>
          </a:spcAft>
          <a:defRPr sz="14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HGS">
  <a:themeElements>
    <a:clrScheme name="HGS">
      <a:dk1>
        <a:srgbClr val="353746"/>
      </a:dk1>
      <a:lt1>
        <a:srgbClr val="FFFFFF"/>
      </a:lt1>
      <a:dk2>
        <a:srgbClr val="44546A"/>
      </a:dk2>
      <a:lt2>
        <a:srgbClr val="E7E6E6"/>
      </a:lt2>
      <a:accent1>
        <a:srgbClr val="00B0F0"/>
      </a:accent1>
      <a:accent2>
        <a:srgbClr val="003D8D"/>
      </a:accent2>
      <a:accent3>
        <a:srgbClr val="001D4C"/>
      </a:accent3>
      <a:accent4>
        <a:srgbClr val="96194E"/>
      </a:accent4>
      <a:accent5>
        <a:srgbClr val="E2007C"/>
      </a:accent5>
      <a:accent6>
        <a:srgbClr val="9798A5"/>
      </a:accent6>
      <a:hlink>
        <a:srgbClr val="00B0F0"/>
      </a:hlink>
      <a:folHlink>
        <a:srgbClr val="954F72"/>
      </a:folHlink>
    </a:clrScheme>
    <a:fontScheme name="HGS_2021">
      <a:majorFont>
        <a:latin typeface="Raleway ExtraBold"/>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effectLst>
          <a:outerShdw blurRad="254000" dist="127000" dir="5400000" algn="tl" rotWithShape="0">
            <a:prstClr val="black">
              <a:alpha val="10000"/>
            </a:prstClr>
          </a:outerShdw>
        </a:effectLst>
      </a:spPr>
      <a:bodyPr rtlCol="0" anchor="ctr"/>
      <a:lstStyle>
        <a:defPPr algn="ctr">
          <a:defRPr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6350">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gn="l">
          <a:lnSpc>
            <a:spcPct val="120000"/>
          </a:lnSpc>
          <a:spcAft>
            <a:spcPts val="100"/>
          </a:spcAft>
          <a:defRPr sz="1400" dirty="0" smtClean="0"/>
        </a:defPPr>
      </a:lstStyle>
    </a:txDef>
  </a:objectDefaults>
  <a:extraClrSchemeLst/>
  <a:extLst>
    <a:ext uri="{05A4C25C-085E-4340-85A3-A5531E510DB2}">
      <thm15:themeFamily xmlns:thm15="http://schemas.microsoft.com/office/thememl/2012/main" name="HGS_PPT-Template_2021_v2.2" id="{81D49DB0-F595-2541-AE18-A761E4E09EAA}" vid="{E5C916C0-2AEC-9342-8B8D-8240DAC401E4}"/>
    </a:ext>
  </a:extLst>
</a:theme>
</file>

<file path=ppt/theme/theme6.xml><?xml version="1.0" encoding="utf-8"?>
<a:theme xmlns:a="http://schemas.openxmlformats.org/drawingml/2006/main" name="Custom Design">
  <a:themeElements>
    <a:clrScheme name="Custom Design">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Custom Design">
      <a:majorFont>
        <a:latin typeface="Calibri"/>
        <a:ea typeface="Calibri"/>
        <a:cs typeface="Calibri"/>
      </a:majorFont>
      <a:minorFont>
        <a:latin typeface="Helvetica"/>
        <a:ea typeface="Helvetica"/>
        <a:cs typeface="Helvetica"/>
      </a:minorFont>
    </a:fontScheme>
    <a:fmtScheme name="Custom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7240e4ac-2b37-4927-83fc-c19b1accd8f4">
      <UserInfo>
        <DisplayName>Sherry Thompson</DisplayName>
        <AccountId>20</AccountId>
        <AccountType/>
      </UserInfo>
      <UserInfo>
        <DisplayName>Isaac Puga-Phillips</DisplayName>
        <AccountId>83</AccountId>
        <AccountType/>
      </UserInfo>
      <UserInfo>
        <DisplayName>Praneeth Marisa</DisplayName>
        <AccountId>19</AccountId>
        <AccountType/>
      </UserInfo>
      <UserInfo>
        <DisplayName>Virgil  Wong</DisplayName>
        <AccountId>14</AccountId>
        <AccountType/>
      </UserInfo>
    </SharedWithUsers>
    <TaxCatchAll xmlns="7240e4ac-2b37-4927-83fc-c19b1accd8f4" xsi:nil="true"/>
    <lcf76f155ced4ddcb4097134ff3c332f xmlns="346146c0-55be-4adf-9202-abd9fcab0dde">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C56037B900C7843A4EE240906CC1F46" ma:contentTypeVersion="17" ma:contentTypeDescription="Create a new document." ma:contentTypeScope="" ma:versionID="8f49087b8ee56cb40312634e500f015a">
  <xsd:schema xmlns:xsd="http://www.w3.org/2001/XMLSchema" xmlns:xs="http://www.w3.org/2001/XMLSchema" xmlns:p="http://schemas.microsoft.com/office/2006/metadata/properties" xmlns:ns2="7240e4ac-2b37-4927-83fc-c19b1accd8f4" xmlns:ns3="346146c0-55be-4adf-9202-abd9fcab0dde" targetNamespace="http://schemas.microsoft.com/office/2006/metadata/properties" ma:root="true" ma:fieldsID="275d1c82fab98029a439742335e06ece" ns2:_="" ns3:_="">
    <xsd:import namespace="7240e4ac-2b37-4927-83fc-c19b1accd8f4"/>
    <xsd:import namespace="346146c0-55be-4adf-9202-abd9fcab0dd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40e4ac-2b37-4927-83fc-c19b1accd8f4" elementFormDefault="qualified">
    <xsd:import namespace="http://schemas.microsoft.com/office/2006/documentManagement/types"/>
    <xsd:import namespace="http://schemas.microsoft.com/office/infopath/2007/PartnerControls"/>
    <xsd:element name="SharedWithUsers" ma:index="8"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edc8badb-6a22-4618-85a7-133d20307e7f}" ma:internalName="TaxCatchAll" ma:showField="CatchAllData" ma:web="7240e4ac-2b37-4927-83fc-c19b1accd8f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46146c0-55be-4adf-9202-abd9fcab0dd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4469768-8855-48eb-be94-184493ce9f7d"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5F23A43-0E8F-42AB-9537-579D5C990A45}">
  <ds:schemaRefs>
    <ds:schemaRef ds:uri="http://schemas.microsoft.com/office/2006/documentManagement/types"/>
    <ds:schemaRef ds:uri="http://schemas.microsoft.com/office/2006/metadata/properties"/>
    <ds:schemaRef ds:uri="http://purl.org/dc/dcmitype/"/>
    <ds:schemaRef ds:uri="http://purl.org/dc/elements/1.1/"/>
    <ds:schemaRef ds:uri="http://schemas.openxmlformats.org/package/2006/metadata/core-properties"/>
    <ds:schemaRef ds:uri="7240e4ac-2b37-4927-83fc-c19b1accd8f4"/>
    <ds:schemaRef ds:uri="http://www.w3.org/XML/1998/namespace"/>
    <ds:schemaRef ds:uri="http://schemas.microsoft.com/office/infopath/2007/PartnerControls"/>
    <ds:schemaRef ds:uri="346146c0-55be-4adf-9202-abd9fcab0dde"/>
    <ds:schemaRef ds:uri="http://purl.org/dc/terms/"/>
  </ds:schemaRefs>
</ds:datastoreItem>
</file>

<file path=customXml/itemProps2.xml><?xml version="1.0" encoding="utf-8"?>
<ds:datastoreItem xmlns:ds="http://schemas.openxmlformats.org/officeDocument/2006/customXml" ds:itemID="{6850D9DA-4439-4E8F-BAE3-8BF9D6493528}">
  <ds:schemaRefs>
    <ds:schemaRef ds:uri="http://schemas.microsoft.com/sharepoint/v3/contenttype/forms"/>
  </ds:schemaRefs>
</ds:datastoreItem>
</file>

<file path=customXml/itemProps3.xml><?xml version="1.0" encoding="utf-8"?>
<ds:datastoreItem xmlns:ds="http://schemas.openxmlformats.org/officeDocument/2006/customXml" ds:itemID="{DAA3B108-EBED-44D5-9748-8D896945E1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40e4ac-2b37-4927-83fc-c19b1accd8f4"/>
    <ds:schemaRef ds:uri="346146c0-55be-4adf-9202-abd9fcab0d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HGS Digital Template</Template>
  <TotalTime>24692</TotalTime>
  <Words>1124</Words>
  <Application>Microsoft Office PowerPoint</Application>
  <PresentationFormat>Widescreen</PresentationFormat>
  <Paragraphs>143</Paragraphs>
  <Slides>8</Slides>
  <Notes>3</Notes>
  <HiddenSlides>0</HiddenSlides>
  <MMClips>0</MMClips>
  <ScaleCrop>false</ScaleCrop>
  <HeadingPairs>
    <vt:vector size="6" baseType="variant">
      <vt:variant>
        <vt:lpstr>Fonts Used</vt:lpstr>
      </vt:variant>
      <vt:variant>
        <vt:i4>18</vt:i4>
      </vt:variant>
      <vt:variant>
        <vt:lpstr>Theme</vt:lpstr>
      </vt:variant>
      <vt:variant>
        <vt:i4>5</vt:i4>
      </vt:variant>
      <vt:variant>
        <vt:lpstr>Slide Titles</vt:lpstr>
      </vt:variant>
      <vt:variant>
        <vt:i4>8</vt:i4>
      </vt:variant>
    </vt:vector>
  </HeadingPairs>
  <TitlesOfParts>
    <vt:vector size="31" baseType="lpstr">
      <vt:lpstr>Aptos</vt:lpstr>
      <vt:lpstr>Arial</vt:lpstr>
      <vt:lpstr>Arial Nova Cond</vt:lpstr>
      <vt:lpstr>Calibri</vt:lpstr>
      <vt:lpstr>Cambria</vt:lpstr>
      <vt:lpstr>Courier New</vt:lpstr>
      <vt:lpstr>Open Sans</vt:lpstr>
      <vt:lpstr>Oswald</vt:lpstr>
      <vt:lpstr>Oswald Medium</vt:lpstr>
      <vt:lpstr>Oswald Regular</vt:lpstr>
      <vt:lpstr>Raleway</vt:lpstr>
      <vt:lpstr>Raleway Black</vt:lpstr>
      <vt:lpstr>Raleway ExtraBold</vt:lpstr>
      <vt:lpstr>Raleway Light</vt:lpstr>
      <vt:lpstr>Raleway Medium</vt:lpstr>
      <vt:lpstr>Roboto Slab</vt:lpstr>
      <vt:lpstr>Symbol</vt:lpstr>
      <vt:lpstr>Wingdings</vt:lpstr>
      <vt:lpstr>Logo with Aqua Bar</vt:lpstr>
      <vt:lpstr>1_HGS COVER pages v2.0</vt:lpstr>
      <vt:lpstr>Thank you pages</vt:lpstr>
      <vt:lpstr>HGS Digital Master pages v1.0</vt:lpstr>
      <vt:lpstr>1_HGS</vt:lpstr>
      <vt:lpstr>INTERACTION INTELLIGENCE</vt:lpstr>
      <vt:lpstr>What is HGS – AgentX “Interaction Intelligence”</vt:lpstr>
      <vt:lpstr>Value HGS delivers in comparison to Manual QA solutions</vt:lpstr>
      <vt:lpstr>“Interaction Intelligence” Process Overview</vt:lpstr>
      <vt:lpstr>Project Brief &amp; Next Steps</vt:lpstr>
      <vt:lpstr>Dashboards for Deep Insights</vt:lpstr>
      <vt:lpstr>Dashboards for Deep Insights – Contd.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Reetha Menon</dc:creator>
  <cp:lastModifiedBy>Sharadha Sankaranarayanan</cp:lastModifiedBy>
  <cp:revision>71</cp:revision>
  <dcterms:created xsi:type="dcterms:W3CDTF">2020-05-05T06:12:08Z</dcterms:created>
  <dcterms:modified xsi:type="dcterms:W3CDTF">2025-03-18T14:57:18Z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0x010100BC56037B900C7843A4EE240906CC1F46</vt:lpwstr>
  </property>
  <property fmtid="{D5CDD505-2E9C-101B-9397-08002B2CF9AE}" pid="3" name="MSIP_Label_539e64a1-a399-45db-94f1-bd610a01329c_Enabled">
    <vt:lpwstr>True</vt:lpwstr>
  </property>
  <property fmtid="{D5CDD505-2E9C-101B-9397-08002B2CF9AE}" pid="4" name="MSIP_Label_539e64a1-a399-45db-94f1-bd610a01329c_SiteId">
    <vt:lpwstr>eab4e2a5-663d-402b-8bec-a272cf4c010b</vt:lpwstr>
  </property>
  <property fmtid="{D5CDD505-2E9C-101B-9397-08002B2CF9AE}" pid="5" name="MSIP_Label_539e64a1-a399-45db-94f1-bd610a01329c_Owner">
    <vt:lpwstr>Hemchand.G@teamhgs.com</vt:lpwstr>
  </property>
  <property fmtid="{D5CDD505-2E9C-101B-9397-08002B2CF9AE}" pid="6" name="MSIP_Label_539e64a1-a399-45db-94f1-bd610a01329c_SetDate">
    <vt:lpwstr>2020-09-20T11:32:14.1762053Z</vt:lpwstr>
  </property>
  <property fmtid="{D5CDD505-2E9C-101B-9397-08002B2CF9AE}" pid="7" name="MSIP_Label_539e64a1-a399-45db-94f1-bd610a01329c_Name">
    <vt:lpwstr>Public</vt:lpwstr>
  </property>
  <property fmtid="{D5CDD505-2E9C-101B-9397-08002B2CF9AE}" pid="8" name="MSIP_Label_539e64a1-a399-45db-94f1-bd610a01329c_Application">
    <vt:lpwstr>Microsoft Azure Information Protection</vt:lpwstr>
  </property>
  <property fmtid="{D5CDD505-2E9C-101B-9397-08002B2CF9AE}" pid="9" name="MSIP_Label_539e64a1-a399-45db-94f1-bd610a01329c_ActionId">
    <vt:lpwstr>def76647-7cf8-428a-aacf-f70931f7c1d1</vt:lpwstr>
  </property>
  <property fmtid="{D5CDD505-2E9C-101B-9397-08002B2CF9AE}" pid="10" name="MSIP_Label_539e64a1-a399-45db-94f1-bd610a01329c_Extended_MSFT_Method">
    <vt:lpwstr>Manual</vt:lpwstr>
  </property>
  <property fmtid="{D5CDD505-2E9C-101B-9397-08002B2CF9AE}" pid="11" name="Sensitivity">
    <vt:lpwstr>Public</vt:lpwstr>
  </property>
  <property fmtid="{D5CDD505-2E9C-101B-9397-08002B2CF9AE}" pid="12" name="_ExtendedDescription">
    <vt:lpwstr/>
  </property>
  <property fmtid="{D5CDD505-2E9C-101B-9397-08002B2CF9AE}" pid="13" name="MediaServiceImageTags">
    <vt:lpwstr/>
  </property>
</Properties>
</file>